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9" r:id="rId3"/>
    <p:sldId id="257" r:id="rId4"/>
    <p:sldId id="269" r:id="rId5"/>
    <p:sldId id="261" r:id="rId6"/>
    <p:sldId id="271" r:id="rId7"/>
    <p:sldId id="258" r:id="rId8"/>
    <p:sldId id="260" r:id="rId9"/>
    <p:sldId id="264" r:id="rId10"/>
    <p:sldId id="262" r:id="rId11"/>
    <p:sldId id="263" r:id="rId12"/>
    <p:sldId id="270" r:id="rId13"/>
    <p:sldId id="265" r:id="rId14"/>
    <p:sldId id="266" r:id="rId15"/>
    <p:sldId id="267" r:id="rId16"/>
    <p:sldId id="268" r:id="rId17"/>
    <p:sldId id="272" r:id="rId18"/>
    <p:sldId id="273" r:id="rId19"/>
    <p:sldId id="274" r:id="rId20"/>
    <p:sldId id="275" r:id="rId21"/>
    <p:sldId id="302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7" r:id="rId32"/>
    <p:sldId id="286" r:id="rId33"/>
    <p:sldId id="288" r:id="rId34"/>
    <p:sldId id="301" r:id="rId35"/>
    <p:sldId id="289" r:id="rId36"/>
    <p:sldId id="290" r:id="rId37"/>
    <p:sldId id="291" r:id="rId38"/>
    <p:sldId id="292" r:id="rId39"/>
    <p:sldId id="293" r:id="rId40"/>
    <p:sldId id="294" r:id="rId41"/>
    <p:sldId id="298" r:id="rId42"/>
    <p:sldId id="299" r:id="rId43"/>
    <p:sldId id="297" r:id="rId44"/>
    <p:sldId id="295" r:id="rId45"/>
    <p:sldId id="300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7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7356A-7F37-4BE8-8772-70481C018F8D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7D446-4B5B-46FE-ADDB-F04BF05F9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7D446-4B5B-46FE-ADDB-F04BF05F9018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90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36C1-3B80-4133-8033-F456F3DC52E7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A99-6FDB-40D6-912D-2EBEB7B20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58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36C1-3B80-4133-8033-F456F3DC52E7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A99-6FDB-40D6-912D-2EBEB7B20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9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36C1-3B80-4133-8033-F456F3DC52E7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A99-6FDB-40D6-912D-2EBEB7B20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5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36C1-3B80-4133-8033-F456F3DC52E7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A99-6FDB-40D6-912D-2EBEB7B20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13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36C1-3B80-4133-8033-F456F3DC52E7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A99-6FDB-40D6-912D-2EBEB7B20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85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36C1-3B80-4133-8033-F456F3DC52E7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A99-6FDB-40D6-912D-2EBEB7B20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0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36C1-3B80-4133-8033-F456F3DC52E7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A99-6FDB-40D6-912D-2EBEB7B20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34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36C1-3B80-4133-8033-F456F3DC52E7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A99-6FDB-40D6-912D-2EBEB7B20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36C1-3B80-4133-8033-F456F3DC52E7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A99-6FDB-40D6-912D-2EBEB7B20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51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36C1-3B80-4133-8033-F456F3DC52E7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A99-6FDB-40D6-912D-2EBEB7B20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10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36C1-3B80-4133-8033-F456F3DC52E7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A99-6FDB-40D6-912D-2EBEB7B20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24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D36C1-3B80-4133-8033-F456F3DC52E7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E3A99-6FDB-40D6-912D-2EBEB7B20C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6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64" y="429587"/>
            <a:ext cx="4267531" cy="12178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94721"/>
            <a:ext cx="7772400" cy="1015241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智能循迹小车第一次培训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2940" y="4357276"/>
            <a:ext cx="6858000" cy="40343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小车拼装培训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44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马达固定件图示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143" y="1690689"/>
            <a:ext cx="22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0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底盘图示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238" y="1027907"/>
            <a:ext cx="4009524" cy="5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0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循迹小车</a:t>
            </a:r>
            <a:r>
              <a:rPr lang="zh-CN" altLang="en-US" dirty="0"/>
              <a:t>图示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78" y="1802202"/>
            <a:ext cx="5039843" cy="437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1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工具介绍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5160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螺丝刀</a:t>
            </a:r>
          </a:p>
        </p:txBody>
      </p:sp>
      <p:pic>
        <p:nvPicPr>
          <p:cNvPr id="4" name="Picture 2" descr="https://ss0.bdstatic.com/94oJfD_bAAcT8t7mm9GUKT-xh_/timg?image&amp;quality=100&amp;size=b4000_4000&amp;sec=1479749929&amp;di=6a344f99c98071c02808015e7e92639e&amp;src=http://img3.114pifa.com/3193/gNhdCUMxp_1401969559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881" y="2289175"/>
            <a:ext cx="3424237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784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将螺丝刀拥有特化形状的端头对准螺丝的顶部凹坑，固定，然后开始旋转手柄。</a:t>
            </a:r>
          </a:p>
          <a:p>
            <a:r>
              <a:rPr lang="zh-CN" altLang="en-US" dirty="0"/>
              <a:t>根据规格标准，顺时针方向旋转为嵌紧；逆时针方向旋转则为松出。</a:t>
            </a:r>
            <a:r>
              <a:rPr lang="en-US" altLang="zh-CN" dirty="0"/>
              <a:t>(</a:t>
            </a:r>
            <a:r>
              <a:rPr lang="zh-CN" altLang="en-US" dirty="0"/>
              <a:t>极少数情况下则相反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一字螺丝批可以应用于十字螺丝。但十字螺丝拥有较强的抗变形能力。</a:t>
            </a:r>
          </a:p>
        </p:txBody>
      </p:sp>
    </p:spTree>
    <p:extLst>
      <p:ext uri="{BB962C8B-B14F-4D97-AF65-F5344CB8AC3E}">
        <p14:creationId xmlns:p14="http://schemas.microsoft.com/office/powerpoint/2010/main" val="3400347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尖嘴钳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https://img.alicdn.com/imgextra/i3/11471968/TB2zbYrlVXXXXanXXXXXXXXXXXX-114719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515" y="1924812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44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钳柄上套有额定电压</a:t>
            </a:r>
            <a:r>
              <a:rPr lang="en-US" altLang="zh-CN" dirty="0"/>
              <a:t>500V</a:t>
            </a:r>
            <a:r>
              <a:rPr lang="zh-CN" altLang="en-US" dirty="0"/>
              <a:t>的绝缘套管。是一种常用的钳形工具。用途 主要用来剪切线径较细的单股与多股线，以及给单股 导线接头弯圈、剥塑料绝缘层等，能在较狭小的工作空间操作，不带刃口者只能夹捏工作，带刃口者能翦切细小零件，它是电工（尤其是内线器材等装配及修理工作常用工具常用的工具之一）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591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斜口钳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https://img.alicdn.com/imgextra/i4/11471968/TB2tqfhlVXXXXcbXXXXXXXXXXXX-114719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515" y="2107692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24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斜口钳功能以切断导线为主，</a:t>
            </a:r>
            <a:r>
              <a:rPr lang="en-US" altLang="zh-CN" dirty="0"/>
              <a:t>2.5mm&amp;sup2;</a:t>
            </a:r>
            <a:r>
              <a:rPr lang="zh-CN" altLang="en-US" dirty="0"/>
              <a:t>的单股铜线，剪切起来已经很费力，而且容易导致钳子损坏，所以建议斜口钳不宜剪切</a:t>
            </a:r>
            <a:r>
              <a:rPr lang="en-US" altLang="zh-CN" dirty="0"/>
              <a:t>2.5mm&amp;sup2;</a:t>
            </a:r>
            <a:r>
              <a:rPr lang="zh-CN" altLang="en-US" dirty="0"/>
              <a:t>以上的单股铜线和铁丝。在尺寸选择上以</a:t>
            </a:r>
            <a:r>
              <a:rPr lang="en-US" altLang="zh-CN" dirty="0"/>
              <a:t>5”</a:t>
            </a:r>
            <a:r>
              <a:rPr lang="zh-CN" altLang="en-US" dirty="0"/>
              <a:t>、</a:t>
            </a:r>
            <a:r>
              <a:rPr lang="en-US" altLang="zh-CN" dirty="0"/>
              <a:t>6”</a:t>
            </a:r>
            <a:r>
              <a:rPr lang="zh-CN" altLang="en-US" dirty="0"/>
              <a:t>、</a:t>
            </a:r>
            <a:r>
              <a:rPr lang="en-US" altLang="zh-CN" dirty="0"/>
              <a:t>7”</a:t>
            </a:r>
            <a:r>
              <a:rPr lang="zh-CN" altLang="en-US" dirty="0"/>
              <a:t>为主，普通电工布线时选择</a:t>
            </a:r>
            <a:r>
              <a:rPr lang="en-US" altLang="zh-CN" dirty="0"/>
              <a:t>6”</a:t>
            </a:r>
            <a:r>
              <a:rPr lang="zh-CN" altLang="en-US" dirty="0"/>
              <a:t>、</a:t>
            </a:r>
            <a:r>
              <a:rPr lang="en-US" altLang="zh-CN" dirty="0"/>
              <a:t>7”</a:t>
            </a:r>
            <a:r>
              <a:rPr lang="zh-CN" altLang="en-US" dirty="0"/>
              <a:t>切断能力比较强，剪切不费力。线路板安装维修以</a:t>
            </a:r>
            <a:r>
              <a:rPr lang="en-US" altLang="zh-CN" dirty="0"/>
              <a:t>5”</a:t>
            </a:r>
            <a:r>
              <a:rPr lang="zh-CN" altLang="en-US" dirty="0"/>
              <a:t>、</a:t>
            </a:r>
            <a:r>
              <a:rPr lang="en-US" altLang="zh-CN" dirty="0"/>
              <a:t>6”</a:t>
            </a:r>
            <a:r>
              <a:rPr lang="zh-CN" altLang="en-US" dirty="0"/>
              <a:t>为主，使用起来方便灵活，长时间使用不易疲劳。</a:t>
            </a:r>
            <a:r>
              <a:rPr lang="en-US" altLang="zh-CN" dirty="0"/>
              <a:t>4”</a:t>
            </a:r>
            <a:r>
              <a:rPr lang="zh-CN" altLang="en-US" dirty="0"/>
              <a:t>的属于迷你的钳子，只适合做一些小的工作。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4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一、零件清单</a:t>
            </a:r>
            <a:endParaRPr lang="en-US" altLang="zh-CN" dirty="0" smtClean="0"/>
          </a:p>
          <a:p>
            <a:r>
              <a:rPr lang="zh-CN" altLang="en-US" dirty="0" smtClean="0"/>
              <a:t>二、零件图示</a:t>
            </a:r>
            <a:endParaRPr lang="en-US" altLang="zh-CN" dirty="0" smtClean="0"/>
          </a:p>
          <a:p>
            <a:r>
              <a:rPr lang="zh-CN" altLang="en-US" dirty="0" smtClean="0"/>
              <a:t>三、工具介绍</a:t>
            </a:r>
            <a:endParaRPr lang="en-US" altLang="zh-CN" dirty="0" smtClean="0"/>
          </a:p>
          <a:p>
            <a:r>
              <a:rPr lang="zh-CN" altLang="en-US" dirty="0" smtClean="0"/>
              <a:t>四、小车拼装指导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6840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剥线钳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“剥线钳”的图片搜索结果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45" y="1939199"/>
            <a:ext cx="7254240" cy="385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963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根据缆线的粗细型号，选择相应的剥线刀口</a:t>
            </a:r>
          </a:p>
          <a:p>
            <a:r>
              <a:rPr lang="zh-CN" altLang="en-US" dirty="0"/>
              <a:t>将准备好的电缆放在剥线工具的刀刃中间，选择好要剥线的长度</a:t>
            </a:r>
          </a:p>
          <a:p>
            <a:r>
              <a:rPr lang="zh-CN" altLang="en-US" dirty="0"/>
              <a:t>握住剥线工具手柄，将电缆夹住，缓缓用力使电缆外表皮慢慢剥落</a:t>
            </a:r>
          </a:p>
          <a:p>
            <a:r>
              <a:rPr lang="zh-CN" altLang="en-US" dirty="0"/>
              <a:t>松开工具手柄，取出电缆线，这时电缆金属整齐露出外面，其余绝缘塑料完好无损。</a:t>
            </a:r>
          </a:p>
        </p:txBody>
      </p:sp>
    </p:spTree>
    <p:extLst>
      <p:ext uri="{BB962C8B-B14F-4D97-AF65-F5344CB8AC3E}">
        <p14:creationId xmlns:p14="http://schemas.microsoft.com/office/powerpoint/2010/main" val="2245936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万能便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“万能表”的图片搜索结果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267" y="2214695"/>
            <a:ext cx="4191468" cy="419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982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结构组成：表头、选择开关、表笔和表笔插孔、测量线路</a:t>
            </a:r>
          </a:p>
          <a:p>
            <a:r>
              <a:rPr lang="zh-CN" altLang="en-US" dirty="0"/>
              <a:t>操作规程：</a:t>
            </a:r>
            <a:r>
              <a:rPr lang="en-US" altLang="zh-CN" dirty="0"/>
              <a:t>1</a:t>
            </a:r>
            <a:r>
              <a:rPr lang="zh-CN" altLang="en-US" dirty="0"/>
              <a:t>、使用前应熟悉万用表各项功能，根据被测量的对象，正确选用档位、量程及表笔插孔。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、在对被测数据大小不明时，应先将量程开关，置于最大值，而后由大量程往小量程档处切换，使仪表指针指示在满刻度的</a:t>
            </a:r>
            <a:r>
              <a:rPr lang="en-US" altLang="zh-CN" dirty="0"/>
              <a:t>1/2</a:t>
            </a:r>
            <a:r>
              <a:rPr lang="zh-CN" altLang="en-US" dirty="0"/>
              <a:t>以上处即可。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、测量电阻时，在选择了适当倍率档后，将两表笔相碰使指针指在零位，如指针偏离零位，应调节“调零”旋钮，使指针归零，以保证测量结果准确。如不能调零或数显表发出低电压报警，应及时检查。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、在测量某电路电阻时，必须切断被测电路的电源，不得带电测量。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、使用万用表进行测量时，要注意人身和仪表设备的安全，测试中不得用手触摸表笔的金属部份，不允许带电切换档位开关，以确保测量准确，避免发生触电和烧毁仪表等事故。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594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弯尖头防静电镊子</a:t>
            </a:r>
          </a:p>
        </p:txBody>
      </p:sp>
      <p:pic>
        <p:nvPicPr>
          <p:cNvPr id="6" name="Picture 4" descr="https://img.alicdn.com/imgextra/i1/1023277453/TB2.S2vcVXXXXbAXXXXXXXXXXXX_!!1023277453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" t="81048" r="-171" b="-397"/>
          <a:stretch/>
        </p:blipFill>
        <p:spPr bwMode="auto">
          <a:xfrm>
            <a:off x="1529399" y="1922337"/>
            <a:ext cx="6085202" cy="358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755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配合焊接集成电路片，或安装更换</a:t>
            </a:r>
            <a:r>
              <a:rPr lang="zh-CN" altLang="en-US" dirty="0" smtClean="0"/>
              <a:t>零部件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837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直尖头防静电镊子</a:t>
            </a:r>
          </a:p>
        </p:txBody>
      </p:sp>
      <p:pic>
        <p:nvPicPr>
          <p:cNvPr id="4" name="Picture 4" descr="https://img.alicdn.com/imgextra/i4/1023277453/TB2BGvkcVXXXXbUXpXXXXXXXXXX_!!1023277453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" t="35393" r="65" b="49135"/>
          <a:stretch/>
        </p:blipFill>
        <p:spPr bwMode="auto">
          <a:xfrm>
            <a:off x="817604" y="1875173"/>
            <a:ext cx="7508792" cy="425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834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适用于在狭窄处提取</a:t>
            </a:r>
            <a:r>
              <a:rPr lang="zh-CN" altLang="en-US" dirty="0" smtClean="0"/>
              <a:t>零件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000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电烙铁</a:t>
            </a:r>
          </a:p>
        </p:txBody>
      </p:sp>
      <p:pic>
        <p:nvPicPr>
          <p:cNvPr id="6" name="Picture 2" descr="https://img.alicdn.com/imgextra/i3/2450556077/TB2W5w4b9iK.eBjSZFyXXaS4pXa_!!2450556077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02" y="3028071"/>
            <a:ext cx="5835250" cy="328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img.alicdn.com/imgextra/i1/2450556077/TB21.AZb9iK.eBjSZFsXXbxZpXa_!!2450556077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12" r="-1254"/>
          <a:stretch/>
        </p:blipFill>
        <p:spPr bwMode="auto">
          <a:xfrm>
            <a:off x="1857902" y="1690689"/>
            <a:ext cx="5908402" cy="133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652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新烙铁使用前，应用细砂纸将烙铁头打光亮，通电烧热，蘸上松香后用烙铁头刃面接触焊锡丝，使烙铁头上均匀地镀上一层锡。这样做，可以便于焊接和防止烙铁头表面氧化。旧的烙铁头如严重氧化而发黑，可用钢挫挫去表层氧化物，使其露出金属光泽后，重新镀锡，才能使用。 </a:t>
            </a:r>
          </a:p>
          <a:p>
            <a:r>
              <a:rPr lang="zh-CN" altLang="en-US" b="1" dirty="0"/>
              <a:t>电烙铁要用</a:t>
            </a:r>
            <a:r>
              <a:rPr lang="en-US" altLang="zh-CN" b="1" dirty="0"/>
              <a:t>220V</a:t>
            </a:r>
            <a:r>
              <a:rPr lang="zh-CN" altLang="en-US" b="1" dirty="0"/>
              <a:t>交流电源，使用时要特别注意安全。应认真做到以下几点：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电烙铁插头最好使用三极插头。要使外壳妥善接地。 </a:t>
            </a:r>
          </a:p>
          <a:p>
            <a:r>
              <a:rPr lang="zh-CN" altLang="en-US" dirty="0"/>
              <a:t>使用前，应认真检查电源插头、电源线有无损坏。并检查烙铁头是否松动。 </a:t>
            </a:r>
          </a:p>
          <a:p>
            <a:r>
              <a:rPr lang="zh-CN" altLang="en-US" dirty="0"/>
              <a:t>电烙铁使用中，不能用力敲击。要防止跌落。烙铁头上焊锡过多时，可用布擦掉。不可乱甩，以防烫伤他人。 </a:t>
            </a:r>
          </a:p>
          <a:p>
            <a:r>
              <a:rPr lang="zh-CN" altLang="en-US" dirty="0"/>
              <a:t>焊接过程中，烙铁不能到处乱放。不焊时，应放在烙铁架上。注意电源线不可搭在烙铁头上，以防烫坏绝缘层而发生事故。 </a:t>
            </a:r>
          </a:p>
          <a:p>
            <a:r>
              <a:rPr lang="zh-CN" altLang="en-US" dirty="0"/>
              <a:t>使用结束后，应及时切断电源，拔下电源插头。冷却后，再将电烙铁收回工具箱。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41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零件清单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螺丝刀*</a:t>
            </a:r>
            <a:r>
              <a:rPr lang="en-US" altLang="zh-CN" dirty="0"/>
              <a:t>1</a:t>
            </a:r>
            <a:r>
              <a:rPr lang="zh-CN" altLang="en-US" dirty="0"/>
              <a:t>，尖嘴钳*</a:t>
            </a:r>
            <a:r>
              <a:rPr lang="en-US" altLang="zh-CN" dirty="0"/>
              <a:t>1</a:t>
            </a:r>
            <a:r>
              <a:rPr lang="zh-CN" altLang="en-US" dirty="0"/>
              <a:t>，斜口钳*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底盘*</a:t>
            </a:r>
            <a:r>
              <a:rPr lang="en-US" altLang="zh-CN" dirty="0"/>
              <a:t>2</a:t>
            </a:r>
            <a:r>
              <a:rPr lang="zh-CN" altLang="en-US" dirty="0"/>
              <a:t>，电机支架*</a:t>
            </a:r>
            <a:r>
              <a:rPr lang="en-US" altLang="zh-CN" dirty="0"/>
              <a:t>8</a:t>
            </a:r>
          </a:p>
          <a:p>
            <a:r>
              <a:rPr lang="en-US" altLang="zh-CN" dirty="0"/>
              <a:t>M3*8</a:t>
            </a:r>
            <a:r>
              <a:rPr lang="zh-CN" altLang="en-US" dirty="0"/>
              <a:t>圆头螺丝*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M3*30</a:t>
            </a:r>
            <a:r>
              <a:rPr lang="zh-CN" altLang="en-US" dirty="0"/>
              <a:t>铜柱*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 smtClean="0"/>
              <a:t>M3*10</a:t>
            </a:r>
            <a:r>
              <a:rPr lang="zh-CN" altLang="en-US" dirty="0" smtClean="0"/>
              <a:t>圆</a:t>
            </a:r>
            <a:r>
              <a:rPr lang="zh-CN" altLang="en-US" dirty="0"/>
              <a:t>头螺丝</a:t>
            </a:r>
            <a:r>
              <a:rPr lang="zh-CN" altLang="en-US" dirty="0" smtClean="0"/>
              <a:t>*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en-US" altLang="zh-CN" dirty="0"/>
              <a:t>M3*30</a:t>
            </a:r>
            <a:r>
              <a:rPr lang="zh-CN" altLang="en-US" dirty="0"/>
              <a:t>平头螺丝*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M3</a:t>
            </a:r>
            <a:r>
              <a:rPr lang="zh-CN" altLang="en-US" dirty="0"/>
              <a:t>螺母*</a:t>
            </a:r>
            <a:r>
              <a:rPr lang="en-US" altLang="zh-CN" dirty="0" smtClean="0"/>
              <a:t>25</a:t>
            </a:r>
            <a:endParaRPr lang="en-US" altLang="zh-CN" dirty="0"/>
          </a:p>
          <a:p>
            <a:r>
              <a:rPr lang="zh-CN" altLang="en-US" dirty="0"/>
              <a:t>减速马达*</a:t>
            </a:r>
            <a:r>
              <a:rPr lang="en-US" altLang="zh-CN" dirty="0"/>
              <a:t>4</a:t>
            </a:r>
            <a:r>
              <a:rPr lang="zh-CN" altLang="en-US" dirty="0"/>
              <a:t>，轮胎*</a:t>
            </a:r>
            <a:r>
              <a:rPr lang="en-US" altLang="zh-CN" dirty="0"/>
              <a:t>4</a:t>
            </a:r>
          </a:p>
          <a:p>
            <a:r>
              <a:rPr lang="zh-CN" altLang="en-US" dirty="0"/>
              <a:t>杜邦</a:t>
            </a:r>
            <a:r>
              <a:rPr lang="zh-CN" altLang="en-US" dirty="0" smtClean="0"/>
              <a:t>线</a:t>
            </a:r>
            <a:r>
              <a:rPr lang="en-US" altLang="zh-CN" dirty="0" smtClean="0"/>
              <a:t>21cm</a:t>
            </a:r>
            <a:r>
              <a:rPr lang="zh-CN" altLang="en-US" dirty="0"/>
              <a:t>公对母</a:t>
            </a:r>
            <a:r>
              <a:rPr lang="zh-CN" altLang="en-US" dirty="0" smtClean="0"/>
              <a:t>*</a:t>
            </a:r>
            <a:r>
              <a:rPr lang="en-US" altLang="zh-CN" dirty="0" smtClean="0"/>
              <a:t>40</a:t>
            </a:r>
            <a:endParaRPr lang="en-US" altLang="zh-CN" dirty="0"/>
          </a:p>
          <a:p>
            <a:r>
              <a:rPr lang="en-US" altLang="zh-CN" dirty="0"/>
              <a:t>L298N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路循迹模块</a:t>
            </a:r>
          </a:p>
          <a:p>
            <a:r>
              <a:rPr lang="en-US" altLang="zh-CN" dirty="0" smtClean="0"/>
              <a:t>Arduino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0566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1" dirty="0"/>
              <a:t>焊锡和助焊剂 </a:t>
            </a:r>
          </a:p>
          <a:p>
            <a:r>
              <a:rPr lang="zh-CN" altLang="en-US" dirty="0"/>
              <a:t>焊接时，还需要焊锡和助焊剂。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/>
              <a:t>焊锡</a:t>
            </a:r>
            <a:r>
              <a:rPr lang="zh-CN" altLang="en-US" dirty="0"/>
              <a:t>：焊接电子元件，一般采用有松香芯的焊锡丝。这种焊锡丝，熔点较低，而且内含松香助焊剂，使用极为方便。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b="1" dirty="0"/>
              <a:t>助焊剂</a:t>
            </a:r>
            <a:r>
              <a:rPr lang="zh-CN" altLang="en-US" dirty="0"/>
              <a:t>：常用的助焊剂是松香或松香水（将松香溶于酒精中）。使用助焊剂，可以帮助清除金属表面的氧化物，利于焊接，又可保护烙铁头。焊接较大元件或导线时，也可采用焊锡膏。但它有一定腐蚀性，焊接后应及时清除残留物。 </a:t>
            </a:r>
          </a:p>
          <a:p>
            <a:r>
              <a:rPr lang="zh-CN" altLang="en-US" b="1" dirty="0"/>
              <a:t>辅助工具</a:t>
            </a:r>
          </a:p>
          <a:p>
            <a:r>
              <a:rPr lang="zh-CN" altLang="en-US" dirty="0"/>
              <a:t>为了方便焊接操作常采用尖嘴钳、偏口钳、镊子和小刀等做为辅助工具。应学会正确使用这些工具。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544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3600" b="1" dirty="0"/>
              <a:t>焊接方法。 </a:t>
            </a:r>
          </a:p>
          <a:p>
            <a:r>
              <a:rPr lang="zh-CN" altLang="en-US" dirty="0"/>
              <a:t>焊接 检查 剪短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）右手持电烙铁。左手用尖嘴钳或镊子夹持元件或导线。焊接前，电烙铁要充分预热。烙铁头刃面上要吃锡，即带上一定量焊锡。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）将烙铁头刃面紧贴在焊点处。电烙铁与水平面大约成</a:t>
            </a:r>
            <a:r>
              <a:rPr lang="en-US" altLang="zh-CN" dirty="0"/>
              <a:t>60℃</a:t>
            </a:r>
            <a:r>
              <a:rPr lang="zh-CN" altLang="en-US" dirty="0"/>
              <a:t>角。以便于熔化的锡从烙铁头上流到焊点上。烙铁头在焊点处停留的时间控制在</a:t>
            </a:r>
            <a:r>
              <a:rPr lang="en-US" altLang="zh-CN" dirty="0"/>
              <a:t>2</a:t>
            </a:r>
            <a:r>
              <a:rPr lang="zh-CN" altLang="en-US" dirty="0"/>
              <a:t>～</a:t>
            </a:r>
            <a:r>
              <a:rPr lang="en-US" altLang="zh-CN" dirty="0"/>
              <a:t>3</a:t>
            </a:r>
            <a:r>
              <a:rPr lang="zh-CN" altLang="en-US" dirty="0"/>
              <a:t>秒钟。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）抬开烙铁头。左手仍持元件不动。待焊点处的锡冷却凝固后，才可松开左手。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）用镊子转动引线，确认不松动，然后可用偏口钳剪去多余的引线。 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焊接时，要保证每个焊点焊接牢固、接触良好。要保证焊接质量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635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600" b="1" dirty="0"/>
              <a:t>虚焊</a:t>
            </a:r>
            <a:r>
              <a:rPr lang="zh-CN" altLang="en-US" dirty="0"/>
              <a:t>是焊点处只有少量锡焊住，造成接触不良，时通时断。假焊是指表面上好像焊住了，但实际上并没有焊上，有时用手一拔，引线就可以从焊点中拔出。这两种情况将给电子制作的调试和检修带来极大的困难。只有经过大量的、认真的焊接实践，才能避免这两种情况。 </a:t>
            </a:r>
          </a:p>
          <a:p>
            <a:r>
              <a:rPr lang="zh-CN" altLang="en-US" dirty="0"/>
              <a:t>焊接电路板时，一定要控制好</a:t>
            </a:r>
            <a:r>
              <a:rPr lang="zh-CN" altLang="en-US" dirty="0">
                <a:solidFill>
                  <a:srgbClr val="FF0000"/>
                </a:solidFill>
              </a:rPr>
              <a:t>时间</a:t>
            </a:r>
            <a:r>
              <a:rPr lang="zh-CN" altLang="en-US" dirty="0"/>
              <a:t>。太长，电路板将被烧焦，或造成铜箔脱落。从电路板上拆卸元件时，可将电烙铁头贴在焊点上，待焊点上的锡熔化后，将元件拔出。</a:t>
            </a:r>
          </a:p>
          <a:p>
            <a:r>
              <a:rPr lang="zh-CN" altLang="en-US" dirty="0"/>
              <a:t>焊接技术是一项无线电爱好者必须掌握的</a:t>
            </a:r>
            <a:r>
              <a:rPr lang="zh-CN" altLang="en-US" dirty="0">
                <a:solidFill>
                  <a:srgbClr val="FF0000"/>
                </a:solidFill>
              </a:rPr>
              <a:t>基本</a:t>
            </a:r>
            <a:r>
              <a:rPr lang="zh-CN" altLang="en-US" dirty="0"/>
              <a:t>技术，需要多多练习才能熟练掌握。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886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吸锡器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87" y="2491371"/>
            <a:ext cx="3048425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3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胶柄手动吸锡器的里面有一个弹簧，使用时，先把吸锅器末端的滑杆压入，直至听到“咔”声，则表明吸锡器已被固定。再用烙铁对接点加热，使接点上的焊锡熔化，同时将吸锡器靠近接点，按下吸锡器上面的按钮即可将焊锡吸上。若一次未吸干净，可重复上述步骤。</a:t>
            </a:r>
          </a:p>
        </p:txBody>
      </p:sp>
    </p:spTree>
    <p:extLst>
      <p:ext uri="{BB962C8B-B14F-4D97-AF65-F5344CB8AC3E}">
        <p14:creationId xmlns:p14="http://schemas.microsoft.com/office/powerpoint/2010/main" val="1917140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胶枪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https://img.alicdn.com/imgextra/i4/430117827/TB2tVyEhpXXXXXZXpXXXXXXXXXX_!!43011782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9"/>
          <a:stretch/>
        </p:blipFill>
        <p:spPr bwMode="auto">
          <a:xfrm>
            <a:off x="685330" y="1816607"/>
            <a:ext cx="7143750" cy="492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628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热熔胶枪，具有精确的开断效果、多种多样的喷嘴，可满足不同生产线的要求、独特的滤网设计，有利于清洗等特点。一般的热熔胶枪长时间在</a:t>
            </a:r>
            <a:r>
              <a:rPr lang="en-US" altLang="zh-CN" dirty="0"/>
              <a:t>300℃</a:t>
            </a:r>
            <a:r>
              <a:rPr lang="zh-CN" altLang="en-US" dirty="0"/>
              <a:t>高温下使用都不会发生变形，接头经久耐用。所以热熔胶机广泛用于电子厂、食品厂、包装厂、等热熔胶条黏结产品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994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热缩管</a:t>
            </a:r>
          </a:p>
        </p:txBody>
      </p:sp>
      <p:pic>
        <p:nvPicPr>
          <p:cNvPr id="4" name="Picture 6" descr="https://img.alicdn.com/imgextra/i1/2258924236/TB2kFU1eVXXXXXnXpXXXXXXXXXX-225892423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5081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281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: </a:t>
            </a:r>
            <a:r>
              <a:rPr lang="zh-CN" altLang="en-US" dirty="0"/>
              <a:t>生产时把热缩管加热到高弹态，施加载荷使其扩张，在保持扩张的情况下快速冷却，使其进入玻璃态，这种状态就固定住了。在使用时一加热，它就会变回高弹态，但这时载荷没有了，它就要回缩。</a:t>
            </a:r>
          </a:p>
          <a:p>
            <a:r>
              <a:rPr lang="zh-CN" altLang="en-US" dirty="0"/>
              <a:t>收缩比例：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收缩温度：</a:t>
            </a:r>
            <a:r>
              <a:rPr lang="en-US" altLang="zh-CN" dirty="0"/>
              <a:t>84℃</a:t>
            </a:r>
            <a:r>
              <a:rPr lang="zh-CN" altLang="en-US" dirty="0"/>
              <a:t>～</a:t>
            </a:r>
            <a:r>
              <a:rPr lang="en-US" altLang="zh-CN" dirty="0"/>
              <a:t>120℃</a:t>
            </a:r>
          </a:p>
          <a:p>
            <a:r>
              <a:rPr lang="zh-CN" altLang="en-US" dirty="0"/>
              <a:t>工作温度：</a:t>
            </a:r>
            <a:r>
              <a:rPr lang="en-US" altLang="zh-CN" dirty="0"/>
              <a:t>-55℃</a:t>
            </a:r>
            <a:r>
              <a:rPr lang="zh-CN" altLang="en-US" dirty="0"/>
              <a:t>～</a:t>
            </a:r>
            <a:r>
              <a:rPr lang="en-US" altLang="zh-CN" dirty="0"/>
              <a:t>125℃</a:t>
            </a:r>
          </a:p>
          <a:p>
            <a:r>
              <a:rPr lang="zh-CN" altLang="en-US" dirty="0"/>
              <a:t>防火等级：</a:t>
            </a:r>
            <a:r>
              <a:rPr lang="en-US" altLang="zh-CN" dirty="0" smtClean="0"/>
              <a:t>VW-1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3127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扎带枪</a:t>
            </a:r>
            <a:endParaRPr lang="zh-CN" altLang="en-US" dirty="0"/>
          </a:p>
        </p:txBody>
      </p:sp>
      <p:pic>
        <p:nvPicPr>
          <p:cNvPr id="5" name="Picture 2" descr="https://img.alicdn.com/imgextra/i2/1051057629/TB2.QBtXSKI.eBjy1zcXXXIOpXa_!!10510576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764" y="1936000"/>
            <a:ext cx="6518002" cy="4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75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零件图示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9326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" descr="https://img.alicdn.com/imgextra/i2/1051057629/TB2TlNrXNeI.eBjSsplXXX6GFXa_!!10510576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947" y="305121"/>
            <a:ext cx="5244668" cy="342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img.alicdn.com/imgextra/i3/1051057629/TB2JEduXHOJ.eBjy1XaXXbNupXa_!!10510576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947" y="3730753"/>
            <a:ext cx="5244668" cy="290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472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勾刀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90689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125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3600" b="1" dirty="0"/>
              <a:t>适用范围：</a:t>
            </a:r>
            <a:r>
              <a:rPr lang="zh-CN" altLang="en-US" dirty="0"/>
              <a:t>本刀具适用于 装饰板材、有机玻璃、亚克力板、</a:t>
            </a:r>
            <a:r>
              <a:rPr lang="en-US" altLang="zh-CN" dirty="0" err="1"/>
              <a:t>pvc</a:t>
            </a:r>
            <a:r>
              <a:rPr lang="zh-CN" altLang="en-US" dirty="0"/>
              <a:t>板等各种板材的简易非精准裁剪 以及边口削平。（</a:t>
            </a:r>
            <a:r>
              <a:rPr lang="en-US" altLang="zh-CN" dirty="0"/>
              <a:t>3MM</a:t>
            </a:r>
            <a:r>
              <a:rPr lang="zh-CN" altLang="en-US" dirty="0"/>
              <a:t>以下厚度的亚克力板 比较适合，更厚的板裁剪会很比较难切，需要多次用力划，而且有可能划的深度不够，导致咩裂板材 ）；</a:t>
            </a:r>
          </a:p>
          <a:p>
            <a:r>
              <a:rPr lang="zh-CN" altLang="en-US" sz="3600" b="1" dirty="0"/>
              <a:t>使用方法：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）把尺子按在板上，用勾刀顺尺子在板上刮出一道直线缺口，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2</a:t>
            </a:r>
            <a:r>
              <a:rPr lang="zh-CN" altLang="en-US" dirty="0"/>
              <a:t>毫米以上的尽量多划几次，有些深度。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）把尺子勾刀移开；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）把划上缺口的亚克力板，直线缺口向上，放在直边直角的工作台上；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）把亚克力板的直线缺口，对准台边的直线；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）台面上用手按住，另外一边用手住下一按，</a:t>
            </a:r>
          </a:p>
          <a:p>
            <a:r>
              <a:rPr lang="zh-CN" altLang="en-US" dirty="0"/>
              <a:t>     </a:t>
            </a:r>
            <a:r>
              <a:rPr lang="en-US" altLang="zh-CN" dirty="0"/>
              <a:t>ABS </a:t>
            </a:r>
            <a:r>
              <a:rPr lang="zh-CN" altLang="en-US" dirty="0"/>
              <a:t>有机玻璃立即齐口断开。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（切记用刀尖勾，不能用刀刃）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056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电钻</a:t>
            </a:r>
            <a:endParaRPr lang="zh-CN" altLang="en-US" dirty="0"/>
          </a:p>
        </p:txBody>
      </p:sp>
      <p:pic>
        <p:nvPicPr>
          <p:cNvPr id="4" name="Picture 2" descr="https://img.alicdn.com/imgextra/i1/2263323894/TB2VNTncFXXXXXxXpXXXXXXXXXX_!!226332389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4" r="-170"/>
          <a:stretch/>
        </p:blipFill>
        <p:spPr bwMode="auto">
          <a:xfrm>
            <a:off x="803211" y="1690689"/>
            <a:ext cx="7537577" cy="432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0519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压接钳</a:t>
            </a:r>
            <a:endParaRPr lang="zh-CN" altLang="en-US" dirty="0"/>
          </a:p>
        </p:txBody>
      </p:sp>
      <p:pic>
        <p:nvPicPr>
          <p:cNvPr id="4" name="Picture 4" descr="上匠压接钳子 棘轮式端子绝缘端子插簧压线钳压线钳 杜邦端子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7" y="1690689"/>
            <a:ext cx="408622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93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接线</a:t>
            </a:r>
            <a:endParaRPr lang="zh-CN" altLang="en-US" dirty="0"/>
          </a:p>
        </p:txBody>
      </p:sp>
      <p:pic>
        <p:nvPicPr>
          <p:cNvPr id="4" name="内容占位符 4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719073"/>
            <a:ext cx="812799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Arduino</a:t>
            </a:r>
            <a:r>
              <a:rPr lang="zh-CN" altLang="en-US" dirty="0" smtClean="0"/>
              <a:t>图示</a:t>
            </a:r>
            <a:endParaRPr lang="zh-CN" altLang="en-US" dirty="0"/>
          </a:p>
        </p:txBody>
      </p:sp>
      <p:pic>
        <p:nvPicPr>
          <p:cNvPr id="4" name="Picture 6" descr="“Arduino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2" y="1843650"/>
            <a:ext cx="52482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14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Arduino</a:t>
            </a:r>
            <a:r>
              <a:rPr lang="zh-CN" altLang="en-US" dirty="0" smtClean="0"/>
              <a:t>软件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Arduino IDE安装与使用教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25" y="1825625"/>
            <a:ext cx="3832950" cy="457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28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路循迹模块图示</a:t>
            </a:r>
            <a:endParaRPr lang="zh-CN" altLang="en-US" dirty="0"/>
          </a:p>
        </p:txBody>
      </p:sp>
      <p:pic>
        <p:nvPicPr>
          <p:cNvPr id="4" name="Picture 2" descr="【TELESKY】4路红外寻迹/循迹模块/巡线模块/避障/传感器 机器人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690689"/>
            <a:ext cx="4095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49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L298N</a:t>
            </a:r>
            <a:r>
              <a:rPr lang="zh-CN" altLang="en-US" dirty="0" smtClean="0"/>
              <a:t>图示</a:t>
            </a:r>
            <a:endParaRPr lang="zh-CN" altLang="en-US" dirty="0"/>
          </a:p>
        </p:txBody>
      </p:sp>
      <p:pic>
        <p:nvPicPr>
          <p:cNvPr id="4" name="Picture 2" descr="“L298N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213" y="1825625"/>
            <a:ext cx="4477574" cy="447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83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减速马达图示</a:t>
            </a:r>
            <a:endParaRPr lang="zh-CN" altLang="en-US" dirty="0"/>
          </a:p>
        </p:txBody>
      </p:sp>
      <p:pic>
        <p:nvPicPr>
          <p:cNvPr id="4" name="Picture 2" descr="https://gd2.alicdn.com/imgextra/i3/0/TB1ZQRWLpXXXXatXVXXXXXXXXXX_!!0-item_pi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169" y="1690689"/>
            <a:ext cx="3385661" cy="451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81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1908</Words>
  <Application>Microsoft Office PowerPoint</Application>
  <PresentationFormat>全屏显示(4:3)</PresentationFormat>
  <Paragraphs>100</Paragraphs>
  <Slides>45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0" baseType="lpstr">
      <vt:lpstr>宋体</vt:lpstr>
      <vt:lpstr>Arial</vt:lpstr>
      <vt:lpstr>Calibri</vt:lpstr>
      <vt:lpstr>Calibri Light</vt:lpstr>
      <vt:lpstr>Office 主题</vt:lpstr>
      <vt:lpstr>智能循迹小车第一次培训</vt:lpstr>
      <vt:lpstr>目录</vt:lpstr>
      <vt:lpstr>零件清单</vt:lpstr>
      <vt:lpstr>零件图示</vt:lpstr>
      <vt:lpstr>Arduino图示</vt:lpstr>
      <vt:lpstr>Arduino软件</vt:lpstr>
      <vt:lpstr>四路循迹模块图示</vt:lpstr>
      <vt:lpstr>L298N图示</vt:lpstr>
      <vt:lpstr>减速马达图示</vt:lpstr>
      <vt:lpstr>马达固定件图示</vt:lpstr>
      <vt:lpstr>底盘图示</vt:lpstr>
      <vt:lpstr>循迹小车图示</vt:lpstr>
      <vt:lpstr>工具介绍</vt:lpstr>
      <vt:lpstr>螺丝刀</vt:lpstr>
      <vt:lpstr>PowerPoint 演示文稿</vt:lpstr>
      <vt:lpstr>尖嘴钳</vt:lpstr>
      <vt:lpstr>PowerPoint 演示文稿</vt:lpstr>
      <vt:lpstr>斜口钳</vt:lpstr>
      <vt:lpstr>PowerPoint 演示文稿</vt:lpstr>
      <vt:lpstr>剥线钳</vt:lpstr>
      <vt:lpstr>PowerPoint 演示文稿</vt:lpstr>
      <vt:lpstr>万能便</vt:lpstr>
      <vt:lpstr>PowerPoint 演示文稿</vt:lpstr>
      <vt:lpstr>弯尖头防静电镊子</vt:lpstr>
      <vt:lpstr>PowerPoint 演示文稿</vt:lpstr>
      <vt:lpstr>直尖头防静电镊子</vt:lpstr>
      <vt:lpstr>PowerPoint 演示文稿</vt:lpstr>
      <vt:lpstr>电烙铁</vt:lpstr>
      <vt:lpstr>PowerPoint 演示文稿</vt:lpstr>
      <vt:lpstr>PowerPoint 演示文稿</vt:lpstr>
      <vt:lpstr>PowerPoint 演示文稿</vt:lpstr>
      <vt:lpstr>PowerPoint 演示文稿</vt:lpstr>
      <vt:lpstr>吸锡器</vt:lpstr>
      <vt:lpstr>PowerPoint 演示文稿</vt:lpstr>
      <vt:lpstr>胶枪</vt:lpstr>
      <vt:lpstr>PowerPoint 演示文稿</vt:lpstr>
      <vt:lpstr>热缩管</vt:lpstr>
      <vt:lpstr>PowerPoint 演示文稿</vt:lpstr>
      <vt:lpstr>扎带枪</vt:lpstr>
      <vt:lpstr>PowerPoint 演示文稿</vt:lpstr>
      <vt:lpstr>勾刀</vt:lpstr>
      <vt:lpstr>PowerPoint 演示文稿</vt:lpstr>
      <vt:lpstr>电钻</vt:lpstr>
      <vt:lpstr>压接钳</vt:lpstr>
      <vt:lpstr>接线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智能循迹小车第一次培训</dc:title>
  <dc:creator>曲国宁</dc:creator>
  <cp:lastModifiedBy>曲国宁</cp:lastModifiedBy>
  <cp:revision>9</cp:revision>
  <dcterms:created xsi:type="dcterms:W3CDTF">2017-11-16T13:35:30Z</dcterms:created>
  <dcterms:modified xsi:type="dcterms:W3CDTF">2017-11-24T10:50:26Z</dcterms:modified>
</cp:coreProperties>
</file>