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9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AF77-A234-4A5A-A027-C442743A3ED3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46A35-7CEF-44D6-924D-FA29AE7DD8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46A35-7CEF-44D6-924D-FA29AE7DD8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灰度图浮雕打印（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Cura</a:t>
            </a:r>
            <a:r>
              <a:rPr lang="zh-CN" altLang="en-US" sz="3000" dirty="0" smtClean="0">
                <a:solidFill>
                  <a:schemeClr val="bg1"/>
                </a:solidFill>
              </a:rPr>
              <a:t>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5783"/>
          <a:stretch>
            <a:fillRect/>
          </a:stretch>
        </p:blipFill>
        <p:spPr bwMode="auto">
          <a:xfrm>
            <a:off x="714348" y="1214422"/>
            <a:ext cx="754856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78645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【File】-&gt; 【Load Model File】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Cura</a:t>
            </a:r>
            <a:r>
              <a:rPr lang="zh-CN" altLang="en-US" sz="3000" dirty="0" smtClean="0">
                <a:solidFill>
                  <a:schemeClr val="bg1"/>
                </a:solidFill>
              </a:rPr>
              <a:t>打开灰度图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76518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52" y="1428736"/>
            <a:ext cx="3238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43042" y="5786454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网上下载一张自己喜欢的高清灰度图，</a:t>
            </a:r>
            <a:endParaRPr lang="en-US" altLang="zh-CN" dirty="0" smtClean="0"/>
          </a:p>
          <a:p>
            <a:r>
              <a:rPr lang="zh-CN" altLang="en-US" dirty="0" smtClean="0"/>
              <a:t>刚开始练习时建议使用智博提供的雕刻机使用灰度图素材。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浮雕模型参数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786214" cy="374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428736"/>
            <a:ext cx="4629178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728" y="5429264"/>
            <a:ext cx="664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浮雕深度，根据自己的图片选择一个适合的，这里设定</a:t>
            </a:r>
            <a:r>
              <a:rPr lang="en-US" altLang="zh-CN" dirty="0" smtClean="0"/>
              <a:t>3mm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剩余厚度，最好设定为喷嘴倍数，这里选择</a:t>
            </a:r>
            <a:r>
              <a:rPr lang="en-US" altLang="zh-CN" dirty="0" smtClean="0"/>
              <a:t>1.2mm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阳刻阴刻，看你想得到什么效果，这里选择阳刻效果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光滑度，根据素材清晰度而定，这里选择一般。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000232" y="1714488"/>
            <a:ext cx="1500198" cy="500066"/>
          </a:xfrm>
          <a:prstGeom prst="wedgeRoundRectCallout">
            <a:avLst>
              <a:gd name="adj1" fmla="val -49983"/>
              <a:gd name="adj2" fmla="val 1220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1.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浮雕深度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857488" y="2285992"/>
            <a:ext cx="1500198" cy="500066"/>
          </a:xfrm>
          <a:prstGeom prst="wedgeRoundRectCallout">
            <a:avLst>
              <a:gd name="adj1" fmla="val -86201"/>
              <a:gd name="adj2" fmla="val 769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2.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剩余厚度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071802" y="3357562"/>
            <a:ext cx="2143140" cy="500066"/>
          </a:xfrm>
          <a:prstGeom prst="wedgeRoundRectCallout">
            <a:avLst>
              <a:gd name="adj1" fmla="val -83551"/>
              <a:gd name="adj2" fmla="val -263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外形尺寸（自动）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>
            <a:off x="2357422" y="3214686"/>
            <a:ext cx="714380" cy="21431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3143240" y="4071942"/>
            <a:ext cx="1143008" cy="500066"/>
          </a:xfrm>
          <a:prstGeom prst="wedgeRoundRectCallout">
            <a:avLst>
              <a:gd name="adj1" fmla="val -80901"/>
              <a:gd name="adj2" fmla="val -926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3.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阳刻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000232" y="4714884"/>
            <a:ext cx="1143008" cy="500066"/>
          </a:xfrm>
          <a:prstGeom prst="wedgeRoundRectCallout">
            <a:avLst>
              <a:gd name="adj1" fmla="val -25249"/>
              <a:gd name="adj2" fmla="val -1430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4.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光滑度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设定模型</a:t>
            </a:r>
            <a:r>
              <a:rPr lang="en-US" altLang="zh-CN" sz="3000" dirty="0" smtClean="0">
                <a:solidFill>
                  <a:schemeClr val="bg1"/>
                </a:solidFill>
              </a:rPr>
              <a:t>Z</a:t>
            </a:r>
            <a:r>
              <a:rPr lang="zh-CN" altLang="en-US" sz="3000" dirty="0" smtClean="0">
                <a:solidFill>
                  <a:schemeClr val="bg1"/>
                </a:solidFill>
              </a:rPr>
              <a:t>方向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642918"/>
            <a:ext cx="4169429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17124" b="11322"/>
          <a:stretch>
            <a:fillRect/>
          </a:stretch>
        </p:blipFill>
        <p:spPr bwMode="auto">
          <a:xfrm>
            <a:off x="500034" y="3143248"/>
            <a:ext cx="371477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593467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平躺着打印，还是立起来打印，还是横着打印，</a:t>
            </a:r>
            <a:endParaRPr lang="en-US" altLang="zh-CN" dirty="0" smtClean="0"/>
          </a:p>
          <a:p>
            <a:r>
              <a:rPr lang="zh-CN" altLang="en-US" dirty="0" smtClean="0"/>
              <a:t>平躺打印速度最快，但由于层高因素会有梯田</a:t>
            </a:r>
            <a:r>
              <a:rPr lang="zh-CN" altLang="en-US" dirty="0" smtClean="0"/>
              <a:t>效果</a:t>
            </a:r>
            <a:r>
              <a:rPr lang="zh-CN" altLang="en-US" dirty="0" smtClean="0"/>
              <a:t>，会影响</a:t>
            </a:r>
            <a:r>
              <a:rPr lang="en-US" altLang="zh-CN" dirty="0" smtClean="0"/>
              <a:t>z</a:t>
            </a:r>
            <a:r>
              <a:rPr lang="zh-CN" altLang="en-US" dirty="0" smtClean="0"/>
              <a:t>方向弧面效果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看模型特点，以及你自己的纹路喜好，这里选择的第三种。</a:t>
            </a:r>
            <a:endParaRPr lang="en-US" altLang="zh-CN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605498"/>
            <a:ext cx="3714776" cy="2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857224" y="857232"/>
            <a:ext cx="428628" cy="4286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1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5786" y="3214686"/>
            <a:ext cx="428628" cy="4286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2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43438" y="714356"/>
            <a:ext cx="428628" cy="4286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3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32099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29124" y="3929066"/>
            <a:ext cx="428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你如果想把浮雕用在灯罩上，</a:t>
            </a:r>
            <a:endParaRPr lang="en-US" altLang="zh-CN" dirty="0" smtClean="0"/>
          </a:p>
          <a:p>
            <a:r>
              <a:rPr lang="zh-CN" altLang="en-US" dirty="0" smtClean="0"/>
              <a:t>通过透光度显示处图案的明暗效果，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请把填充率设为</a:t>
            </a:r>
            <a:r>
              <a:rPr lang="en-US" altLang="zh-CN" b="1" dirty="0" smtClean="0">
                <a:solidFill>
                  <a:srgbClr val="FF0000"/>
                </a:solidFill>
              </a:rPr>
              <a:t>100%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714744" y="2357430"/>
            <a:ext cx="1500198" cy="714380"/>
          </a:xfrm>
          <a:prstGeom prst="wedgeRoundRectCallout">
            <a:avLst>
              <a:gd name="adj1" fmla="val -96061"/>
              <a:gd name="adj2" fmla="val 675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这里由</a:t>
            </a:r>
            <a:r>
              <a:rPr lang="en-US" altLang="zh-CN" dirty="0" smtClean="0">
                <a:solidFill>
                  <a:srgbClr val="FF0000"/>
                </a:solidFill>
              </a:rPr>
              <a:t>15%</a:t>
            </a:r>
            <a:r>
              <a:rPr lang="zh-CN" altLang="en-US" dirty="0" smtClean="0">
                <a:solidFill>
                  <a:srgbClr val="FF0000"/>
                </a:solidFill>
              </a:rPr>
              <a:t>改为</a:t>
            </a:r>
            <a:r>
              <a:rPr lang="en-US" altLang="zh-CN" dirty="0" smtClean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填充率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256</Words>
  <PresentationFormat>全屏显示(4:3)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54</cp:revision>
  <dcterms:modified xsi:type="dcterms:W3CDTF">2016-01-07T07:56:55Z</dcterms:modified>
</cp:coreProperties>
</file>