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2015-5-9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0100" y="5929330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设置串口号和波特率，其他默认</a:t>
            </a:r>
            <a:endParaRPr lang="en-US" altLang="zh-CN" dirty="0" smtClean="0"/>
          </a:p>
          <a:p>
            <a:r>
              <a:rPr lang="zh-CN" altLang="en-US" dirty="0" smtClean="0"/>
              <a:t>不清楚自己打印机端口号的，可以进入“我的电脑”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“设备管理器”进行查看，找到名称为</a:t>
            </a:r>
            <a:r>
              <a:rPr lang="en-US" altLang="zh-CN" dirty="0" smtClean="0">
                <a:sym typeface="Wingdings" pitchFamily="2" charset="2"/>
              </a:rPr>
              <a:t>CH340</a:t>
            </a:r>
            <a:r>
              <a:rPr lang="zh-CN" altLang="en-US" dirty="0" smtClean="0">
                <a:sym typeface="Wingdings" pitchFamily="2" charset="2"/>
              </a:rPr>
              <a:t>的串口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000100" y="500042"/>
            <a:ext cx="5257800" cy="4895850"/>
            <a:chOff x="1000100" y="500042"/>
            <a:chExt cx="5257800" cy="48958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500042"/>
              <a:ext cx="5257800" cy="489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圆角矩形 5"/>
            <p:cNvSpPr/>
            <p:nvPr/>
          </p:nvSpPr>
          <p:spPr>
            <a:xfrm>
              <a:off x="2285984" y="1643050"/>
              <a:ext cx="857256" cy="2143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285984" y="1857364"/>
              <a:ext cx="857256" cy="2143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3650" y="4286256"/>
            <a:ext cx="2800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525" y="971550"/>
            <a:ext cx="53149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圆角矩形 4"/>
          <p:cNvSpPr/>
          <p:nvPr/>
        </p:nvSpPr>
        <p:spPr>
          <a:xfrm>
            <a:off x="4000496" y="2000240"/>
            <a:ext cx="857256" cy="2857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214678" y="2357430"/>
            <a:ext cx="1071570" cy="12144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0100" y="5929330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设置打印机形状，</a:t>
            </a:r>
            <a:r>
              <a:rPr lang="en-US" altLang="zh-CN" dirty="0" smtClean="0"/>
              <a:t>200*200*180</a:t>
            </a:r>
          </a:p>
          <a:p>
            <a:r>
              <a:rPr lang="zh-CN" altLang="en-US" dirty="0" smtClean="0"/>
              <a:t>初始位 </a:t>
            </a:r>
            <a:r>
              <a:rPr lang="en-US" altLang="zh-CN" dirty="0" smtClean="0"/>
              <a:t>Y</a:t>
            </a:r>
            <a:r>
              <a:rPr lang="zh-CN" altLang="en-US" dirty="0" smtClean="0"/>
              <a:t>选择最大，其他默认即可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728" y="2143116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其他还有很多很多选项，我们并不用管他，因为我们不用</a:t>
            </a:r>
            <a:r>
              <a:rPr lang="en-US" altLang="zh-CN" dirty="0" smtClean="0"/>
              <a:t>Repetier Host</a:t>
            </a:r>
            <a:r>
              <a:rPr lang="zh-CN" altLang="en-US" dirty="0" smtClean="0"/>
              <a:t>提供的软件来切片，我们用最好的开源切片软件</a:t>
            </a:r>
            <a:r>
              <a:rPr lang="en-US" altLang="zh-CN" dirty="0" smtClean="0"/>
              <a:t>Cura</a:t>
            </a:r>
            <a:r>
              <a:rPr lang="zh-CN" altLang="en-US" dirty="0" smtClean="0"/>
              <a:t>的最新版。不论从效率来看，还是打印效果看都要比</a:t>
            </a:r>
            <a:r>
              <a:rPr lang="en-US" altLang="zh-CN" dirty="0" smtClean="0"/>
              <a:t>Repetier Host</a:t>
            </a:r>
            <a:r>
              <a:rPr lang="zh-CN" altLang="en-US" dirty="0" smtClean="0"/>
              <a:t>自带的好很多、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8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</Words>
  <PresentationFormat>全屏显示(4:3)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番茄花园</cp:lastModifiedBy>
  <cp:revision>11</cp:revision>
  <dcterms:modified xsi:type="dcterms:W3CDTF">2015-05-09T14:10:16Z</dcterms:modified>
</cp:coreProperties>
</file>