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2015-9-1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2482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571604" y="3643314"/>
            <a:ext cx="278608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14546" y="514351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</a:t>
            </a:r>
            <a:r>
              <a:rPr lang="zh-CN" altLang="en-US" dirty="0" smtClean="0"/>
              <a:t>选择机型：</a:t>
            </a:r>
            <a:r>
              <a:rPr lang="en-US" altLang="zh-CN" dirty="0" smtClean="0"/>
              <a:t>other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1247775"/>
            <a:ext cx="52768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571604" y="3643314"/>
            <a:ext cx="278608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85789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2:</a:t>
            </a:r>
            <a:r>
              <a:rPr lang="zh-CN" altLang="en-US" dirty="0" smtClean="0"/>
              <a:t>选择机型：</a:t>
            </a:r>
            <a:r>
              <a:rPr lang="en-US" altLang="zh-CN" dirty="0" err="1" smtClean="0"/>
              <a:t>Prusa</a:t>
            </a:r>
            <a:r>
              <a:rPr lang="en-US" altLang="zh-CN" dirty="0" smtClean="0"/>
              <a:t> Mendel i3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6"/>
            <a:ext cx="48958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928794" y="2357430"/>
            <a:ext cx="2786082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00232" y="4857760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：设置打印范围</a:t>
            </a:r>
            <a:endParaRPr lang="en-US" altLang="zh-CN" dirty="0" smtClean="0"/>
          </a:p>
          <a:p>
            <a:r>
              <a:rPr lang="en-US" altLang="zh-CN" dirty="0" smtClean="0"/>
              <a:t>200*200*180mm</a:t>
            </a:r>
          </a:p>
          <a:p>
            <a:r>
              <a:rPr lang="zh-CN" altLang="en-US" dirty="0" smtClean="0"/>
              <a:t>其他选项默认即可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785794"/>
            <a:ext cx="38766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6072206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：导入配置文件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1071563"/>
            <a:ext cx="57245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6072206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最新</a:t>
            </a:r>
            <a:r>
              <a:rPr lang="zh-CN" altLang="en-US" dirty="0" smtClean="0"/>
              <a:t>配置文件为</a:t>
            </a:r>
            <a:r>
              <a:rPr lang="en-US" altLang="zh-CN" dirty="0" smtClean="0">
                <a:solidFill>
                  <a:srgbClr val="0000FF"/>
                </a:solidFill>
              </a:rPr>
              <a:t>2015-08-29_normal.ini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后面如果有更新的发布，以更新的为准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16</cp:revision>
  <dcterms:modified xsi:type="dcterms:W3CDTF">2015-09-01T02:30:07Z</dcterms:modified>
</cp:coreProperties>
</file>