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9" r:id="rId7"/>
    <p:sldId id="260" r:id="rId8"/>
    <p:sldId id="262" r:id="rId9"/>
    <p:sldId id="263" r:id="rId10"/>
    <p:sldId id="261" r:id="rId11"/>
    <p:sldId id="270" r:id="rId12"/>
    <p:sldId id="267" r:id="rId13"/>
    <p:sldId id="271" r:id="rId14"/>
    <p:sldId id="264" r:id="rId15"/>
    <p:sldId id="272" r:id="rId16"/>
    <p:sldId id="265" r:id="rId17"/>
    <p:sldId id="266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3338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143116"/>
            <a:ext cx="38004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578645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Inkscape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V0.91</a:t>
            </a:r>
            <a:r>
              <a:rPr lang="zh-CN" altLang="en-US" dirty="0" smtClean="0"/>
              <a:t>版本的已经</a:t>
            </a:r>
            <a:endParaRPr lang="en-US" altLang="zh-CN" dirty="0" smtClean="0"/>
          </a:p>
          <a:p>
            <a:r>
              <a:rPr lang="zh-CN" altLang="en-US" dirty="0" smtClean="0"/>
              <a:t>自带了</a:t>
            </a:r>
            <a:r>
              <a:rPr lang="en-US" altLang="zh-CN" dirty="0" err="1" smtClean="0"/>
              <a:t>Gcodetools</a:t>
            </a:r>
            <a:r>
              <a:rPr lang="zh-CN" altLang="en-US" dirty="0" smtClean="0"/>
              <a:t>扩展，不用单独安装。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819150"/>
            <a:ext cx="45624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07220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回到</a:t>
            </a:r>
            <a:r>
              <a:rPr lang="en-US" altLang="zh-CN" dirty="0" smtClean="0"/>
              <a:t>path to gcode</a:t>
            </a:r>
            <a:r>
              <a:rPr lang="zh-CN" altLang="en-US" dirty="0" smtClean="0"/>
              <a:t>首页，点击应用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1533525"/>
            <a:ext cx="51339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571501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图面上出现了激光路径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714356"/>
            <a:ext cx="42386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5572140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在我们刚刚设置的这个文件夹中得到了最新生成的</a:t>
            </a:r>
            <a:r>
              <a:rPr lang="en-US" altLang="zh-CN" dirty="0" err="1" smtClean="0"/>
              <a:t>ngc</a:t>
            </a:r>
            <a:r>
              <a:rPr lang="zh-CN" altLang="en-US" dirty="0" smtClean="0"/>
              <a:t>文件，也就是</a:t>
            </a:r>
            <a:r>
              <a:rPr lang="en-US" altLang="zh-CN" dirty="0" smtClean="0"/>
              <a:t>gcode</a:t>
            </a:r>
            <a:r>
              <a:rPr lang="zh-CN" altLang="en-US" dirty="0" smtClean="0"/>
              <a:t>文件，但我们的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</a:t>
            </a:r>
            <a:r>
              <a:rPr lang="en-US" altLang="zh-CN" dirty="0" smtClean="0"/>
              <a:t>marlin</a:t>
            </a:r>
            <a:r>
              <a:rPr lang="zh-CN" altLang="en-US" dirty="0" smtClean="0"/>
              <a:t>固件不能识别他，所以下一步就是进行格式变换成</a:t>
            </a:r>
            <a:r>
              <a:rPr lang="en-US" altLang="zh-CN" dirty="0" smtClean="0"/>
              <a:t>marlin</a:t>
            </a:r>
            <a:r>
              <a:rPr lang="zh-CN" altLang="en-US" dirty="0" smtClean="0"/>
              <a:t>能识别的</a:t>
            </a:r>
            <a:r>
              <a:rPr lang="en-US" altLang="zh-CN" dirty="0" smtClean="0"/>
              <a:t>gcode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8" y="1409700"/>
            <a:ext cx="5610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657671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把刚刚生成的文件打开看一下，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行 应该是 </a:t>
            </a:r>
            <a:r>
              <a:rPr lang="en-US" altLang="zh-CN" dirty="0" smtClean="0"/>
              <a:t>G00 Z42.200000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行 应该是 </a:t>
            </a:r>
            <a:r>
              <a:rPr lang="en-US" altLang="zh-CN" dirty="0" smtClean="0"/>
              <a:t>G01 Z41.900000 F100.0(Penetrate)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0232" y="5934670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把上一步生成的</a:t>
            </a:r>
            <a:r>
              <a:rPr lang="en-US" altLang="zh-CN" dirty="0" smtClean="0"/>
              <a:t>output_0020.ngc</a:t>
            </a:r>
            <a:r>
              <a:rPr lang="zh-CN" altLang="en-US" dirty="0" smtClean="0"/>
              <a:t>复制到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调试文件夹，并改名为</a:t>
            </a:r>
            <a:r>
              <a:rPr lang="en-US" altLang="zh-CN" dirty="0" smtClean="0"/>
              <a:t>output_0001.ngc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357298"/>
            <a:ext cx="3238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214678" y="3857628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562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4429132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在浏览器运行</a:t>
            </a:r>
            <a:r>
              <a:rPr lang="en-US" altLang="zh-CN" dirty="0" smtClean="0"/>
              <a:t>laser.php</a:t>
            </a:r>
          </a:p>
          <a:p>
            <a:r>
              <a:rPr lang="zh-CN" altLang="en-US" dirty="0" smtClean="0"/>
              <a:t>选择好激光功率，雕刻速度，和起头模式，</a:t>
            </a:r>
            <a:endParaRPr lang="en-US" altLang="zh-CN" dirty="0" smtClean="0"/>
          </a:p>
          <a:p>
            <a:r>
              <a:rPr lang="zh-CN" altLang="en-US" dirty="0" smtClean="0"/>
              <a:t>并点击生成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290"/>
            <a:ext cx="39338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929330"/>
            <a:ext cx="700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生成了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</a:t>
            </a:r>
            <a:r>
              <a:rPr lang="en-US" altLang="zh-CN" dirty="0" smtClean="0"/>
              <a:t>marlin</a:t>
            </a:r>
            <a:r>
              <a:rPr lang="zh-CN" altLang="en-US" dirty="0" smtClean="0"/>
              <a:t>固件能识别的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M106</a:t>
            </a:r>
            <a:r>
              <a:rPr lang="zh-CN" altLang="en-US" dirty="0" smtClean="0"/>
              <a:t>表示打开激光，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后面参数表示功率百分比，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表示没有输出，</a:t>
            </a:r>
            <a:r>
              <a:rPr lang="en-US" altLang="zh-CN" dirty="0" smtClean="0"/>
              <a:t>255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5429264"/>
            <a:ext cx="178595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290"/>
            <a:ext cx="54673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072074"/>
            <a:ext cx="50673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635795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把代码复制到</a:t>
            </a:r>
            <a:r>
              <a:rPr lang="en-US" altLang="zh-CN" dirty="0" smtClean="0"/>
              <a:t>Repetier Host</a:t>
            </a:r>
            <a:r>
              <a:rPr lang="zh-CN" altLang="en-US" dirty="0" smtClean="0"/>
              <a:t>中，或者直接放到智博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6514261" cy="364333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5357826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调整好激光高度（在</a:t>
            </a:r>
            <a:r>
              <a:rPr lang="en-US" altLang="zh-CN" dirty="0" err="1" smtClean="0"/>
              <a:t>repetier</a:t>
            </a:r>
            <a:r>
              <a:rPr lang="en-US" altLang="zh-CN" dirty="0" smtClean="0"/>
              <a:t> host</a:t>
            </a:r>
            <a:r>
              <a:rPr lang="zh-CN" altLang="en-US" dirty="0" smtClean="0"/>
              <a:t>中或者用脱机控制旋钮，调整</a:t>
            </a:r>
            <a:r>
              <a:rPr lang="en-US" altLang="zh-CN" dirty="0" smtClean="0"/>
              <a:t>Z</a:t>
            </a:r>
            <a:r>
              <a:rPr lang="zh-CN" altLang="en-US" dirty="0" smtClean="0"/>
              <a:t>坐标），</a:t>
            </a:r>
            <a:endParaRPr lang="en-US" altLang="zh-CN" dirty="0" smtClean="0"/>
          </a:p>
          <a:p>
            <a:r>
              <a:rPr lang="zh-CN" altLang="en-US" dirty="0" smtClean="0"/>
              <a:t>使得激光焦点正好落在被雕刻物体表面。</a:t>
            </a:r>
            <a:endParaRPr lang="en-US" altLang="zh-CN" dirty="0" smtClean="0"/>
          </a:p>
          <a:p>
            <a:r>
              <a:rPr lang="zh-CN" altLang="en-US" dirty="0" smtClean="0"/>
              <a:t>调整高度时激光功率可以设置到比较低的值，带上护目镜。</a:t>
            </a:r>
            <a:endParaRPr lang="en-US" altLang="zh-CN" dirty="0" smtClean="0"/>
          </a:p>
          <a:p>
            <a:r>
              <a:rPr lang="zh-CN" altLang="en-US" dirty="0" smtClean="0"/>
              <a:t>说明：风扇功率即激光功率，控制风扇开就是激光开。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0"/>
            <a:ext cx="4133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85794"/>
            <a:ext cx="1714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新建文档，</a:t>
            </a:r>
            <a:endParaRPr lang="en-US" altLang="zh-CN" dirty="0" smtClean="0"/>
          </a:p>
          <a:p>
            <a:r>
              <a:rPr lang="zh-CN" altLang="en-US" dirty="0" smtClean="0"/>
              <a:t>输入字符或者绘图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当然也可以调用现有图片，另外一个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会详细介绍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6888" y="4286256"/>
            <a:ext cx="3487111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2714612" y="5786454"/>
            <a:ext cx="2214578" cy="1071546"/>
          </a:xfrm>
          <a:prstGeom prst="wedgeRoundRectCallout">
            <a:avLst>
              <a:gd name="adj1" fmla="val 83276"/>
              <a:gd name="adj2" fmla="val -516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设置字体，注意汉字字体翻译的不完善，</a:t>
            </a:r>
            <a:r>
              <a:rPr lang="en-US" altLang="zh-CN" dirty="0" smtClean="0">
                <a:solidFill>
                  <a:srgbClr val="FF0000"/>
                </a:solidFill>
              </a:rPr>
              <a:t>lisu</a:t>
            </a:r>
            <a:r>
              <a:rPr lang="zh-CN" altLang="en-US" dirty="0" smtClean="0">
                <a:solidFill>
                  <a:srgbClr val="FF0000"/>
                </a:solidFill>
              </a:rPr>
              <a:t>就是隶书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442913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6"/>
            <a:ext cx="6105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868" y="578645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对象转化成路径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4198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07220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设置原点，加工深度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857232"/>
            <a:ext cx="4800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07220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设置原点，加工深度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3438" y="3571876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2838450"/>
            <a:ext cx="7172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57422" y="5000636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设置成功后，版面上出现了</a:t>
            </a:r>
            <a:r>
              <a:rPr lang="en-US" altLang="zh-CN" dirty="0" smtClean="0"/>
              <a:t>XYZ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r>
              <a:rPr lang="zh-CN" altLang="en-US" dirty="0" smtClean="0"/>
              <a:t>左边是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中间是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-0.1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28738"/>
            <a:ext cx="6858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07220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把选定路径生成为</a:t>
            </a:r>
            <a:r>
              <a:rPr lang="en-US" altLang="zh-CN" dirty="0" smtClean="0"/>
              <a:t>Gcode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613" y="785813"/>
            <a:ext cx="46767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6211669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设置工作平面到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打印头喷头的距离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偏移量，目前暂定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，后面会有一个替换成真实偏移量的过程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6314" y="1857364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25" y="1214438"/>
            <a:ext cx="45529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072206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设置输出文件名以及目录，</a:t>
            </a:r>
            <a:endParaRPr lang="en-US" altLang="zh-CN" dirty="0" smtClean="0"/>
          </a:p>
          <a:p>
            <a:r>
              <a:rPr lang="zh-CN" altLang="en-US" dirty="0" smtClean="0"/>
              <a:t>设置安全高度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00364" y="2500306"/>
            <a:ext cx="242889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2132" y="2786058"/>
            <a:ext cx="78581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367</Words>
  <PresentationFormat>全屏显示(4:3)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68</cp:revision>
  <dcterms:modified xsi:type="dcterms:W3CDTF">2015-08-30T02:26:37Z</dcterms:modified>
</cp:coreProperties>
</file>