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228599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说明：阅读本胶片资料前，</a:t>
            </a:r>
            <a:endParaRPr lang="en-US" altLang="zh-CN" dirty="0" smtClean="0"/>
          </a:p>
          <a:p>
            <a:r>
              <a:rPr lang="zh-CN" altLang="en-US" dirty="0" smtClean="0"/>
              <a:t>请先阅读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镭</a:t>
            </a:r>
            <a:r>
              <a:rPr lang="zh-CN" altLang="en-US" dirty="0" smtClean="0"/>
              <a:t>调文字教程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pptx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25" y="866775"/>
            <a:ext cx="45529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75" y="795338"/>
            <a:ext cx="46672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7425" y="809625"/>
            <a:ext cx="46291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1857364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到这里，初步的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已经在相关目录生成，后面根打印文字一样了，就不再赘述了。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5934670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CorelDRAW</a:t>
            </a:r>
            <a:r>
              <a:rPr lang="zh-CN" altLang="en-US" dirty="0" smtClean="0"/>
              <a:t>软件，打开矢量图</a:t>
            </a:r>
            <a:endParaRPr lang="en-US" altLang="zh-CN" dirty="0" smtClean="0"/>
          </a:p>
          <a:p>
            <a:r>
              <a:rPr lang="zh-CN" altLang="en-US" dirty="0" smtClean="0"/>
              <a:t>以下几种矢量图均可用这个这个软件打开，</a:t>
            </a:r>
            <a:r>
              <a:rPr lang="en-US" altLang="zh-CN" dirty="0" smtClean="0"/>
              <a:t>*.cdr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*.eps </a:t>
            </a:r>
            <a:r>
              <a:rPr lang="zh-CN" altLang="en-US" dirty="0" smtClean="0"/>
              <a:t>等，</a:t>
            </a:r>
            <a:endParaRPr lang="en-US" altLang="zh-CN" dirty="0" smtClean="0"/>
          </a:p>
          <a:p>
            <a:r>
              <a:rPr lang="zh-CN" altLang="en-US" dirty="0" smtClean="0"/>
              <a:t>大家下载素材时按照这几个格式即可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43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48863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071678"/>
            <a:ext cx="393116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71480"/>
            <a:ext cx="53911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428736"/>
            <a:ext cx="33432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357298"/>
            <a:ext cx="47053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4500562" y="1000108"/>
            <a:ext cx="1571636" cy="785818"/>
          </a:xfrm>
          <a:prstGeom prst="wedgeRoundRectCallout">
            <a:avLst>
              <a:gd name="adj1" fmla="val -42064"/>
              <a:gd name="adj2" fmla="val 1404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选择导入缩放比例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42984"/>
            <a:ext cx="52387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4786322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：调整大小</a:t>
            </a:r>
            <a:endParaRPr lang="en-US" altLang="zh-CN" dirty="0" smtClean="0"/>
          </a:p>
          <a:p>
            <a:r>
              <a:rPr lang="zh-CN" altLang="en-US" dirty="0" smtClean="0"/>
              <a:t>可以按住</a:t>
            </a:r>
            <a:r>
              <a:rPr lang="en-US" altLang="zh-CN" dirty="0" smtClean="0"/>
              <a:t>ctrl</a:t>
            </a:r>
            <a:r>
              <a:rPr lang="zh-CN" altLang="en-US" dirty="0" smtClean="0"/>
              <a:t>并且鼠标拖拉缩放素材大小，也可以回到上一步设定导入比例。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4786322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：调整位置</a:t>
            </a:r>
            <a:endParaRPr lang="en-US" altLang="zh-CN" dirty="0" smtClean="0"/>
          </a:p>
          <a:p>
            <a:r>
              <a:rPr lang="zh-CN" altLang="en-US" dirty="0" smtClean="0"/>
              <a:t>可以直接用鼠标粗调，也可以用上方坐标值来精调。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4942" y="1571612"/>
            <a:ext cx="114300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43438" y="1643050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428860" y="214290"/>
            <a:ext cx="1928826" cy="785818"/>
          </a:xfrm>
          <a:prstGeom prst="wedgeRoundRectCallout">
            <a:avLst>
              <a:gd name="adj1" fmla="val 68553"/>
              <a:gd name="adj2" fmla="val 13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请选择毫米</a:t>
            </a:r>
            <a:r>
              <a:rPr lang="en-US" altLang="zh-CN" dirty="0" smtClean="0"/>
              <a:t>(mm)</a:t>
            </a:r>
            <a:r>
              <a:rPr lang="zh-CN" altLang="en-US" dirty="0" smtClean="0"/>
              <a:t>为单位，默认为像素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5572132" y="214290"/>
            <a:ext cx="1928826" cy="785818"/>
          </a:xfrm>
          <a:prstGeom prst="wedgeRoundRectCallout">
            <a:avLst>
              <a:gd name="adj1" fmla="val -42064"/>
              <a:gd name="adj2" fmla="val 1404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这几个按钮只需第二个点亮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66788"/>
            <a:ext cx="73152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713" y="1495425"/>
            <a:ext cx="46005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681038"/>
            <a:ext cx="64579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156</Words>
  <PresentationFormat>全屏显示(4:3)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26</cp:revision>
  <dcterms:modified xsi:type="dcterms:W3CDTF">2015-08-30T02:29:31Z</dcterms:modified>
</cp:coreProperties>
</file>