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2285992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说明：阅读本胶片资料前，</a:t>
            </a:r>
            <a:endParaRPr lang="en-US" altLang="zh-CN" dirty="0" smtClean="0"/>
          </a:p>
          <a:p>
            <a:r>
              <a:rPr lang="zh-CN" altLang="en-US" dirty="0" smtClean="0"/>
              <a:t>请先阅读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镭调文字教程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pptx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71678"/>
            <a:ext cx="4162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3214686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以上步骤来源于</a:t>
            </a:r>
            <a:r>
              <a:rPr lang="en-US" altLang="zh-CN" dirty="0" smtClean="0"/>
              <a:t>gcodetools</a:t>
            </a:r>
            <a:r>
              <a:rPr lang="zh-CN" altLang="en-US" dirty="0" smtClean="0"/>
              <a:t>的官方论坛（俄罗斯网站，但这个页面是英文版），国内尚未有完整的中文版教程出来，有几篇也仅仅是介绍了皮毛，我把我关心的用法弄清楚并做出教程，大家有兴趣也可以自己登陆其论坛找出更多有趣的用处出来，大家一起分享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428604"/>
            <a:ext cx="314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转为路径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：对象转为路径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：笔廓转为路径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：提取位图轮廓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000108"/>
            <a:ext cx="3276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35756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如果是外部图片，需要先导入位图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76675"/>
            <a:ext cx="21431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3865834"/>
            <a:ext cx="6143636" cy="299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642918"/>
            <a:ext cx="56007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500438"/>
            <a:ext cx="46482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4357686" cy="303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428604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路径转为</a:t>
            </a:r>
            <a:r>
              <a:rPr lang="en-US" altLang="zh-CN" dirty="0" smtClean="0"/>
              <a:t>Gcode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66"/>
            <a:ext cx="56673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550699"/>
            <a:ext cx="5500694" cy="330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643206"/>
            <a:ext cx="49053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5400000" flipH="1" flipV="1">
            <a:off x="-642974" y="4357718"/>
            <a:ext cx="271464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7000892" y="5643578"/>
            <a:ext cx="2143108" cy="571504"/>
          </a:xfrm>
          <a:prstGeom prst="wedgeRoundRectCallout">
            <a:avLst>
              <a:gd name="adj1" fmla="val -44462"/>
              <a:gd name="adj2" fmla="val 141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F8</a:t>
            </a:r>
            <a:r>
              <a:rPr lang="zh-CN" altLang="en-US" dirty="0" smtClean="0"/>
              <a:t>并双击，可以设置刀头直径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补充一：如果想把图片的黑影成片镭调出来，则要多加一步，区域填充。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 t="48438"/>
          <a:stretch>
            <a:fillRect/>
          </a:stretch>
        </p:blipFill>
        <p:spPr bwMode="auto">
          <a:xfrm>
            <a:off x="714348" y="3929066"/>
            <a:ext cx="5113140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56250"/>
          <a:stretch>
            <a:fillRect/>
          </a:stretch>
        </p:blipFill>
        <p:spPr bwMode="auto">
          <a:xfrm>
            <a:off x="785786" y="642918"/>
            <a:ext cx="51131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307181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提取位图轮廓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643042" y="292893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4108447" y="360680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4876" y="2928934"/>
            <a:ext cx="35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区域填充</a:t>
            </a: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l="51021"/>
          <a:stretch>
            <a:fillRect/>
          </a:stretch>
        </p:blipFill>
        <p:spPr bwMode="auto">
          <a:xfrm>
            <a:off x="6286512" y="928669"/>
            <a:ext cx="2000264" cy="202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rot="10800000">
            <a:off x="2714612" y="621508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14612" y="628652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路径到</a:t>
            </a:r>
            <a:r>
              <a:rPr lang="en-US" altLang="zh-CN" dirty="0" smtClean="0"/>
              <a:t>Gcode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500694" y="300037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86446" y="307181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路径到</a:t>
            </a:r>
            <a:r>
              <a:rPr lang="en-US" altLang="zh-CN" dirty="0" smtClean="0"/>
              <a:t>Gcode</a:t>
            </a:r>
            <a:endParaRPr lang="zh-CN" altLang="en-US" dirty="0"/>
          </a:p>
        </p:txBody>
      </p:sp>
      <p:sp>
        <p:nvSpPr>
          <p:cNvPr id="20" name="圆角矩形标注 19"/>
          <p:cNvSpPr/>
          <p:nvPr/>
        </p:nvSpPr>
        <p:spPr>
          <a:xfrm>
            <a:off x="6929454" y="214290"/>
            <a:ext cx="1285884" cy="500066"/>
          </a:xfrm>
          <a:prstGeom prst="wedgeRoundRectCallout">
            <a:avLst>
              <a:gd name="adj1" fmla="val 2871"/>
              <a:gd name="adj2" fmla="val 1499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效果一</a:t>
            </a:r>
            <a:endParaRPr lang="zh-CN" altLang="en-US" dirty="0"/>
          </a:p>
        </p:txBody>
      </p:sp>
      <p:sp>
        <p:nvSpPr>
          <p:cNvPr id="21" name="圆角矩形标注 20"/>
          <p:cNvSpPr/>
          <p:nvPr/>
        </p:nvSpPr>
        <p:spPr>
          <a:xfrm>
            <a:off x="214282" y="3500438"/>
            <a:ext cx="1285884" cy="500066"/>
          </a:xfrm>
          <a:prstGeom prst="wedgeRoundRectCallout">
            <a:avLst>
              <a:gd name="adj1" fmla="val 55431"/>
              <a:gd name="adj2" fmla="val 123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效果二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86511"/>
            <a:ext cx="56673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补充二：如果想把图片的轮廓镭调的粗一点出来，也要要多加一步。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72569"/>
            <a:ext cx="52006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5008" y="3558321"/>
            <a:ext cx="2857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每根轮廓线走几遍，与三个因素有关，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overlap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：刀头直径设置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本例中，</a:t>
            </a:r>
            <a:r>
              <a:rPr lang="en-US" altLang="zh-CN" dirty="0" smtClean="0"/>
              <a:t>width=2.0mm</a:t>
            </a:r>
            <a:r>
              <a:rPr lang="zh-CN" altLang="en-US" dirty="0" smtClean="0"/>
              <a:t>  刀头直径</a:t>
            </a:r>
            <a:r>
              <a:rPr lang="en-US" altLang="zh-CN" dirty="0" smtClean="0"/>
              <a:t>1.0mm</a:t>
            </a:r>
            <a:r>
              <a:rPr lang="zh-CN" altLang="en-US" dirty="0" smtClean="0"/>
              <a:t>，本来只应走两遍，但</a:t>
            </a:r>
            <a:r>
              <a:rPr lang="en-US" altLang="zh-CN" dirty="0" smtClean="0"/>
              <a:t>overlap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倍，也就是</a:t>
            </a:r>
            <a:r>
              <a:rPr lang="en-US" altLang="zh-CN" dirty="0" smtClean="0"/>
              <a:t>2mm</a:t>
            </a:r>
            <a:r>
              <a:rPr lang="zh-CN" altLang="en-US" dirty="0" smtClean="0"/>
              <a:t>的线宽需要走双倍次数，也就是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遍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71480"/>
            <a:ext cx="4572032" cy="417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1050" y="4686300"/>
            <a:ext cx="45529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28728" y="5643578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这里所有轮廓线都走了四遍，跟刚刚提到的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个参数设置有关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46196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5072066" y="1142984"/>
            <a:ext cx="4071934" cy="1357322"/>
          </a:xfrm>
          <a:prstGeom prst="wedgeRoundRectCallout">
            <a:avLst>
              <a:gd name="adj1" fmla="val -74051"/>
              <a:gd name="adj2" fmla="val 49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r>
              <a:rPr lang="zh-CN" altLang="en-US" dirty="0" smtClean="0"/>
              <a:t>轴偏移量，视激光镜头焦距的大小，由于焦距是可调的，所以每个人的值可能不太一样，设置一个合适的值，使得激光焦点正好在支撑平台即可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6357156" y="3143248"/>
            <a:ext cx="429422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6643702" y="3143248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6929454" y="3143248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143636" y="3357562"/>
            <a:ext cx="142876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激光透镜</a:t>
            </a:r>
            <a:endParaRPr lang="zh-CN" altLang="en-US" sz="1600" dirty="0"/>
          </a:p>
        </p:txBody>
      </p:sp>
      <p:cxnSp>
        <p:nvCxnSpPr>
          <p:cNvPr id="15" name="直接箭头连接符 14"/>
          <p:cNvCxnSpPr/>
          <p:nvPr/>
        </p:nvCxnSpPr>
        <p:spPr>
          <a:xfrm rot="16200000" flipH="1">
            <a:off x="5179235" y="5036343"/>
            <a:ext cx="3214686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5393549" y="5107781"/>
            <a:ext cx="3286124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0800000">
            <a:off x="7929586" y="4000504"/>
            <a:ext cx="714380" cy="428628"/>
          </a:xfrm>
          <a:prstGeom prst="triangle">
            <a:avLst>
              <a:gd name="adj" fmla="val 46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929586" y="3443294"/>
            <a:ext cx="714380" cy="55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喷头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6000760" y="4429132"/>
            <a:ext cx="31432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000760" y="6500834"/>
            <a:ext cx="31432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6680215" y="5464983"/>
            <a:ext cx="2070908" cy="7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86644" y="5072074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我的</a:t>
            </a:r>
            <a:r>
              <a:rPr lang="en-US" altLang="zh-CN" dirty="0" smtClean="0"/>
              <a:t>42mm</a:t>
            </a:r>
            <a:endParaRPr lang="zh-CN" altLang="en-US" dirty="0"/>
          </a:p>
        </p:txBody>
      </p:sp>
      <p:sp>
        <p:nvSpPr>
          <p:cNvPr id="40" name="圆角矩形标注 39"/>
          <p:cNvSpPr/>
          <p:nvPr/>
        </p:nvSpPr>
        <p:spPr>
          <a:xfrm>
            <a:off x="2428860" y="5143512"/>
            <a:ext cx="3143272" cy="1357322"/>
          </a:xfrm>
          <a:prstGeom prst="wedgeRoundRectCallout">
            <a:avLst>
              <a:gd name="adj1" fmla="val 93531"/>
              <a:gd name="adj2" fmla="val 474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焦点处是激光光斑最细的地方，注意不要把激光调成平行光，虽然平行光光斑也很小，但那种没法镭调的。。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86124"/>
            <a:ext cx="57912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643050"/>
            <a:ext cx="607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inkscape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output_000X.ngc</a:t>
            </a:r>
            <a:r>
              <a:rPr lang="zh-CN" altLang="en-US" dirty="0" smtClean="0"/>
              <a:t>改名为</a:t>
            </a:r>
            <a:r>
              <a:rPr lang="en-US" altLang="zh-CN" dirty="0" smtClean="0"/>
              <a:t>output_0001.ngc</a:t>
            </a:r>
          </a:p>
          <a:p>
            <a:r>
              <a:rPr lang="zh-CN" altLang="en-US" dirty="0" smtClean="0"/>
              <a:t>放到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调试器文件夹</a:t>
            </a:r>
            <a:r>
              <a:rPr lang="en-US" altLang="zh-CN" dirty="0" err="1" smtClean="0"/>
              <a:t>htdocs</a:t>
            </a:r>
            <a:r>
              <a:rPr lang="zh-CN" altLang="en-US" dirty="0" smtClean="0"/>
              <a:t>中，直接运行</a:t>
            </a:r>
            <a:r>
              <a:rPr lang="en-US" altLang="zh-CN" dirty="0" smtClean="0"/>
              <a:t>laser.php</a:t>
            </a:r>
            <a:r>
              <a:rPr lang="zh-CN" altLang="en-US" dirty="0" smtClean="0"/>
              <a:t>即可生成符合</a:t>
            </a:r>
            <a:r>
              <a:rPr lang="en-US" altLang="zh-CN" dirty="0" smtClean="0"/>
              <a:t>marlin</a:t>
            </a:r>
            <a:r>
              <a:rPr lang="zh-CN" altLang="en-US" dirty="0" smtClean="0"/>
              <a:t>格式的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，把生成后的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复制到</a:t>
            </a:r>
            <a:r>
              <a:rPr lang="en-US" altLang="zh-CN" dirty="0" err="1" smtClean="0"/>
              <a:t>repetier</a:t>
            </a:r>
            <a:r>
              <a:rPr lang="en-US" altLang="zh-CN" dirty="0" smtClean="0"/>
              <a:t> Host</a:t>
            </a:r>
            <a:r>
              <a:rPr lang="zh-CN" altLang="en-US" dirty="0" smtClean="0"/>
              <a:t>软件中。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396</Words>
  <PresentationFormat>全屏显示(4:3)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109</cp:revision>
  <dcterms:modified xsi:type="dcterms:W3CDTF">2015-08-30T02:31:36Z</dcterms:modified>
</cp:coreProperties>
</file>