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8" r:id="rId2"/>
    <p:sldId id="279" r:id="rId3"/>
    <p:sldId id="30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0C618-3692-4BBC-B96B-DDF2724D1B21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BCF30-DBAE-4D87-A3FF-FD0FC498D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BCF30-DBAE-4D87-A3FF-FD0FC498D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2015-11-12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85794"/>
            <a:ext cx="52768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选择刚刚完成并保存的</a:t>
            </a:r>
            <a:r>
              <a:rPr lang="en-US" altLang="zh-CN" dirty="0" smtClean="0"/>
              <a:t>PCB</a:t>
            </a:r>
            <a:r>
              <a:rPr lang="zh-CN" altLang="en-US" dirty="0" smtClean="0"/>
              <a:t>布板文件，输出</a:t>
            </a:r>
            <a:r>
              <a:rPr lang="en-US" altLang="zh-CN" dirty="0" smtClean="0"/>
              <a:t>Gerber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142984"/>
            <a:ext cx="47053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Gerber</a:t>
            </a:r>
            <a:r>
              <a:rPr lang="zh-CN" altLang="en-US" dirty="0" smtClean="0"/>
              <a:t>文件设置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142844" y="4643446"/>
            <a:ext cx="1857356" cy="357190"/>
          </a:xfrm>
          <a:prstGeom prst="wedgeRoundRectCallout">
            <a:avLst>
              <a:gd name="adj1" fmla="val -11559"/>
              <a:gd name="adj2" fmla="val -536021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单位选择毫米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928926" y="571480"/>
            <a:ext cx="2428892" cy="428652"/>
          </a:xfrm>
          <a:prstGeom prst="wedgeRoundRectCallout">
            <a:avLst>
              <a:gd name="adj1" fmla="val -42659"/>
              <a:gd name="adj2" fmla="val 391488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格式选择两位小数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8625" y="1714500"/>
            <a:ext cx="49053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圆角矩形标注 7"/>
          <p:cNvSpPr/>
          <p:nvPr/>
        </p:nvSpPr>
        <p:spPr>
          <a:xfrm>
            <a:off x="4357686" y="4429132"/>
            <a:ext cx="2643206" cy="785818"/>
          </a:xfrm>
          <a:prstGeom prst="wedgeRoundRectCallout">
            <a:avLst>
              <a:gd name="adj1" fmla="val 43737"/>
              <a:gd name="adj2" fmla="val -238312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Bottom</a:t>
            </a:r>
            <a:r>
              <a:rPr lang="zh-CN" altLang="en-US" dirty="0" smtClean="0">
                <a:solidFill>
                  <a:schemeClr val="tx1"/>
                </a:solidFill>
              </a:rPr>
              <a:t>面记得勾选镜像，否则雕刻出来是反的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57950" y="642918"/>
            <a:ext cx="2428892" cy="428652"/>
          </a:xfrm>
          <a:prstGeom prst="wedgeRoundRectCallout">
            <a:avLst>
              <a:gd name="adj1" fmla="val -5012"/>
              <a:gd name="adj2" fmla="val 388397"/>
              <a:gd name="adj3" fmla="val 16667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包含板外形数据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4350" y="2143116"/>
            <a:ext cx="48196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71612"/>
            <a:ext cx="36576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0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找到刚刚产生的</a:t>
            </a:r>
            <a:r>
              <a:rPr lang="en-US" altLang="zh-CN" dirty="0" smtClean="0"/>
              <a:t>Gerber</a:t>
            </a:r>
            <a:r>
              <a:rPr lang="zh-CN" altLang="en-US" dirty="0" smtClean="0"/>
              <a:t>文件所在的文件夹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15016"/>
            <a:ext cx="7929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protel</a:t>
            </a:r>
            <a:r>
              <a:rPr lang="zh-CN" altLang="en-US" dirty="0" smtClean="0"/>
              <a:t>项目文件夹中找到</a:t>
            </a:r>
            <a:r>
              <a:rPr lang="en-US" altLang="zh-CN" dirty="0" smtClean="0"/>
              <a:t>CAM</a:t>
            </a:r>
            <a:r>
              <a:rPr lang="zh-CN" altLang="en-US" dirty="0" smtClean="0"/>
              <a:t>文件，点击鼠标右键，选择打开资源管理器，即可找到</a:t>
            </a:r>
            <a:r>
              <a:rPr lang="en-US" altLang="zh-CN" dirty="0" err="1" smtClean="0"/>
              <a:t>gerber</a:t>
            </a:r>
            <a:r>
              <a:rPr lang="zh-CN" altLang="en-US" dirty="0" smtClean="0"/>
              <a:t>文件所在文件夹。</a:t>
            </a:r>
            <a:endParaRPr lang="en-US" altLang="zh-CN" dirty="0" smtClean="0"/>
          </a:p>
          <a:p>
            <a:r>
              <a:rPr lang="zh-CN" altLang="en-US" dirty="0" smtClean="0"/>
              <a:t>下一步就是进入</a:t>
            </a:r>
            <a:r>
              <a:rPr lang="en-US" altLang="zh-CN" dirty="0" err="1" smtClean="0"/>
              <a:t>copperCAM</a:t>
            </a:r>
            <a:r>
              <a:rPr lang="zh-CN" altLang="en-US" dirty="0" smtClean="0"/>
              <a:t>中打开这个文件夹，选中相应的</a:t>
            </a:r>
            <a:r>
              <a:rPr lang="en-US" altLang="zh-CN" dirty="0" err="1" smtClean="0"/>
              <a:t>gerber</a:t>
            </a:r>
            <a:r>
              <a:rPr lang="zh-CN" altLang="en-US" dirty="0" smtClean="0"/>
              <a:t>文件即可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6">
              <a:lumMod val="75000"/>
            </a:schemeClr>
          </a:solidFill>
        </a:ln>
      </a:spPr>
      <a:bodyPr rtlCol="0" anchor="ctr"/>
      <a:lstStyle>
        <a:defPPr algn="just">
          <a:defRPr dirty="0" smtClean="0">
            <a:solidFill>
              <a:prstClr val="black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93</Words>
  <PresentationFormat>全屏显示(4:3)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153</cp:revision>
  <dcterms:modified xsi:type="dcterms:W3CDTF">2015-11-12T01:58:08Z</dcterms:modified>
</cp:coreProperties>
</file>