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4" r:id="rId2"/>
    <p:sldId id="263" r:id="rId3"/>
    <p:sldId id="280" r:id="rId4"/>
    <p:sldId id="281" r:id="rId5"/>
    <p:sldId id="264" r:id="rId6"/>
    <p:sldId id="282" r:id="rId7"/>
    <p:sldId id="283" r:id="rId8"/>
    <p:sldId id="265" r:id="rId9"/>
    <p:sldId id="266" r:id="rId10"/>
    <p:sldId id="287" r:id="rId11"/>
    <p:sldId id="289" r:id="rId12"/>
    <p:sldId id="267" r:id="rId13"/>
    <p:sldId id="268" r:id="rId14"/>
    <p:sldId id="269" r:id="rId15"/>
    <p:sldId id="285" r:id="rId16"/>
    <p:sldId id="270" r:id="rId17"/>
    <p:sldId id="271" r:id="rId18"/>
    <p:sldId id="286" r:id="rId19"/>
    <p:sldId id="290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2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90CD6-34CC-4851-B1A3-3CFF2C0B36C5}" type="datetimeFigureOut">
              <a:rPr lang="zh-CN" altLang="en-US" smtClean="0"/>
              <a:pPr/>
              <a:t>2015-12-28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AF15B-D596-4315-AE3D-367749723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标注 3"/>
          <p:cNvSpPr/>
          <p:nvPr/>
        </p:nvSpPr>
        <p:spPr>
          <a:xfrm>
            <a:off x="1000100" y="1571612"/>
            <a:ext cx="7500990" cy="2928958"/>
          </a:xfrm>
          <a:prstGeom prst="wedgeRoundRectCallout">
            <a:avLst>
              <a:gd name="adj1" fmla="val -26914"/>
              <a:gd name="adj2" fmla="val -50737"/>
              <a:gd name="adj3" fmla="val 16667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此</a:t>
            </a:r>
            <a:r>
              <a:rPr lang="en-US" altLang="zh-CN" sz="2000" dirty="0" smtClean="0">
                <a:solidFill>
                  <a:schemeClr val="tx1"/>
                </a:solidFill>
              </a:rPr>
              <a:t>PPT</a:t>
            </a:r>
            <a:r>
              <a:rPr lang="zh-CN" altLang="en-US" sz="2000" dirty="0" smtClean="0">
                <a:solidFill>
                  <a:schemeClr val="tx1"/>
                </a:solidFill>
              </a:rPr>
              <a:t>演示使用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CopperCAM</a:t>
            </a:r>
            <a:r>
              <a:rPr lang="zh-CN" altLang="en-US" sz="2000" dirty="0" smtClean="0">
                <a:solidFill>
                  <a:schemeClr val="tx1"/>
                </a:solidFill>
              </a:rPr>
              <a:t>生成</a:t>
            </a:r>
            <a:r>
              <a:rPr lang="en-US" altLang="zh-CN" sz="2000" dirty="0" smtClean="0">
                <a:solidFill>
                  <a:schemeClr val="tx1"/>
                </a:solidFill>
              </a:rPr>
              <a:t>CNC</a:t>
            </a:r>
            <a:r>
              <a:rPr lang="zh-CN" altLang="en-US" sz="2000" dirty="0" smtClean="0">
                <a:solidFill>
                  <a:schemeClr val="tx1"/>
                </a:solidFill>
              </a:rPr>
              <a:t>刀路，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请先确认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CopperCAM</a:t>
            </a:r>
            <a:r>
              <a:rPr lang="zh-CN" altLang="en-US" sz="2000" dirty="0" smtClean="0">
                <a:solidFill>
                  <a:schemeClr val="tx1"/>
                </a:solidFill>
              </a:rPr>
              <a:t>与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PHPnow</a:t>
            </a:r>
            <a:r>
              <a:rPr lang="zh-CN" altLang="en-US" sz="2000" dirty="0" smtClean="0">
                <a:solidFill>
                  <a:schemeClr val="tx1"/>
                </a:solidFill>
              </a:rPr>
              <a:t>有无正确安装以及设置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85926"/>
            <a:ext cx="30099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1785926"/>
            <a:ext cx="32004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圆角矩形标注 12"/>
          <p:cNvSpPr/>
          <p:nvPr/>
        </p:nvSpPr>
        <p:spPr>
          <a:xfrm>
            <a:off x="4357686" y="4929174"/>
            <a:ext cx="2643206" cy="1357346"/>
          </a:xfrm>
          <a:prstGeom prst="wedgeRoundRectCallout">
            <a:avLst>
              <a:gd name="adj1" fmla="val -9994"/>
              <a:gd name="adj2" fmla="val -176334"/>
              <a:gd name="adj3" fmla="val 16667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此处输入</a:t>
            </a:r>
            <a:r>
              <a:rPr lang="en-US" altLang="zh-CN" dirty="0" smtClean="0">
                <a:solidFill>
                  <a:schemeClr val="tx1"/>
                </a:solidFill>
              </a:rPr>
              <a:t>0.4</a:t>
            </a:r>
            <a:r>
              <a:rPr lang="zh-CN" altLang="en-US" dirty="0" smtClean="0">
                <a:solidFill>
                  <a:schemeClr val="tx1"/>
                </a:solidFill>
              </a:rPr>
              <a:t>，单位是</a:t>
            </a:r>
            <a:r>
              <a:rPr lang="en-US" altLang="zh-CN" dirty="0" smtClean="0">
                <a:solidFill>
                  <a:schemeClr val="tx1"/>
                </a:solidFill>
              </a:rPr>
              <a:t>mm</a:t>
            </a:r>
            <a:r>
              <a:rPr lang="zh-CN" altLang="en-US" dirty="0" smtClean="0">
                <a:solidFill>
                  <a:schemeClr val="tx1"/>
                </a:solidFill>
              </a:rPr>
              <a:t>，这样铣削边框的刀（</a:t>
            </a:r>
            <a:r>
              <a:rPr lang="en-US" altLang="zh-CN" dirty="0" smtClean="0">
                <a:solidFill>
                  <a:schemeClr val="tx1"/>
                </a:solidFill>
              </a:rPr>
              <a:t>0.8mm</a:t>
            </a:r>
            <a:r>
              <a:rPr lang="zh-CN" altLang="en-US" dirty="0" smtClean="0">
                <a:solidFill>
                  <a:schemeClr val="tx1"/>
                </a:solidFill>
              </a:rPr>
              <a:t>直径）从坐标（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）开始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坐标原点调整（板框余白调整）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坐标原点调整（板框余白调整）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8" y="709613"/>
            <a:ext cx="8239125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42910" y="6215082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此时弹出对话框，请选择 </a:t>
            </a:r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6314" y="4143380"/>
            <a:ext cx="1285884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905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导出</a:t>
            </a:r>
            <a:r>
              <a:rPr lang="en-US" altLang="zh-CN" sz="3000" dirty="0" smtClean="0">
                <a:solidFill>
                  <a:schemeClr val="bg1"/>
                </a:solidFill>
              </a:rPr>
              <a:t>NC</a:t>
            </a:r>
            <a:r>
              <a:rPr lang="zh-CN" altLang="en-US" sz="3000" dirty="0" smtClean="0">
                <a:solidFill>
                  <a:schemeClr val="bg1"/>
                </a:solidFill>
              </a:rPr>
              <a:t>代码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414" y="6072206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导出</a:t>
            </a:r>
            <a:r>
              <a:rPr lang="en-US" altLang="zh-CN" dirty="0" smtClean="0"/>
              <a:t>NC</a:t>
            </a:r>
            <a:r>
              <a:rPr lang="zh-CN" altLang="en-US" dirty="0" smtClean="0"/>
              <a:t>代码（含线路镭调，外框镭调，孔位置镭调），</a:t>
            </a:r>
            <a:endParaRPr lang="en-US" altLang="zh-CN" dirty="0" smtClean="0"/>
          </a:p>
          <a:p>
            <a:r>
              <a:rPr lang="zh-CN" altLang="en-US" dirty="0" smtClean="0"/>
              <a:t>三部分代码都在一个文件，文件名为</a:t>
            </a:r>
            <a:r>
              <a:rPr lang="en-US" altLang="zh-CN" dirty="0" smtClean="0"/>
              <a:t>CopperCAM.iso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714356"/>
            <a:ext cx="59721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3428992" y="1142984"/>
            <a:ext cx="571504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57620" y="3286124"/>
            <a:ext cx="1285884" cy="3571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57620" y="4286256"/>
            <a:ext cx="1285884" cy="4286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57620" y="4857760"/>
            <a:ext cx="1214446" cy="285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905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 err="1" smtClean="0">
                <a:solidFill>
                  <a:schemeClr val="bg1"/>
                </a:solidFill>
              </a:rPr>
              <a:t>Gcode</a:t>
            </a:r>
            <a:r>
              <a:rPr lang="zh-CN" altLang="en-US" sz="3000" dirty="0" smtClean="0">
                <a:solidFill>
                  <a:schemeClr val="bg1"/>
                </a:solidFill>
              </a:rPr>
              <a:t>转码（转为智博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打印机可读格式）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496"/>
            <a:ext cx="2428892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1714488"/>
            <a:ext cx="34290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357158" y="3357562"/>
            <a:ext cx="2214578" cy="28575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43438" y="3214686"/>
            <a:ext cx="2214578" cy="28575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6072206"/>
            <a:ext cx="7929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把上一步生成的刀路文件 </a:t>
            </a:r>
            <a:r>
              <a:rPr lang="en-US" altLang="zh-CN" dirty="0" smtClean="0"/>
              <a:t>CopperCAM.iso</a:t>
            </a:r>
            <a:r>
              <a:rPr lang="zh-CN" altLang="en-US" dirty="0" smtClean="0"/>
              <a:t>拷贝到</a:t>
            </a:r>
            <a:r>
              <a:rPr lang="en-US" altLang="zh-CN" dirty="0" smtClean="0"/>
              <a:t>PHP</a:t>
            </a:r>
            <a:r>
              <a:rPr lang="zh-CN" altLang="en-US" dirty="0" smtClean="0"/>
              <a:t>调试器的文件夹中。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PHPnow</a:t>
            </a:r>
            <a:r>
              <a:rPr lang="zh-CN" altLang="en-US" dirty="0" smtClean="0"/>
              <a:t>为绿色软件，解压后请按照软件说明执行相应批处理文件即可。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4071934" y="1785926"/>
            <a:ext cx="2214578" cy="28575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905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142984"/>
            <a:ext cx="58007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 err="1" smtClean="0">
                <a:solidFill>
                  <a:schemeClr val="bg1"/>
                </a:solidFill>
              </a:rPr>
              <a:t>Gcode</a:t>
            </a:r>
            <a:r>
              <a:rPr lang="zh-CN" altLang="en-US" sz="3000" dirty="0" smtClean="0">
                <a:solidFill>
                  <a:schemeClr val="bg1"/>
                </a:solidFill>
              </a:rPr>
              <a:t>转码（转为智博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打印机可读格式）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57290" y="2857496"/>
            <a:ext cx="3357586" cy="28575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5918" y="1785926"/>
            <a:ext cx="857256" cy="28575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1604" y="5357826"/>
            <a:ext cx="6000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在浏览器中访问 </a:t>
            </a:r>
            <a:r>
              <a:rPr lang="en-US" altLang="zh-CN" dirty="0" err="1" smtClean="0"/>
              <a:t>localhost</a:t>
            </a:r>
            <a:r>
              <a:rPr lang="en-US" altLang="zh-CN" dirty="0" smtClean="0"/>
              <a:t> </a:t>
            </a:r>
            <a:r>
              <a:rPr lang="zh-CN" altLang="en-US" dirty="0" smtClean="0"/>
              <a:t>网页，</a:t>
            </a:r>
            <a:endParaRPr lang="en-US" altLang="zh-CN" dirty="0" smtClean="0"/>
          </a:p>
          <a:p>
            <a:r>
              <a:rPr lang="zh-CN" altLang="en-US" dirty="0" smtClean="0"/>
              <a:t>或者访问 </a:t>
            </a:r>
            <a:r>
              <a:rPr lang="en-US" altLang="zh-CN" dirty="0" smtClean="0">
                <a:hlinkClick r:id="rId3"/>
              </a:rPr>
              <a:t>http://127.0.0.1/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点击 </a:t>
            </a:r>
            <a:r>
              <a:rPr lang="en-US" altLang="zh-CN" dirty="0" smtClean="0">
                <a:solidFill>
                  <a:srgbClr val="FF0000"/>
                </a:solidFill>
              </a:rPr>
              <a:t>2:</a:t>
            </a:r>
            <a:r>
              <a:rPr lang="zh-CN" altLang="en-US" dirty="0" smtClean="0">
                <a:solidFill>
                  <a:srgbClr val="FF0000"/>
                </a:solidFill>
              </a:rPr>
              <a:t>通用激光雕刻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文字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矢量图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位图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JDpaint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 err="1" smtClean="0">
                <a:solidFill>
                  <a:schemeClr val="bg1"/>
                </a:solidFill>
              </a:rPr>
              <a:t>Gcode</a:t>
            </a:r>
            <a:r>
              <a:rPr lang="zh-CN" altLang="en-US" sz="3000" dirty="0" smtClean="0">
                <a:solidFill>
                  <a:schemeClr val="bg1"/>
                </a:solidFill>
              </a:rPr>
              <a:t>转码（转为智博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打印机可读格式）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142984"/>
            <a:ext cx="651510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2571736" y="3500438"/>
            <a:ext cx="785818" cy="28575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00" y="3500438"/>
            <a:ext cx="785818" cy="28575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1538" y="5214950"/>
            <a:ext cx="657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选择雕刻速度与激光功率</a:t>
            </a:r>
            <a:endParaRPr lang="en-US" altLang="zh-CN" dirty="0" smtClean="0"/>
          </a:p>
          <a:p>
            <a:r>
              <a:rPr lang="zh-CN" altLang="en-US" dirty="0" smtClean="0"/>
              <a:t>并把刚刚</a:t>
            </a:r>
            <a:r>
              <a:rPr lang="en-US" altLang="zh-CN" dirty="0" err="1" smtClean="0"/>
              <a:t>copperCAM</a:t>
            </a:r>
            <a:r>
              <a:rPr lang="zh-CN" altLang="en-US" dirty="0" smtClean="0"/>
              <a:t>生成的刀路放到</a:t>
            </a:r>
            <a:r>
              <a:rPr lang="en-US" altLang="zh-CN" dirty="0" err="1" smtClean="0"/>
              <a:t>PHPnow</a:t>
            </a:r>
            <a:r>
              <a:rPr lang="zh-CN" altLang="en-US" dirty="0" smtClean="0"/>
              <a:t>的文件夹</a:t>
            </a:r>
            <a:r>
              <a:rPr lang="en-US" altLang="zh-CN" dirty="0" err="1" smtClean="0"/>
              <a:t>htdocs</a:t>
            </a:r>
            <a:r>
              <a:rPr lang="zh-CN" altLang="en-US" dirty="0" smtClean="0"/>
              <a:t>中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 err="1" smtClean="0">
                <a:solidFill>
                  <a:schemeClr val="bg1"/>
                </a:solidFill>
              </a:rPr>
              <a:t>Gcode</a:t>
            </a:r>
            <a:r>
              <a:rPr lang="zh-CN" altLang="en-US" sz="3000" dirty="0" smtClean="0">
                <a:solidFill>
                  <a:schemeClr val="bg1"/>
                </a:solidFill>
              </a:rPr>
              <a:t>转码（转为智博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打印机可读格式）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4546" y="6286520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Ctrl+A</a:t>
            </a:r>
            <a:r>
              <a:rPr lang="zh-CN" altLang="en-US" dirty="0" smtClean="0"/>
              <a:t>全选，并</a:t>
            </a:r>
            <a:r>
              <a:rPr lang="en-US" altLang="zh-CN" dirty="0" err="1" smtClean="0"/>
              <a:t>Ctrl+C</a:t>
            </a:r>
            <a:r>
              <a:rPr lang="zh-CN" altLang="en-US" dirty="0" smtClean="0"/>
              <a:t>复制出代码</a:t>
            </a:r>
            <a:endParaRPr lang="en-US" altLang="zh-C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000108"/>
            <a:ext cx="50292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928670"/>
            <a:ext cx="398624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2857496"/>
            <a:ext cx="4100510" cy="382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 err="1" smtClean="0">
                <a:solidFill>
                  <a:schemeClr val="bg1"/>
                </a:solidFill>
              </a:rPr>
              <a:t>Gcode</a:t>
            </a:r>
            <a:r>
              <a:rPr lang="zh-CN" altLang="en-US" sz="3000" dirty="0" smtClean="0">
                <a:solidFill>
                  <a:schemeClr val="bg1"/>
                </a:solidFill>
              </a:rPr>
              <a:t>转码（转为智博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打印机可读格式）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6286520"/>
            <a:ext cx="335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把代码粘贴到</a:t>
            </a:r>
            <a:r>
              <a:rPr lang="en-US" altLang="zh-CN" dirty="0" err="1" smtClean="0"/>
              <a:t>Repetier</a:t>
            </a:r>
            <a:r>
              <a:rPr lang="en-US" altLang="zh-CN" dirty="0" smtClean="0"/>
              <a:t> Host</a:t>
            </a:r>
            <a:r>
              <a:rPr lang="zh-CN" altLang="en-US" dirty="0" smtClean="0"/>
              <a:t>中</a:t>
            </a:r>
            <a:endParaRPr lang="en-US" altLang="zh-CN" dirty="0" smtClean="0"/>
          </a:p>
        </p:txBody>
      </p:sp>
      <p:sp>
        <p:nvSpPr>
          <p:cNvPr id="9" name="圆角右箭头 8"/>
          <p:cNvSpPr/>
          <p:nvPr/>
        </p:nvSpPr>
        <p:spPr>
          <a:xfrm flipV="1">
            <a:off x="1928794" y="2857496"/>
            <a:ext cx="1857388" cy="16430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786314" y="2714620"/>
            <a:ext cx="2571768" cy="571504"/>
          </a:xfrm>
          <a:prstGeom prst="wedgeRoundRectCallout">
            <a:avLst>
              <a:gd name="adj1" fmla="val -43324"/>
              <a:gd name="adj2" fmla="val 22289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此处可以保存代码，方便下次直接调用。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735"/>
            <a:ext cx="7572428" cy="53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0232" y="576844"/>
            <a:ext cx="5000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至此</a:t>
            </a:r>
            <a:r>
              <a:rPr lang="en-US" altLang="zh-CN" dirty="0" err="1" smtClean="0"/>
              <a:t>Gcode</a:t>
            </a:r>
            <a:r>
              <a:rPr lang="zh-CN" altLang="en-US" dirty="0" smtClean="0"/>
              <a:t>文件已经生成，</a:t>
            </a:r>
            <a:endParaRPr lang="en-US" altLang="zh-CN" dirty="0" smtClean="0"/>
          </a:p>
          <a:p>
            <a:r>
              <a:rPr lang="zh-CN" altLang="en-US" dirty="0" smtClean="0"/>
              <a:t>请回到概述教程完成烧刻和蚀刻</a:t>
            </a:r>
            <a:endParaRPr lang="en-US" altLang="zh-CN" dirty="0" smtClean="0"/>
          </a:p>
          <a:p>
            <a:r>
              <a:rPr lang="zh-CN" altLang="en-US" dirty="0" smtClean="0"/>
              <a:t>另外还可以用</a:t>
            </a:r>
            <a:r>
              <a:rPr lang="en-US" altLang="zh-CN" dirty="0" err="1" smtClean="0"/>
              <a:t>Jdpaint</a:t>
            </a:r>
            <a:r>
              <a:rPr lang="zh-CN" altLang="en-US" dirty="0" smtClean="0"/>
              <a:t>来制作</a:t>
            </a:r>
            <a:r>
              <a:rPr lang="en-US" altLang="zh-CN" dirty="0" smtClean="0"/>
              <a:t>PCB</a:t>
            </a:r>
            <a:r>
              <a:rPr lang="zh-CN" altLang="en-US" dirty="0" smtClean="0"/>
              <a:t>刀路</a:t>
            </a:r>
            <a:endParaRPr lang="en-US" altLang="zh-CN" dirty="0" smtClean="0"/>
          </a:p>
        </p:txBody>
      </p:sp>
      <p:sp>
        <p:nvSpPr>
          <p:cNvPr id="6" name="圆角矩形标注 5"/>
          <p:cNvSpPr/>
          <p:nvPr/>
        </p:nvSpPr>
        <p:spPr>
          <a:xfrm>
            <a:off x="142844" y="2786058"/>
            <a:ext cx="3000396" cy="928694"/>
          </a:xfrm>
          <a:prstGeom prst="wedgeRoundRectCallout">
            <a:avLst>
              <a:gd name="adj1" fmla="val -3277"/>
              <a:gd name="adj2" fmla="val -128713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ysClr val="windowText" lastClr="000080"/>
                </a:solidFill>
              </a:rPr>
              <a:t>如果要整面去除铜箔，点击这里。不是太建议这样做，会非常耗费时间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附：整面雕刻去铜箔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4577780"/>
            <a:ext cx="3190865" cy="220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5" y="4643446"/>
            <a:ext cx="3032505" cy="209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0232" y="576844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输出刀路时要把隔离层和铣削层都选上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附：整面雕刻去铜箔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77724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00034" y="5857892"/>
            <a:ext cx="77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如果是不规则的区域去铜，使用</a:t>
            </a:r>
            <a:r>
              <a:rPr lang="en-US" altLang="zh-CN" dirty="0" err="1" smtClean="0"/>
              <a:t>gerber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copperCAM</a:t>
            </a:r>
            <a:r>
              <a:rPr lang="zh-CN" altLang="en-US" dirty="0" smtClean="0"/>
              <a:t>的方式无法实现，</a:t>
            </a:r>
            <a:endParaRPr lang="en-US" altLang="zh-CN" dirty="0" smtClean="0"/>
          </a:p>
          <a:p>
            <a:r>
              <a:rPr lang="zh-CN" altLang="en-US" dirty="0" smtClean="0"/>
              <a:t>需要用传统的方式：电路图软件输出位图负片，导入到</a:t>
            </a:r>
            <a:r>
              <a:rPr lang="en-US" altLang="zh-CN" dirty="0" err="1" smtClean="0"/>
              <a:t>Jdpaint</a:t>
            </a:r>
            <a:r>
              <a:rPr lang="zh-CN" altLang="en-US" dirty="0" smtClean="0"/>
              <a:t>中，使用区域雕刻方式生成刀路，负片先进行矢量化再行雕刻更好（比点阵方式好）。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7635763" cy="48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导入</a:t>
            </a:r>
            <a:r>
              <a:rPr lang="en-US" altLang="zh-CN" sz="3000" dirty="0" smtClean="0">
                <a:solidFill>
                  <a:schemeClr val="bg1"/>
                </a:solidFill>
              </a:rPr>
              <a:t>PCB Gerber</a:t>
            </a:r>
            <a:r>
              <a:rPr lang="zh-CN" altLang="en-US" sz="3000" dirty="0" smtClean="0">
                <a:solidFill>
                  <a:schemeClr val="bg1"/>
                </a:solidFill>
              </a:rPr>
              <a:t>文件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1868" y="3429000"/>
            <a:ext cx="142876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4348" y="1928802"/>
            <a:ext cx="85725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导入</a:t>
            </a:r>
            <a:r>
              <a:rPr lang="en-US" altLang="zh-CN" sz="3000" dirty="0" smtClean="0">
                <a:solidFill>
                  <a:schemeClr val="bg1"/>
                </a:solidFill>
              </a:rPr>
              <a:t>PCB Gerber</a:t>
            </a:r>
            <a:r>
              <a:rPr lang="zh-CN" altLang="en-US" sz="3000" dirty="0" smtClean="0">
                <a:solidFill>
                  <a:schemeClr val="bg1"/>
                </a:solidFill>
              </a:rPr>
              <a:t>文件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8"/>
            <a:ext cx="6786610" cy="411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圆角矩形标注 7"/>
          <p:cNvSpPr/>
          <p:nvPr/>
        </p:nvSpPr>
        <p:spPr>
          <a:xfrm>
            <a:off x="2714612" y="5786454"/>
            <a:ext cx="3000396" cy="857256"/>
          </a:xfrm>
          <a:prstGeom prst="wedgeRoundRectCallout">
            <a:avLst>
              <a:gd name="adj1" fmla="val -26914"/>
              <a:gd name="adj2" fmla="val -50737"/>
              <a:gd name="adj3" fmla="val 16667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一个完整的输入会有</a:t>
            </a:r>
            <a:r>
              <a:rPr lang="en-US" altLang="zh-CN" sz="1400" dirty="0" smtClean="0">
                <a:solidFill>
                  <a:schemeClr val="tx1"/>
                </a:solidFill>
              </a:rPr>
              <a:t>3</a:t>
            </a:r>
            <a:r>
              <a:rPr lang="zh-CN" altLang="en-US" sz="1400" dirty="0" smtClean="0">
                <a:solidFill>
                  <a:schemeClr val="tx1"/>
                </a:solidFill>
              </a:rPr>
              <a:t>部分内容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</a:rPr>
              <a:t>：线路，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</a:rPr>
              <a:t>：板边，</a:t>
            </a:r>
            <a:r>
              <a:rPr lang="en-US" altLang="zh-CN" sz="1400" dirty="0" smtClean="0">
                <a:solidFill>
                  <a:schemeClr val="tx1"/>
                </a:solidFill>
              </a:rPr>
              <a:t>3</a:t>
            </a:r>
            <a:r>
              <a:rPr lang="zh-CN" altLang="en-US" sz="1400" dirty="0" smtClean="0">
                <a:solidFill>
                  <a:schemeClr val="tx1"/>
                </a:solidFill>
              </a:rPr>
              <a:t>：焊盘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生成板边刀路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57298"/>
            <a:ext cx="5653691" cy="4314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标注 6"/>
          <p:cNvSpPr/>
          <p:nvPr/>
        </p:nvSpPr>
        <p:spPr>
          <a:xfrm>
            <a:off x="2214546" y="5786454"/>
            <a:ext cx="3857652" cy="857256"/>
          </a:xfrm>
          <a:prstGeom prst="wedgeRoundRectCallout">
            <a:avLst>
              <a:gd name="adj1" fmla="val -26914"/>
              <a:gd name="adj2" fmla="val -50737"/>
              <a:gd name="adj3" fmla="val 16667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打开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gerber</a:t>
            </a:r>
            <a:r>
              <a:rPr lang="zh-CN" altLang="en-US" sz="1400" dirty="0" smtClean="0">
                <a:solidFill>
                  <a:schemeClr val="tx1"/>
                </a:solidFill>
              </a:rPr>
              <a:t>文件时，软件会自动识别出板边，这是只有选择是即可生成板边刀路。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571480"/>
            <a:ext cx="58864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生成板边刀路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3357562"/>
            <a:ext cx="39719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标注 6"/>
          <p:cNvSpPr/>
          <p:nvPr/>
        </p:nvSpPr>
        <p:spPr>
          <a:xfrm>
            <a:off x="2214546" y="5786454"/>
            <a:ext cx="3857652" cy="857256"/>
          </a:xfrm>
          <a:prstGeom prst="wedgeRoundRectCallout">
            <a:avLst>
              <a:gd name="adj1" fmla="val -26914"/>
              <a:gd name="adj2" fmla="val -50737"/>
              <a:gd name="adj3" fmla="val 16667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如果上一步没有选择板框自动刀路，这里可以手工增加板框刀路。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文字刀路处理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071802" y="5715016"/>
            <a:ext cx="3857652" cy="857256"/>
          </a:xfrm>
          <a:prstGeom prst="wedgeRoundRectCallout">
            <a:avLst>
              <a:gd name="adj1" fmla="val -26914"/>
              <a:gd name="adj2" fmla="val -50737"/>
              <a:gd name="adj3" fmla="val 16667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可以用这种方法生成单线条文字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480"/>
            <a:ext cx="814390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143248"/>
            <a:ext cx="734377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5509090"/>
            <a:ext cx="2285984" cy="134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文字刀路处理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214546" y="6000744"/>
            <a:ext cx="3857652" cy="857256"/>
          </a:xfrm>
          <a:prstGeom prst="wedgeRoundRectCallout">
            <a:avLst>
              <a:gd name="adj1" fmla="val -26914"/>
              <a:gd name="adj2" fmla="val -50737"/>
              <a:gd name="adj3" fmla="val 16667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可以用这种方法生成双线条文字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77724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67151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857232"/>
            <a:ext cx="43624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732053"/>
            <a:ext cx="7405711" cy="312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生成线路雕刻刀路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786578" y="1285860"/>
            <a:ext cx="1357322" cy="571504"/>
          </a:xfrm>
          <a:prstGeom prst="wedgeRoundRectCallout">
            <a:avLst>
              <a:gd name="adj1" fmla="val -77523"/>
              <a:gd name="adj2" fmla="val 1111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连接线：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</a:rPr>
              <a:t>次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6858016" y="2643182"/>
            <a:ext cx="1357322" cy="571504"/>
          </a:xfrm>
          <a:prstGeom prst="wedgeRoundRectCallout">
            <a:avLst>
              <a:gd name="adj1" fmla="val -98026"/>
              <a:gd name="adj2" fmla="val -7431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焊盘：</a:t>
            </a:r>
            <a:r>
              <a:rPr lang="en-US" altLang="zh-CN" sz="1400" dirty="0" smtClean="0">
                <a:solidFill>
                  <a:schemeClr val="tx1"/>
                </a:solidFill>
              </a:rPr>
              <a:t>+1</a:t>
            </a:r>
            <a:r>
              <a:rPr lang="zh-CN" altLang="en-US" sz="1400" dirty="0" smtClean="0">
                <a:solidFill>
                  <a:schemeClr val="tx1"/>
                </a:solidFill>
              </a:rPr>
              <a:t>次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928670"/>
            <a:ext cx="28860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圆角矩形标注 9"/>
          <p:cNvSpPr/>
          <p:nvPr/>
        </p:nvSpPr>
        <p:spPr>
          <a:xfrm>
            <a:off x="714348" y="2357430"/>
            <a:ext cx="1357322" cy="571504"/>
          </a:xfrm>
          <a:prstGeom prst="wedgeRoundRectCallout">
            <a:avLst>
              <a:gd name="adj1" fmla="val -21871"/>
              <a:gd name="adj2" fmla="val -1647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生成刀路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9" y="571480"/>
            <a:ext cx="6572296" cy="290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500438"/>
            <a:ext cx="6572296" cy="292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生成过孔刀路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286248" y="1928802"/>
            <a:ext cx="1714512" cy="428628"/>
          </a:xfrm>
          <a:prstGeom prst="wedgeRoundRectCallout">
            <a:avLst>
              <a:gd name="adj1" fmla="val -17548"/>
              <a:gd name="adj2" fmla="val -253247"/>
              <a:gd name="adj3" fmla="val 16667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点击一下这个按钮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4429124" y="3643314"/>
            <a:ext cx="1714512" cy="571504"/>
          </a:xfrm>
          <a:prstGeom prst="wedgeRoundRectCallout">
            <a:avLst>
              <a:gd name="adj1" fmla="val -109840"/>
              <a:gd name="adj2" fmla="val 88393"/>
              <a:gd name="adj3" fmla="val 16667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此处输入过孔直径</a:t>
            </a:r>
            <a:r>
              <a:rPr lang="en-US" altLang="zh-CN" sz="1400" dirty="0" smtClean="0">
                <a:solidFill>
                  <a:schemeClr val="tx1"/>
                </a:solidFill>
              </a:rPr>
              <a:t>0.8mm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0166" y="6488668"/>
            <a:ext cx="592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简简单单两步即可生成过孔刀路，无需导入过孔</a:t>
            </a:r>
            <a:r>
              <a:rPr lang="en-US" altLang="zh-CN" dirty="0" smtClean="0"/>
              <a:t>drill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650</Words>
  <PresentationFormat>全屏显示(4:3)</PresentationFormat>
  <Paragraphs>71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番茄花园</cp:lastModifiedBy>
  <cp:revision>391</cp:revision>
  <dcterms:modified xsi:type="dcterms:W3CDTF">2015-12-28T05:53:30Z</dcterms:modified>
</cp:coreProperties>
</file>