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1071546"/>
            <a:ext cx="4214842" cy="184665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硬件部分的准备工作请详细阅读</a:t>
            </a:r>
            <a:r>
              <a:rPr lang="en-US" altLang="zh-CN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《</a:t>
            </a:r>
            <a:r>
              <a:rPr lang="en-US" altLang="zh-CN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安装说明书</a:t>
            </a:r>
            <a:r>
              <a:rPr lang="en-US" altLang="zh-CN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VX.X</a:t>
            </a:r>
            <a:r>
              <a:rPr lang="en-US" altLang="zh-CN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中的“</a:t>
            </a:r>
            <a:r>
              <a:rPr lang="en-US" altLang="zh-CN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6.</a:t>
            </a:r>
            <a:r>
              <a:rPr lang="zh-CN" alt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激光与</a:t>
            </a:r>
            <a:r>
              <a:rPr lang="en-US" altLang="zh-CN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 pitchFamily="2" charset="-122"/>
                <a:ea typeface="华文楷体" pitchFamily="2" charset="-122"/>
              </a:rPr>
              <a:t>CNC</a:t>
            </a:r>
            <a:r>
              <a:rPr lang="zh-CN" altLang="en-US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”页面</a:t>
            </a:r>
            <a:endParaRPr lang="en-US" altLang="zh-CN" sz="20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大功率激光线路连接请阅读淘宝店资料 </a:t>
            </a:r>
            <a:r>
              <a:rPr lang="en-US" altLang="zh-CN" sz="14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https://item.taobao.com/item.htm?id=522676709435</a:t>
            </a:r>
            <a:endParaRPr lang="zh-CN" altLang="en-US" sz="14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激光通用雕刻流程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7143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安装激光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06" y="4535582"/>
            <a:ext cx="2928958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雕刻工件准备，如纸片，木片，塑料，</a:t>
            </a:r>
            <a:r>
              <a:rPr lang="en-US" altLang="zh-CN" sz="1600" dirty="0" smtClean="0"/>
              <a:t>IC</a:t>
            </a:r>
            <a:r>
              <a:rPr lang="zh-CN" altLang="en-US" sz="1600" dirty="0" smtClean="0"/>
              <a:t>等，工件放在平台的左下角。此时平台远离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传感，激光接近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传感的位置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428992" y="3357562"/>
            <a:ext cx="142876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平台高度调整（打开</a:t>
            </a:r>
            <a:r>
              <a:rPr lang="en-US" altLang="zh-CN" dirty="0" smtClean="0"/>
              <a:t>1%</a:t>
            </a:r>
            <a:r>
              <a:rPr lang="zh-CN" altLang="en-US" dirty="0" smtClean="0"/>
              <a:t>功率，对焦）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3357562"/>
            <a:ext cx="71438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生成刀路文件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143636" y="3357562"/>
            <a:ext cx="71438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刀路文件转码</a:t>
            </a:r>
            <a:endParaRPr lang="en-US" altLang="zh-C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15206" y="3357562"/>
            <a:ext cx="42862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雕刻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1500174"/>
            <a:ext cx="7143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连接线路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3571868" y="2928934"/>
            <a:ext cx="435771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右箭头 20"/>
          <p:cNvSpPr/>
          <p:nvPr/>
        </p:nvSpPr>
        <p:spPr>
          <a:xfrm rot="5400000">
            <a:off x="714380" y="428604"/>
            <a:ext cx="1857388" cy="3286148"/>
          </a:xfrm>
          <a:prstGeom prst="bentArrow">
            <a:avLst>
              <a:gd name="adj1" fmla="val 11773"/>
              <a:gd name="adj2" fmla="val 12115"/>
              <a:gd name="adj3" fmla="val 19582"/>
              <a:gd name="adj4" fmla="val 4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右箭头 21"/>
          <p:cNvSpPr/>
          <p:nvPr/>
        </p:nvSpPr>
        <p:spPr>
          <a:xfrm rot="5400000" flipH="1">
            <a:off x="1000116" y="3643330"/>
            <a:ext cx="1285884" cy="3286116"/>
          </a:xfrm>
          <a:prstGeom prst="bentArrow">
            <a:avLst>
              <a:gd name="adj1" fmla="val 14369"/>
              <a:gd name="adj2" fmla="val 15237"/>
              <a:gd name="adj3" fmla="val 27847"/>
              <a:gd name="adj4" fmla="val 4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6116" y="4643446"/>
            <a:ext cx="53578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工件放在平台的左下角。此时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方向平台远离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传感，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方向激光接近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传感的位置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激光建议用纸箱上的纸片来练手，小功率可以雕刻木材，塑料，有色纸，白纸，但雕刻不了美纹纸和牛皮纸等耐温纸。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大功率可以雕刻任何纸，木板以及深色塑料，不能雕刻金属、玻璃、陶瓷。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生成刀路文件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3286124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生成刀路文件</a:t>
            </a:r>
          </a:p>
          <a:p>
            <a:r>
              <a:rPr lang="zh-CN" altLang="en-US" dirty="0" smtClean="0"/>
              <a:t>这一部分请见另外的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具体细节不在概述中说明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在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Repetier</a:t>
            </a:r>
            <a:r>
              <a:rPr lang="en-US" altLang="zh-CN" sz="3000" dirty="0" smtClean="0">
                <a:solidFill>
                  <a:schemeClr val="bg1"/>
                </a:solidFill>
              </a:rPr>
              <a:t> Host</a:t>
            </a:r>
            <a:r>
              <a:rPr lang="zh-CN" altLang="en-US" sz="3000" dirty="0" smtClean="0">
                <a:solidFill>
                  <a:schemeClr val="bg1"/>
                </a:solidFill>
              </a:rPr>
              <a:t>上位机软件中调入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08" y="6000768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可以载入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文件，</a:t>
            </a:r>
            <a:endParaRPr lang="en-US" altLang="zh-CN" dirty="0" smtClean="0"/>
          </a:p>
          <a:p>
            <a:r>
              <a:rPr lang="zh-CN" altLang="en-US" dirty="0" smtClean="0"/>
              <a:t>也可以把代码手工粘贴到</a:t>
            </a:r>
            <a:r>
              <a:rPr lang="en-US" altLang="zh-CN" dirty="0" err="1" smtClean="0"/>
              <a:t>Repetier</a:t>
            </a:r>
            <a:r>
              <a:rPr lang="en-US" altLang="zh-CN" dirty="0" smtClean="0"/>
              <a:t> Host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642918"/>
            <a:ext cx="4286280" cy="2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000372"/>
            <a:ext cx="42862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239</Words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30</cp:revision>
  <dcterms:modified xsi:type="dcterms:W3CDTF">2015-11-16T03:10:05Z</dcterms:modified>
</cp:coreProperties>
</file>