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68" r:id="rId4"/>
    <p:sldId id="271" r:id="rId5"/>
    <p:sldId id="272" r:id="rId6"/>
    <p:sldId id="274" r:id="rId7"/>
    <p:sldId id="273" r:id="rId8"/>
    <p:sldId id="27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95BE5-969C-49C2-A5C4-74569D1BF568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57CF-C00C-4A1D-B005-1C1A809F5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29393" t="24318" r="442" b="5289"/>
          <a:stretch>
            <a:fillRect/>
          </a:stretch>
        </p:blipFill>
        <p:spPr bwMode="auto">
          <a:xfrm>
            <a:off x="3857588" y="1428736"/>
            <a:ext cx="52864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71810"/>
            <a:ext cx="2562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285720" y="5429264"/>
            <a:ext cx="2214578" cy="642942"/>
          </a:xfrm>
          <a:prstGeom prst="wedgeRoundRectCallout">
            <a:avLst>
              <a:gd name="adj1" fmla="val -13525"/>
              <a:gd name="adj2" fmla="val -1621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点击输出刀路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500694" y="642918"/>
            <a:ext cx="3357586" cy="642942"/>
          </a:xfrm>
          <a:prstGeom prst="wedgeRoundRectCallout">
            <a:avLst>
              <a:gd name="adj1" fmla="val -49430"/>
              <a:gd name="adj2" fmla="val 15319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3.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保存到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PHPnow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目录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43504" y="5786454"/>
            <a:ext cx="2214578" cy="642942"/>
          </a:xfrm>
          <a:prstGeom prst="wedgeRoundRectCallout">
            <a:avLst>
              <a:gd name="adj1" fmla="val -9336"/>
              <a:gd name="adj2" fmla="val -18072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4.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文件名 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JDlaser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714356"/>
            <a:ext cx="2890834" cy="15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标注 9"/>
          <p:cNvSpPr/>
          <p:nvPr/>
        </p:nvSpPr>
        <p:spPr>
          <a:xfrm>
            <a:off x="500034" y="2214554"/>
            <a:ext cx="2500330" cy="642942"/>
          </a:xfrm>
          <a:prstGeom prst="wedgeRoundRectCallout">
            <a:avLst>
              <a:gd name="adj1" fmla="val -12329"/>
              <a:gd name="adj2" fmla="val -18072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选中刀路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642918"/>
            <a:ext cx="46958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6715140" y="1000108"/>
            <a:ext cx="2214578" cy="642942"/>
          </a:xfrm>
          <a:prstGeom prst="wedgeRoundRectCallout">
            <a:avLst>
              <a:gd name="adj1" fmla="val -76956"/>
              <a:gd name="adj2" fmla="val -17888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b="1" dirty="0" smtClean="0">
                <a:solidFill>
                  <a:srgbClr val="FFFF00"/>
                </a:solidFill>
              </a:rPr>
              <a:t>文件版本选择</a:t>
            </a:r>
            <a:r>
              <a:rPr lang="en-US" altLang="zh-CN" b="1" dirty="0" smtClean="0">
                <a:solidFill>
                  <a:srgbClr val="FFFF00"/>
                </a:solidFill>
              </a:rPr>
              <a:t>4.x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86578" y="2571744"/>
            <a:ext cx="2143140" cy="642942"/>
          </a:xfrm>
          <a:prstGeom prst="wedgeRoundRectCallout">
            <a:avLst>
              <a:gd name="adj1" fmla="val -82342"/>
              <a:gd name="adj2" fmla="val -240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dirty="0" smtClean="0">
                <a:solidFill>
                  <a:sysClr val="windowText" lastClr="000000"/>
                </a:solidFill>
              </a:rPr>
              <a:t>路径原点选择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zh-CN" altLang="en-US" dirty="0" smtClean="0">
                <a:solidFill>
                  <a:sysClr val="windowText" lastClr="000000"/>
                </a:solidFill>
              </a:rPr>
              <a:t> “路径左下角”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819525"/>
            <a:ext cx="46482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标注 9"/>
          <p:cNvSpPr/>
          <p:nvPr/>
        </p:nvSpPr>
        <p:spPr>
          <a:xfrm>
            <a:off x="6715140" y="5429264"/>
            <a:ext cx="2428860" cy="928694"/>
          </a:xfrm>
          <a:prstGeom prst="wedgeRoundRectCallout">
            <a:avLst>
              <a:gd name="adj1" fmla="val -120062"/>
              <a:gd name="adj2" fmla="val 8311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点击确定前看下有没有启动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NC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插件，具体请看下页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7435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7422" y="592933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NCServer.exe</a:t>
            </a:r>
            <a:r>
              <a:rPr lang="zh-CN" altLang="en-US" dirty="0" smtClean="0"/>
              <a:t>，这个程序没有界面，</a:t>
            </a:r>
            <a:endParaRPr lang="en-US" altLang="zh-CN" dirty="0" smtClean="0"/>
          </a:p>
          <a:p>
            <a:r>
              <a:rPr lang="zh-CN" altLang="en-US" dirty="0" smtClean="0"/>
              <a:t>可以多点几次，直到提示已经运行为止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r>
              <a:rPr lang="en-US" altLang="zh-CN" dirty="0" smtClean="0">
                <a:solidFill>
                  <a:schemeClr val="bg1"/>
                </a:solidFill>
              </a:rPr>
              <a:t>.NC</a:t>
            </a:r>
            <a:r>
              <a:rPr lang="zh-CN" altLang="en-US" dirty="0" smtClean="0">
                <a:solidFill>
                  <a:schemeClr val="bg1"/>
                </a:solidFill>
              </a:rPr>
              <a:t>输出插件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4850" y="1428736"/>
            <a:ext cx="46291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36099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28670"/>
            <a:ext cx="2371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85786" y="2857496"/>
            <a:ext cx="2143140" cy="642942"/>
          </a:xfrm>
          <a:prstGeom prst="wedgeRoundRectCallout">
            <a:avLst>
              <a:gd name="adj1" fmla="val -29163"/>
              <a:gd name="adj2" fmla="val -1745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点击确定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00860" y="2214554"/>
            <a:ext cx="1714544" cy="642942"/>
          </a:xfrm>
          <a:prstGeom prst="wedgeRoundRectCallout">
            <a:avLst>
              <a:gd name="adj1" fmla="val -45240"/>
              <a:gd name="adj2" fmla="val 198536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把优化这个勾去掉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000860" y="5572140"/>
            <a:ext cx="2143140" cy="642942"/>
          </a:xfrm>
          <a:prstGeom prst="wedgeRoundRectCallout">
            <a:avLst>
              <a:gd name="adj1" fmla="val -29781"/>
              <a:gd name="adj2" fmla="val -2281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点击生成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571604" y="5857892"/>
            <a:ext cx="2143140" cy="642942"/>
          </a:xfrm>
          <a:prstGeom prst="wedgeRoundRectCallout">
            <a:avLst>
              <a:gd name="adj1" fmla="val -28544"/>
              <a:gd name="adj2" fmla="val -1889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点击确定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714744" y="357166"/>
            <a:ext cx="2143140" cy="642942"/>
          </a:xfrm>
          <a:prstGeom prst="wedgeRoundRectCallout">
            <a:avLst>
              <a:gd name="adj1" fmla="val 33909"/>
              <a:gd name="adj2" fmla="val 202658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：安全高度</a:t>
            </a:r>
            <a:r>
              <a:rPr lang="en-US" altLang="zh-CN" b="1" dirty="0" smtClean="0">
                <a:solidFill>
                  <a:srgbClr val="FFFF00"/>
                </a:solidFill>
              </a:rPr>
              <a:t>10mm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43636" y="428604"/>
            <a:ext cx="2143140" cy="642942"/>
          </a:xfrm>
          <a:prstGeom prst="wedgeRoundRectCallout">
            <a:avLst>
              <a:gd name="adj1" fmla="val -65028"/>
              <a:gd name="adj2" fmla="val 248003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接近</a:t>
            </a:r>
            <a:r>
              <a:rPr lang="zh-CN" altLang="en-US" b="1" dirty="0" smtClean="0">
                <a:solidFill>
                  <a:srgbClr val="FFFF00"/>
                </a:solidFill>
              </a:rPr>
              <a:t>高度</a:t>
            </a:r>
            <a:r>
              <a:rPr lang="en-US" altLang="zh-CN" b="1" dirty="0" smtClean="0">
                <a:solidFill>
                  <a:srgbClr val="FFFF00"/>
                </a:solidFill>
              </a:rPr>
              <a:t>5mm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571736" y="2000240"/>
            <a:ext cx="2143140" cy="642942"/>
          </a:xfrm>
          <a:prstGeom prst="wedgeRoundRectCallout">
            <a:avLst>
              <a:gd name="adj1" fmla="val 62353"/>
              <a:gd name="adj2" fmla="val 196473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接近</a:t>
            </a:r>
            <a:r>
              <a:rPr lang="zh-CN" altLang="en-US" b="1" dirty="0" smtClean="0">
                <a:solidFill>
                  <a:srgbClr val="FFFF00"/>
                </a:solidFill>
              </a:rPr>
              <a:t>高度</a:t>
            </a:r>
            <a:r>
              <a:rPr lang="en-US" altLang="zh-CN" b="1" dirty="0" smtClean="0">
                <a:solidFill>
                  <a:srgbClr val="FFFF00"/>
                </a:solidFill>
              </a:rPr>
              <a:t>5mm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4744" y="5429264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一共</a:t>
            </a:r>
            <a:r>
              <a:rPr lang="en-US" altLang="zh-CN" dirty="0" smtClean="0"/>
              <a:t>7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2,3</a:t>
            </a:r>
            <a:r>
              <a:rPr lang="zh-CN" altLang="en-US" dirty="0" smtClean="0"/>
              <a:t>步中的两个高度</a:t>
            </a:r>
            <a:endParaRPr lang="en-US" altLang="zh-CN" dirty="0" smtClean="0"/>
          </a:p>
          <a:p>
            <a:r>
              <a:rPr lang="zh-CN" altLang="en-US" dirty="0" smtClean="0"/>
              <a:t>一定按照本页来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否则后续无法正确转码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22474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4572000" y="4071942"/>
            <a:ext cx="3643338" cy="642942"/>
          </a:xfrm>
          <a:prstGeom prst="wedgeRoundRectCallout">
            <a:avLst>
              <a:gd name="adj1" fmla="val -46477"/>
              <a:gd name="adj2" fmla="val -2425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PHPnow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文件夹中生成了两个文件，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JDlaser.ENG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JDlaser.nc</a:t>
            </a:r>
          </a:p>
        </p:txBody>
      </p:sp>
      <p:sp>
        <p:nvSpPr>
          <p:cNvPr id="6" name="矩形 5"/>
          <p:cNvSpPr/>
          <p:nvPr/>
        </p:nvSpPr>
        <p:spPr>
          <a:xfrm>
            <a:off x="3571868" y="2571744"/>
            <a:ext cx="135732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5800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52" y="2571744"/>
            <a:ext cx="43577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1785926"/>
            <a:ext cx="85725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5286388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在浏览器中访问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网页，</a:t>
            </a:r>
            <a:endParaRPr lang="en-US" altLang="zh-CN" dirty="0" smtClean="0"/>
          </a:p>
          <a:p>
            <a:r>
              <a:rPr lang="zh-CN" altLang="en-US" dirty="0" smtClean="0"/>
              <a:t>或者访问 </a:t>
            </a:r>
            <a:r>
              <a:rPr lang="en-US" altLang="zh-CN" dirty="0" smtClean="0">
                <a:hlinkClick r:id="rId3"/>
              </a:rPr>
              <a:t>http://127.0.0.1/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点击 </a:t>
            </a:r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激光烧刻</a:t>
            </a:r>
            <a:r>
              <a:rPr lang="en-US" dirty="0" smtClean="0">
                <a:solidFill>
                  <a:srgbClr val="FF0000"/>
                </a:solidFill>
              </a:rPr>
              <a:t>PCB(</a:t>
            </a:r>
            <a:r>
              <a:rPr lang="en-US" dirty="0" err="1" smtClean="0">
                <a:solidFill>
                  <a:srgbClr val="FF0000"/>
                </a:solidFill>
              </a:rPr>
              <a:t>copperCAM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7816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86050" y="3357562"/>
            <a:ext cx="7858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3372" y="3357562"/>
            <a:ext cx="7858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7884" y="3357562"/>
            <a:ext cx="7858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4857760"/>
            <a:ext cx="72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选择合适的激光功率与雕刻速度，点击生成</a:t>
            </a:r>
            <a:r>
              <a:rPr lang="en-US" altLang="zh-CN" dirty="0" err="1" smtClean="0"/>
              <a:t>Gcode</a:t>
            </a:r>
            <a:endParaRPr lang="en-US" altLang="zh-CN" dirty="0" smtClean="0"/>
          </a:p>
          <a:p>
            <a:r>
              <a:rPr lang="zh-CN" altLang="en-US" dirty="0" smtClean="0"/>
              <a:t>注意：小功率激光雕刻白纸时，功率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，速度</a:t>
            </a:r>
            <a:r>
              <a:rPr lang="en-US" altLang="zh-CN" dirty="0" smtClean="0"/>
              <a:t>50mm/min</a:t>
            </a:r>
            <a:r>
              <a:rPr lang="zh-CN" altLang="en-US" dirty="0" smtClean="0"/>
              <a:t>，起头附加动作为“十字”。小功率无法雕刻牛皮纸与美纹纸，普通白纸，有色纸，纸箱，黑色亚克力</a:t>
            </a:r>
            <a:r>
              <a:rPr lang="en-US" altLang="zh-CN" dirty="0" smtClean="0"/>
              <a:t>PVC</a:t>
            </a:r>
            <a:r>
              <a:rPr lang="zh-CN" altLang="en-US" dirty="0" smtClean="0"/>
              <a:t>等，可以雕刻。</a:t>
            </a:r>
            <a:endParaRPr lang="en-US" altLang="zh-CN" dirty="0" smtClean="0"/>
          </a:p>
          <a:p>
            <a:r>
              <a:rPr lang="zh-CN" altLang="en-US" dirty="0" smtClean="0"/>
              <a:t>雕刻白纸，大功率选择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，小功率选择</a:t>
            </a:r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雕刻纸箱，大功率选择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，小功率选择</a:t>
            </a:r>
            <a:r>
              <a:rPr lang="en-US" altLang="zh-CN" dirty="0" smtClean="0"/>
              <a:t>80%</a:t>
            </a:r>
          </a:p>
          <a:p>
            <a:r>
              <a:rPr lang="zh-CN" altLang="en-US" dirty="0" smtClean="0"/>
              <a:t>文字雕刻速度选择</a:t>
            </a:r>
            <a:r>
              <a:rPr lang="en-US" altLang="zh-CN" dirty="0" smtClean="0"/>
              <a:t>200mm/min</a:t>
            </a:r>
            <a:r>
              <a:rPr lang="zh-CN" altLang="en-US" dirty="0" smtClean="0"/>
              <a:t>，位图（点阵图）速度选择</a:t>
            </a:r>
            <a:r>
              <a:rPr lang="en-US" altLang="zh-CN" dirty="0" smtClean="0"/>
              <a:t>300mm/min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转码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复制出</a:t>
            </a:r>
            <a:r>
              <a:rPr lang="en-US" altLang="zh-CN" dirty="0" err="1" smtClean="0">
                <a:solidFill>
                  <a:schemeClr val="bg1"/>
                </a:solidFill>
              </a:rPr>
              <a:t>GCode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963" y="1581150"/>
            <a:ext cx="5172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294</Words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sunspnet</cp:lastModifiedBy>
  <cp:revision>204</cp:revision>
  <dcterms:modified xsi:type="dcterms:W3CDTF">2016-09-17T13:18:08Z</dcterms:modified>
</cp:coreProperties>
</file>