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68" r:id="rId16"/>
    <p:sldId id="271" r:id="rId17"/>
    <p:sldId id="272" r:id="rId18"/>
    <p:sldId id="274" r:id="rId19"/>
    <p:sldId id="273" r:id="rId20"/>
    <p:sldId id="276" r:id="rId21"/>
    <p:sldId id="275" r:id="rId22"/>
    <p:sldId id="277" r:id="rId23"/>
    <p:sldId id="278" r:id="rId24"/>
    <p:sldId id="279" r:id="rId25"/>
    <p:sldId id="280" r:id="rId26"/>
    <p:sldId id="281"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2" d="100"/>
          <a:sy n="72" d="100"/>
        </p:scale>
        <p:origin x="-1092"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295BE5-969C-49C2-A5C4-74569D1BF568}" type="datetimeFigureOut">
              <a:rPr lang="zh-CN" altLang="en-US" smtClean="0"/>
              <a:pPr/>
              <a:t>2016-9-13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AF57CF-C00C-4A1D-B005-1C1A809F5AE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0AF57CF-C00C-4A1D-B005-1C1A809F5AEA}" type="slidenum">
              <a:rPr lang="zh-CN" altLang="en-US" smtClean="0"/>
              <a:pPr/>
              <a:t>11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2016-9-13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2016-9-13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2016-9-13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2016-9-13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127.0.0.1/" TargetMode="External"/><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500042"/>
            <a:ext cx="8553450" cy="5467350"/>
          </a:xfrm>
          <a:prstGeom prst="rect">
            <a:avLst/>
          </a:prstGeom>
          <a:noFill/>
          <a:ln w="9525">
            <a:noFill/>
            <a:miter lim="800000"/>
            <a:headEnd/>
            <a:tailEnd/>
          </a:ln>
          <a:effectLst/>
        </p:spPr>
      </p:pic>
      <p:sp>
        <p:nvSpPr>
          <p:cNvPr id="6" name="TextBox 5"/>
          <p:cNvSpPr txBox="1"/>
          <p:nvPr/>
        </p:nvSpPr>
        <p:spPr>
          <a:xfrm>
            <a:off x="571472" y="5934670"/>
            <a:ext cx="8286808" cy="923330"/>
          </a:xfrm>
          <a:prstGeom prst="rect">
            <a:avLst/>
          </a:prstGeom>
          <a:noFill/>
        </p:spPr>
        <p:txBody>
          <a:bodyPr wrap="square" rtlCol="0">
            <a:spAutoFit/>
          </a:bodyPr>
          <a:lstStyle/>
          <a:p>
            <a:r>
              <a:rPr lang="zh-CN" altLang="en-US" dirty="0" smtClean="0"/>
              <a:t>本</a:t>
            </a:r>
            <a:r>
              <a:rPr lang="en-US" altLang="zh-CN" dirty="0" smtClean="0"/>
              <a:t>PPT</a:t>
            </a:r>
            <a:r>
              <a:rPr lang="zh-CN" altLang="en-US" dirty="0" smtClean="0"/>
              <a:t>将使用</a:t>
            </a:r>
            <a:r>
              <a:rPr lang="en-US" altLang="zh-CN" dirty="0" err="1" smtClean="0"/>
              <a:t>Jdpaint</a:t>
            </a:r>
            <a:r>
              <a:rPr lang="zh-CN" altLang="en-US" dirty="0" smtClean="0"/>
              <a:t>软件生成，以上</a:t>
            </a:r>
            <a:r>
              <a:rPr lang="en-US" altLang="zh-CN" dirty="0" smtClean="0"/>
              <a:t>3</a:t>
            </a:r>
            <a:r>
              <a:rPr lang="zh-CN" altLang="en-US" dirty="0" smtClean="0"/>
              <a:t>种雕刻效果的文字刀路，</a:t>
            </a:r>
            <a:endParaRPr lang="en-US" altLang="zh-CN" dirty="0" smtClean="0"/>
          </a:p>
          <a:p>
            <a:r>
              <a:rPr lang="zh-CN" altLang="en-US" dirty="0" smtClean="0"/>
              <a:t>生成的刀路文件可以进行激光转码来控制激光器进行镭调或剪纸或切割薄木板，</a:t>
            </a:r>
            <a:endParaRPr lang="en-US" altLang="zh-CN" dirty="0" smtClean="0"/>
          </a:p>
          <a:p>
            <a:r>
              <a:rPr lang="zh-CN" altLang="en-US" dirty="0" smtClean="0"/>
              <a:t>也可进行</a:t>
            </a:r>
            <a:r>
              <a:rPr lang="en-US" altLang="zh-CN" dirty="0" smtClean="0"/>
              <a:t>CNC</a:t>
            </a:r>
            <a:r>
              <a:rPr lang="zh-CN" altLang="en-US" dirty="0" smtClean="0"/>
              <a:t>转码来控制主轴电机进行文字雕刻。</a:t>
            </a:r>
            <a:endParaRPr lang="zh-CN" altLang="en-US" dirty="0"/>
          </a:p>
        </p:txBody>
      </p:sp>
      <p:sp>
        <p:nvSpPr>
          <p:cNvPr id="7" name="圆角矩形标注 6"/>
          <p:cNvSpPr/>
          <p:nvPr/>
        </p:nvSpPr>
        <p:spPr>
          <a:xfrm>
            <a:off x="5214942" y="1214422"/>
            <a:ext cx="1857388" cy="642942"/>
          </a:xfrm>
          <a:prstGeom prst="wedgeRoundRectCallout">
            <a:avLst>
              <a:gd name="adj1" fmla="val -64272"/>
              <a:gd name="adj2" fmla="val 78989"/>
              <a:gd name="adj3" fmla="val 16667"/>
            </a:avLst>
          </a:prstGeom>
          <a:solidFill>
            <a:schemeClr val="accent4">
              <a:lumMod val="40000"/>
              <a:lumOff val="6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ysClr val="windowText" lastClr="000000"/>
                </a:solidFill>
              </a:rPr>
              <a:t>单线条文字效果</a:t>
            </a:r>
            <a:endParaRPr lang="zh-CN" altLang="en-US" dirty="0">
              <a:solidFill>
                <a:sysClr val="windowText" lastClr="000000"/>
              </a:solidFill>
            </a:endParaRPr>
          </a:p>
        </p:txBody>
      </p:sp>
      <p:sp>
        <p:nvSpPr>
          <p:cNvPr id="8" name="圆角矩形标注 7"/>
          <p:cNvSpPr/>
          <p:nvPr/>
        </p:nvSpPr>
        <p:spPr>
          <a:xfrm>
            <a:off x="5214942" y="2500306"/>
            <a:ext cx="1857388" cy="642942"/>
          </a:xfrm>
          <a:prstGeom prst="wedgeRoundRectCallout">
            <a:avLst>
              <a:gd name="adj1" fmla="val -64272"/>
              <a:gd name="adj2" fmla="val 78989"/>
              <a:gd name="adj3" fmla="val 16667"/>
            </a:avLst>
          </a:prstGeom>
          <a:solidFill>
            <a:schemeClr val="accent4">
              <a:lumMod val="40000"/>
              <a:lumOff val="6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ysClr val="windowText" lastClr="000000"/>
                </a:solidFill>
              </a:rPr>
              <a:t>文字轮廓效果</a:t>
            </a:r>
            <a:endParaRPr lang="zh-CN" altLang="en-US" dirty="0">
              <a:solidFill>
                <a:sysClr val="windowText" lastClr="000000"/>
              </a:solidFill>
            </a:endParaRPr>
          </a:p>
        </p:txBody>
      </p:sp>
      <p:sp>
        <p:nvSpPr>
          <p:cNvPr id="9" name="圆角矩形标注 8"/>
          <p:cNvSpPr/>
          <p:nvPr/>
        </p:nvSpPr>
        <p:spPr>
          <a:xfrm>
            <a:off x="5214942" y="3643314"/>
            <a:ext cx="1857388" cy="642942"/>
          </a:xfrm>
          <a:prstGeom prst="wedgeRoundRectCallout">
            <a:avLst>
              <a:gd name="adj1" fmla="val -64272"/>
              <a:gd name="adj2" fmla="val 78989"/>
              <a:gd name="adj3" fmla="val 16667"/>
            </a:avLst>
          </a:prstGeom>
          <a:solidFill>
            <a:schemeClr val="accent4">
              <a:lumMod val="40000"/>
              <a:lumOff val="6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ysClr val="windowText" lastClr="000000"/>
                </a:solidFill>
              </a:rPr>
              <a:t>文字填充效果</a:t>
            </a:r>
            <a:endParaRPr lang="zh-CN" altLang="en-US" dirty="0">
              <a:solidFill>
                <a:sysClr val="windowText" lastClr="000000"/>
              </a:solidFill>
            </a:endParaRPr>
          </a:p>
        </p:txBody>
      </p:sp>
      <p:sp>
        <p:nvSpPr>
          <p:cNvPr id="10" name="TextBox 9"/>
          <p:cNvSpPr txBox="1"/>
          <p:nvPr/>
        </p:nvSpPr>
        <p:spPr>
          <a:xfrm>
            <a:off x="0" y="0"/>
            <a:ext cx="8286808" cy="369332"/>
          </a:xfrm>
          <a:prstGeom prst="rect">
            <a:avLst/>
          </a:prstGeom>
          <a:solidFill>
            <a:srgbClr val="C00000"/>
          </a:solidFill>
        </p:spPr>
        <p:txBody>
          <a:bodyPr wrap="square" rtlCol="0">
            <a:spAutoFit/>
          </a:bodyPr>
          <a:lstStyle/>
          <a:p>
            <a:r>
              <a:rPr lang="zh-CN" altLang="en-US" dirty="0" smtClean="0">
                <a:solidFill>
                  <a:schemeClr val="bg1"/>
                </a:solidFill>
              </a:rPr>
              <a:t>文字刀路教程</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71670" y="5572140"/>
            <a:ext cx="5286412" cy="923330"/>
          </a:xfrm>
          <a:prstGeom prst="rect">
            <a:avLst/>
          </a:prstGeom>
          <a:noFill/>
        </p:spPr>
        <p:txBody>
          <a:bodyPr wrap="square" rtlCol="0">
            <a:spAutoFit/>
          </a:bodyPr>
          <a:lstStyle/>
          <a:p>
            <a:r>
              <a:rPr lang="zh-CN" altLang="en-US" dirty="0" smtClean="0"/>
              <a:t>上一步的结果是弹出了这个对话框，</a:t>
            </a:r>
            <a:endParaRPr lang="en-US" altLang="zh-CN" dirty="0" smtClean="0"/>
          </a:p>
          <a:p>
            <a:r>
              <a:rPr lang="zh-CN" altLang="en-US" dirty="0" smtClean="0"/>
              <a:t>这里不需要改动，默认即可。</a:t>
            </a:r>
            <a:endParaRPr lang="en-US" altLang="zh-CN" dirty="0" smtClean="0"/>
          </a:p>
          <a:p>
            <a:r>
              <a:rPr lang="zh-CN" altLang="en-US" dirty="0" smtClean="0"/>
              <a:t>点击完成</a:t>
            </a:r>
            <a:endParaRPr lang="zh-CN" altLang="en-US" dirty="0"/>
          </a:p>
        </p:txBody>
      </p:sp>
      <p:sp>
        <p:nvSpPr>
          <p:cNvPr id="8" name="TextBox 7"/>
          <p:cNvSpPr txBox="1"/>
          <p:nvPr/>
        </p:nvSpPr>
        <p:spPr>
          <a:xfrm>
            <a:off x="0" y="0"/>
            <a:ext cx="9144000" cy="369332"/>
          </a:xfrm>
          <a:prstGeom prst="rect">
            <a:avLst/>
          </a:prstGeom>
          <a:solidFill>
            <a:srgbClr val="C00000"/>
          </a:solidFill>
        </p:spPr>
        <p:txBody>
          <a:bodyPr wrap="square" rtlCol="0">
            <a:spAutoFit/>
          </a:bodyPr>
          <a:lstStyle/>
          <a:p>
            <a:r>
              <a:rPr lang="zh-CN" altLang="en-US" dirty="0" smtClean="0">
                <a:solidFill>
                  <a:schemeClr val="bg1"/>
                </a:solidFill>
              </a:rPr>
              <a:t>路径参数</a:t>
            </a:r>
            <a:endParaRPr lang="zh-CN" altLang="en-US" dirty="0">
              <a:solidFill>
                <a:schemeClr val="bg1"/>
              </a:solidFill>
            </a:endParaRPr>
          </a:p>
        </p:txBody>
      </p:sp>
      <p:pic>
        <p:nvPicPr>
          <p:cNvPr id="10242" name="Picture 2"/>
          <p:cNvPicPr>
            <a:picLocks noChangeAspect="1" noChangeArrowheads="1"/>
          </p:cNvPicPr>
          <p:nvPr/>
        </p:nvPicPr>
        <p:blipFill>
          <a:blip r:embed="rId2"/>
          <a:srcRect/>
          <a:stretch>
            <a:fillRect/>
          </a:stretch>
        </p:blipFill>
        <p:spPr bwMode="auto">
          <a:xfrm>
            <a:off x="2319338" y="1404938"/>
            <a:ext cx="4505325" cy="4048125"/>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ture 3"/>
          <p:cNvPicPr>
            <a:picLocks noChangeAspect="1" noChangeArrowheads="1"/>
          </p:cNvPicPr>
          <p:nvPr/>
        </p:nvPicPr>
        <p:blipFill>
          <a:blip r:embed="rId3"/>
          <a:srcRect/>
          <a:stretch>
            <a:fillRect/>
          </a:stretch>
        </p:blipFill>
        <p:spPr bwMode="auto">
          <a:xfrm>
            <a:off x="214282" y="2643182"/>
            <a:ext cx="7934325" cy="3609975"/>
          </a:xfrm>
          <a:prstGeom prst="rect">
            <a:avLst/>
          </a:prstGeom>
          <a:noFill/>
          <a:ln w="9525">
            <a:noFill/>
            <a:miter lim="800000"/>
            <a:headEnd/>
            <a:tailEnd/>
          </a:ln>
          <a:effectLst/>
        </p:spPr>
      </p:pic>
      <p:sp>
        <p:nvSpPr>
          <p:cNvPr id="6" name="TextBox 5"/>
          <p:cNvSpPr txBox="1"/>
          <p:nvPr/>
        </p:nvSpPr>
        <p:spPr>
          <a:xfrm>
            <a:off x="500034" y="6215082"/>
            <a:ext cx="7929618" cy="400110"/>
          </a:xfrm>
          <a:prstGeom prst="rect">
            <a:avLst/>
          </a:prstGeom>
          <a:solidFill>
            <a:srgbClr val="FF0000"/>
          </a:solidFill>
        </p:spPr>
        <p:txBody>
          <a:bodyPr wrap="square" rtlCol="0">
            <a:spAutoFit/>
          </a:bodyPr>
          <a:lstStyle/>
          <a:p>
            <a:r>
              <a:rPr lang="zh-CN" altLang="en-US" sz="2000" b="1" dirty="0" smtClean="0">
                <a:solidFill>
                  <a:srgbClr val="FFFF00"/>
                </a:solidFill>
              </a:rPr>
              <a:t>刀路和原始文字叠在了一起，把他们分开</a:t>
            </a:r>
            <a:r>
              <a:rPr lang="zh-CN" altLang="en-US" sz="2000" b="1" smtClean="0">
                <a:solidFill>
                  <a:srgbClr val="FFFF00"/>
                </a:solidFill>
              </a:rPr>
              <a:t>，</a:t>
            </a:r>
            <a:r>
              <a:rPr lang="zh-CN" altLang="en-US" sz="2000" b="1" smtClean="0">
                <a:solidFill>
                  <a:srgbClr val="FFFF00"/>
                </a:solidFill>
              </a:rPr>
              <a:t>便于</a:t>
            </a:r>
            <a:r>
              <a:rPr lang="zh-CN" altLang="en-US" sz="2000" b="1" smtClean="0">
                <a:solidFill>
                  <a:srgbClr val="FFFF00"/>
                </a:solidFill>
              </a:rPr>
              <a:t>输出前选择刀路</a:t>
            </a:r>
            <a:endParaRPr lang="zh-CN" altLang="en-US" sz="2000" b="1" dirty="0">
              <a:solidFill>
                <a:srgbClr val="FFFF00"/>
              </a:solidFill>
            </a:endParaRPr>
          </a:p>
        </p:txBody>
      </p:sp>
      <p:pic>
        <p:nvPicPr>
          <p:cNvPr id="11268" name="Picture 4"/>
          <p:cNvPicPr>
            <a:picLocks noChangeAspect="1" noChangeArrowheads="1"/>
          </p:cNvPicPr>
          <p:nvPr/>
        </p:nvPicPr>
        <p:blipFill>
          <a:blip r:embed="rId4"/>
          <a:srcRect/>
          <a:stretch>
            <a:fillRect/>
          </a:stretch>
        </p:blipFill>
        <p:spPr bwMode="auto">
          <a:xfrm>
            <a:off x="285720" y="500042"/>
            <a:ext cx="7961084" cy="2357454"/>
          </a:xfrm>
          <a:prstGeom prst="rect">
            <a:avLst/>
          </a:prstGeom>
          <a:noFill/>
          <a:ln w="9525">
            <a:noFill/>
            <a:miter lim="800000"/>
            <a:headEnd/>
            <a:tailEnd/>
          </a:ln>
          <a:effectLst/>
        </p:spPr>
      </p:pic>
      <p:sp>
        <p:nvSpPr>
          <p:cNvPr id="8" name="TextBox 7"/>
          <p:cNvSpPr txBox="1"/>
          <p:nvPr/>
        </p:nvSpPr>
        <p:spPr>
          <a:xfrm>
            <a:off x="0" y="0"/>
            <a:ext cx="9144000" cy="369332"/>
          </a:xfrm>
          <a:prstGeom prst="rect">
            <a:avLst/>
          </a:prstGeom>
          <a:solidFill>
            <a:srgbClr val="C00000"/>
          </a:solidFill>
        </p:spPr>
        <p:txBody>
          <a:bodyPr wrap="square" rtlCol="0">
            <a:spAutoFit/>
          </a:bodyPr>
          <a:lstStyle/>
          <a:p>
            <a:r>
              <a:rPr lang="zh-CN" altLang="en-US" dirty="0" smtClean="0">
                <a:solidFill>
                  <a:schemeClr val="bg1"/>
                </a:solidFill>
              </a:rPr>
              <a:t>分开刀路和原始文字</a:t>
            </a:r>
            <a:endParaRPr lang="zh-CN" altLang="en-US" dirty="0">
              <a:solidFill>
                <a:schemeClr val="bg1"/>
              </a:solidFill>
            </a:endParaRPr>
          </a:p>
        </p:txBody>
      </p:sp>
      <p:sp>
        <p:nvSpPr>
          <p:cNvPr id="9" name="圆角矩形标注 8"/>
          <p:cNvSpPr/>
          <p:nvPr/>
        </p:nvSpPr>
        <p:spPr>
          <a:xfrm>
            <a:off x="6929422" y="3714752"/>
            <a:ext cx="2214578" cy="642942"/>
          </a:xfrm>
          <a:prstGeom prst="wedgeRoundRectCallout">
            <a:avLst>
              <a:gd name="adj1" fmla="val -116451"/>
              <a:gd name="adj2" fmla="val -63233"/>
              <a:gd name="adj3" fmla="val 16667"/>
            </a:avLst>
          </a:prstGeom>
          <a:solidFill>
            <a:schemeClr val="accent4">
              <a:lumMod val="40000"/>
              <a:lumOff val="6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zh-CN" altLang="en-US" dirty="0" smtClean="0">
                <a:solidFill>
                  <a:sysClr val="windowText" lastClr="000000"/>
                </a:solidFill>
              </a:rPr>
              <a:t>刀路</a:t>
            </a:r>
            <a:endParaRPr lang="zh-CN" altLang="en-US" dirty="0">
              <a:solidFill>
                <a:sysClr val="windowText" lastClr="000000"/>
              </a:solidFill>
            </a:endParaRPr>
          </a:p>
        </p:txBody>
      </p:sp>
      <p:sp>
        <p:nvSpPr>
          <p:cNvPr id="10" name="圆角矩形标注 9"/>
          <p:cNvSpPr/>
          <p:nvPr/>
        </p:nvSpPr>
        <p:spPr>
          <a:xfrm>
            <a:off x="6929422" y="5214950"/>
            <a:ext cx="2214578" cy="642942"/>
          </a:xfrm>
          <a:prstGeom prst="wedgeRoundRectCallout">
            <a:avLst>
              <a:gd name="adj1" fmla="val -116451"/>
              <a:gd name="adj2" fmla="val -63233"/>
              <a:gd name="adj3" fmla="val 16667"/>
            </a:avLst>
          </a:prstGeom>
          <a:solidFill>
            <a:schemeClr val="accent4">
              <a:lumMod val="40000"/>
              <a:lumOff val="6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zh-CN" altLang="en-US" dirty="0" smtClean="0">
                <a:solidFill>
                  <a:sysClr val="windowText" lastClr="000000"/>
                </a:solidFill>
              </a:rPr>
              <a:t>文字</a:t>
            </a:r>
            <a:endParaRPr lang="zh-CN" altLang="en-US" dirty="0">
              <a:solidFill>
                <a:sysClr val="windowText" lastClr="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369332"/>
          </a:xfrm>
          <a:prstGeom prst="rect">
            <a:avLst/>
          </a:prstGeom>
          <a:solidFill>
            <a:srgbClr val="C00000"/>
          </a:solidFill>
        </p:spPr>
        <p:txBody>
          <a:bodyPr wrap="square" rtlCol="0">
            <a:spAutoFit/>
          </a:bodyPr>
          <a:lstStyle/>
          <a:p>
            <a:r>
              <a:rPr lang="zh-CN" altLang="en-US" dirty="0" smtClean="0">
                <a:solidFill>
                  <a:schemeClr val="bg1"/>
                </a:solidFill>
              </a:rPr>
              <a:t>查看刀路效果</a:t>
            </a:r>
            <a:endParaRPr lang="zh-CN" altLang="en-US" dirty="0">
              <a:solidFill>
                <a:schemeClr val="bg1"/>
              </a:solidFill>
            </a:endParaRPr>
          </a:p>
        </p:txBody>
      </p:sp>
      <p:pic>
        <p:nvPicPr>
          <p:cNvPr id="12291" name="Picture 3"/>
          <p:cNvPicPr>
            <a:picLocks noChangeAspect="1" noChangeArrowheads="1"/>
          </p:cNvPicPr>
          <p:nvPr/>
        </p:nvPicPr>
        <p:blipFill>
          <a:blip r:embed="rId2"/>
          <a:srcRect/>
          <a:stretch>
            <a:fillRect/>
          </a:stretch>
        </p:blipFill>
        <p:spPr bwMode="auto">
          <a:xfrm>
            <a:off x="1357290" y="4357694"/>
            <a:ext cx="5357850" cy="1500198"/>
          </a:xfrm>
          <a:prstGeom prst="rect">
            <a:avLst/>
          </a:prstGeom>
          <a:noFill/>
          <a:ln w="9525">
            <a:noFill/>
            <a:miter lim="800000"/>
            <a:headEnd/>
            <a:tailEnd/>
          </a:ln>
          <a:effectLst/>
        </p:spPr>
      </p:pic>
      <p:pic>
        <p:nvPicPr>
          <p:cNvPr id="12292" name="Picture 4"/>
          <p:cNvPicPr>
            <a:picLocks noChangeAspect="1" noChangeArrowheads="1"/>
          </p:cNvPicPr>
          <p:nvPr/>
        </p:nvPicPr>
        <p:blipFill>
          <a:blip r:embed="rId3"/>
          <a:srcRect/>
          <a:stretch>
            <a:fillRect/>
          </a:stretch>
        </p:blipFill>
        <p:spPr bwMode="auto">
          <a:xfrm>
            <a:off x="1571604" y="785794"/>
            <a:ext cx="5429288" cy="3234113"/>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srcRect/>
          <a:stretch>
            <a:fillRect/>
          </a:stretch>
        </p:blipFill>
        <p:spPr bwMode="auto">
          <a:xfrm>
            <a:off x="1609725" y="714356"/>
            <a:ext cx="7534275" cy="5581650"/>
          </a:xfrm>
          <a:prstGeom prst="rect">
            <a:avLst/>
          </a:prstGeom>
          <a:noFill/>
          <a:ln w="9525">
            <a:noFill/>
            <a:miter lim="800000"/>
            <a:headEnd/>
            <a:tailEnd/>
          </a:ln>
          <a:effectLst/>
        </p:spPr>
      </p:pic>
      <p:pic>
        <p:nvPicPr>
          <p:cNvPr id="14339" name="Picture 3"/>
          <p:cNvPicPr>
            <a:picLocks noChangeAspect="1" noChangeArrowheads="1"/>
          </p:cNvPicPr>
          <p:nvPr/>
        </p:nvPicPr>
        <p:blipFill>
          <a:blip r:embed="rId3"/>
          <a:srcRect/>
          <a:stretch>
            <a:fillRect/>
          </a:stretch>
        </p:blipFill>
        <p:spPr bwMode="auto">
          <a:xfrm>
            <a:off x="0" y="1571612"/>
            <a:ext cx="2562225" cy="3095625"/>
          </a:xfrm>
          <a:prstGeom prst="rect">
            <a:avLst/>
          </a:prstGeom>
          <a:noFill/>
          <a:ln w="9525">
            <a:noFill/>
            <a:miter lim="800000"/>
            <a:headEnd/>
            <a:tailEnd/>
          </a:ln>
          <a:effectLst/>
        </p:spPr>
      </p:pic>
      <p:sp>
        <p:nvSpPr>
          <p:cNvPr id="6" name="圆角矩形标注 5"/>
          <p:cNvSpPr/>
          <p:nvPr/>
        </p:nvSpPr>
        <p:spPr>
          <a:xfrm>
            <a:off x="285720" y="4786322"/>
            <a:ext cx="2214578" cy="642942"/>
          </a:xfrm>
          <a:prstGeom prst="wedgeRoundRectCallout">
            <a:avLst>
              <a:gd name="adj1" fmla="val -18312"/>
              <a:gd name="adj2" fmla="val -279657"/>
              <a:gd name="adj3" fmla="val 16667"/>
            </a:avLst>
          </a:prstGeom>
          <a:solidFill>
            <a:schemeClr val="accent4">
              <a:lumMod val="40000"/>
              <a:lumOff val="6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zh-CN" altLang="en-US" dirty="0" smtClean="0">
                <a:solidFill>
                  <a:sysClr val="windowText" lastClr="000000"/>
                </a:solidFill>
              </a:rPr>
              <a:t>点击输出刀路</a:t>
            </a:r>
            <a:endParaRPr lang="zh-CN" altLang="en-US" dirty="0">
              <a:solidFill>
                <a:sysClr val="windowText" lastClr="000000"/>
              </a:solidFill>
            </a:endParaRPr>
          </a:p>
        </p:txBody>
      </p:sp>
      <p:sp>
        <p:nvSpPr>
          <p:cNvPr id="7" name="圆角矩形标注 6"/>
          <p:cNvSpPr/>
          <p:nvPr/>
        </p:nvSpPr>
        <p:spPr>
          <a:xfrm>
            <a:off x="6143636" y="3214686"/>
            <a:ext cx="2214578" cy="642942"/>
          </a:xfrm>
          <a:prstGeom prst="wedgeRoundRectCallout">
            <a:avLst>
              <a:gd name="adj1" fmla="val -75161"/>
              <a:gd name="adj2" fmla="val -155986"/>
              <a:gd name="adj3" fmla="val 16667"/>
            </a:avLst>
          </a:prstGeom>
          <a:solidFill>
            <a:schemeClr val="accent4">
              <a:lumMod val="40000"/>
              <a:lumOff val="6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zh-CN" altLang="en-US" dirty="0" smtClean="0">
                <a:solidFill>
                  <a:sysClr val="windowText" lastClr="000000"/>
                </a:solidFill>
              </a:rPr>
              <a:t>保存到</a:t>
            </a:r>
            <a:r>
              <a:rPr lang="en-US" altLang="zh-CN" dirty="0" err="1" smtClean="0">
                <a:solidFill>
                  <a:sysClr val="windowText" lastClr="000000"/>
                </a:solidFill>
              </a:rPr>
              <a:t>PHPnow</a:t>
            </a:r>
            <a:r>
              <a:rPr lang="zh-CN" altLang="en-US" dirty="0" smtClean="0">
                <a:solidFill>
                  <a:sysClr val="windowText" lastClr="000000"/>
                </a:solidFill>
              </a:rPr>
              <a:t>目录</a:t>
            </a:r>
            <a:endParaRPr lang="zh-CN" altLang="en-US" dirty="0">
              <a:solidFill>
                <a:sysClr val="windowText" lastClr="000000"/>
              </a:solidFill>
            </a:endParaRPr>
          </a:p>
        </p:txBody>
      </p:sp>
      <p:sp>
        <p:nvSpPr>
          <p:cNvPr id="8" name="圆角矩形标注 7"/>
          <p:cNvSpPr/>
          <p:nvPr/>
        </p:nvSpPr>
        <p:spPr>
          <a:xfrm>
            <a:off x="3786182" y="6215058"/>
            <a:ext cx="2214578" cy="642942"/>
          </a:xfrm>
          <a:prstGeom prst="wedgeRoundRectCallout">
            <a:avLst>
              <a:gd name="adj1" fmla="val 37339"/>
              <a:gd name="adj2" fmla="val -145680"/>
              <a:gd name="adj3" fmla="val 16667"/>
            </a:avLst>
          </a:prstGeom>
          <a:solidFill>
            <a:schemeClr val="accent4">
              <a:lumMod val="40000"/>
              <a:lumOff val="6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zh-CN" altLang="en-US" dirty="0" smtClean="0">
                <a:solidFill>
                  <a:sysClr val="windowText" lastClr="000000"/>
                </a:solidFill>
              </a:rPr>
              <a:t>文件名 </a:t>
            </a:r>
            <a:r>
              <a:rPr lang="en-US" altLang="zh-CN" dirty="0" err="1" smtClean="0">
                <a:solidFill>
                  <a:sysClr val="windowText" lastClr="000000"/>
                </a:solidFill>
              </a:rPr>
              <a:t>JDlaser</a:t>
            </a:r>
            <a:endParaRPr lang="zh-CN" altLang="en-US" dirty="0">
              <a:solidFill>
                <a:sysClr val="windowText" lastClr="000000"/>
              </a:solidFill>
            </a:endParaRPr>
          </a:p>
        </p:txBody>
      </p:sp>
      <p:sp>
        <p:nvSpPr>
          <p:cNvPr id="9" name="TextBox 8"/>
          <p:cNvSpPr txBox="1"/>
          <p:nvPr/>
        </p:nvSpPr>
        <p:spPr>
          <a:xfrm>
            <a:off x="0" y="0"/>
            <a:ext cx="9144000" cy="369332"/>
          </a:xfrm>
          <a:prstGeom prst="rect">
            <a:avLst/>
          </a:prstGeom>
          <a:solidFill>
            <a:srgbClr val="C00000"/>
          </a:solidFill>
        </p:spPr>
        <p:txBody>
          <a:bodyPr wrap="square" rtlCol="0">
            <a:spAutoFit/>
          </a:bodyPr>
          <a:lstStyle/>
          <a:p>
            <a:r>
              <a:rPr lang="zh-CN" altLang="en-US" dirty="0" smtClean="0">
                <a:solidFill>
                  <a:schemeClr val="bg1"/>
                </a:solidFill>
              </a:rPr>
              <a:t>输出刀路</a:t>
            </a:r>
            <a:endParaRPr lang="zh-CN" altLang="en-US" dirty="0">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srcRect/>
          <a:stretch>
            <a:fillRect/>
          </a:stretch>
        </p:blipFill>
        <p:spPr bwMode="auto">
          <a:xfrm>
            <a:off x="1928794" y="642918"/>
            <a:ext cx="4695825" cy="2857520"/>
          </a:xfrm>
          <a:prstGeom prst="rect">
            <a:avLst/>
          </a:prstGeom>
          <a:noFill/>
          <a:ln w="9525">
            <a:noFill/>
            <a:miter lim="800000"/>
            <a:headEnd/>
            <a:tailEnd/>
          </a:ln>
          <a:effectLst/>
        </p:spPr>
      </p:pic>
      <p:sp>
        <p:nvSpPr>
          <p:cNvPr id="5" name="圆角矩形标注 4"/>
          <p:cNvSpPr/>
          <p:nvPr/>
        </p:nvSpPr>
        <p:spPr>
          <a:xfrm>
            <a:off x="6715140" y="1000108"/>
            <a:ext cx="2214578" cy="642942"/>
          </a:xfrm>
          <a:prstGeom prst="wedgeRoundRectCallout">
            <a:avLst>
              <a:gd name="adj1" fmla="val -76956"/>
              <a:gd name="adj2" fmla="val -17888"/>
              <a:gd name="adj3" fmla="val 16667"/>
            </a:avLst>
          </a:prstGeom>
          <a:solidFill>
            <a:schemeClr val="accent4">
              <a:lumMod val="40000"/>
              <a:lumOff val="6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zh-CN" altLang="en-US" dirty="0" smtClean="0">
                <a:solidFill>
                  <a:sysClr val="windowText" lastClr="000000"/>
                </a:solidFill>
              </a:rPr>
              <a:t>文件版本选择</a:t>
            </a:r>
            <a:r>
              <a:rPr lang="en-US" altLang="zh-CN" dirty="0" smtClean="0">
                <a:solidFill>
                  <a:sysClr val="windowText" lastClr="000000"/>
                </a:solidFill>
              </a:rPr>
              <a:t>4.x</a:t>
            </a:r>
            <a:endParaRPr lang="zh-CN" altLang="en-US" dirty="0">
              <a:solidFill>
                <a:sysClr val="windowText" lastClr="000000"/>
              </a:solidFill>
            </a:endParaRPr>
          </a:p>
        </p:txBody>
      </p:sp>
      <p:sp>
        <p:nvSpPr>
          <p:cNvPr id="6" name="圆角矩形标注 5"/>
          <p:cNvSpPr/>
          <p:nvPr/>
        </p:nvSpPr>
        <p:spPr>
          <a:xfrm>
            <a:off x="6786578" y="2571744"/>
            <a:ext cx="2143140" cy="642942"/>
          </a:xfrm>
          <a:prstGeom prst="wedgeRoundRectCallout">
            <a:avLst>
              <a:gd name="adj1" fmla="val -82342"/>
              <a:gd name="adj2" fmla="val -24071"/>
              <a:gd name="adj3" fmla="val 16667"/>
            </a:avLst>
          </a:prstGeom>
          <a:solidFill>
            <a:schemeClr val="accent4">
              <a:lumMod val="40000"/>
              <a:lumOff val="6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zh-CN" altLang="en-US" dirty="0" smtClean="0">
                <a:solidFill>
                  <a:sysClr val="windowText" lastClr="000000"/>
                </a:solidFill>
              </a:rPr>
              <a:t>路径原点选择</a:t>
            </a:r>
            <a:endParaRPr lang="en-US" altLang="zh-CN" dirty="0" smtClean="0">
              <a:solidFill>
                <a:sysClr val="windowText" lastClr="000000"/>
              </a:solidFill>
            </a:endParaRPr>
          </a:p>
          <a:p>
            <a:pPr marL="342900" indent="-342900" algn="ctr"/>
            <a:r>
              <a:rPr lang="zh-CN" altLang="en-US" dirty="0" smtClean="0">
                <a:solidFill>
                  <a:sysClr val="windowText" lastClr="000000"/>
                </a:solidFill>
              </a:rPr>
              <a:t> “路径左下角”</a:t>
            </a:r>
            <a:endParaRPr lang="zh-CN" altLang="en-US" dirty="0">
              <a:solidFill>
                <a:sysClr val="windowText" lastClr="000000"/>
              </a:solidFill>
            </a:endParaRPr>
          </a:p>
        </p:txBody>
      </p:sp>
      <p:sp>
        <p:nvSpPr>
          <p:cNvPr id="7" name="TextBox 6"/>
          <p:cNvSpPr txBox="1"/>
          <p:nvPr/>
        </p:nvSpPr>
        <p:spPr>
          <a:xfrm>
            <a:off x="0" y="0"/>
            <a:ext cx="9144000" cy="369332"/>
          </a:xfrm>
          <a:prstGeom prst="rect">
            <a:avLst/>
          </a:prstGeom>
          <a:solidFill>
            <a:srgbClr val="C00000"/>
          </a:solidFill>
        </p:spPr>
        <p:txBody>
          <a:bodyPr wrap="square" rtlCol="0">
            <a:spAutoFit/>
          </a:bodyPr>
          <a:lstStyle/>
          <a:p>
            <a:r>
              <a:rPr lang="zh-CN" altLang="en-US" dirty="0" smtClean="0">
                <a:solidFill>
                  <a:schemeClr val="bg1"/>
                </a:solidFill>
              </a:rPr>
              <a:t>输出刀路</a:t>
            </a:r>
            <a:endParaRPr lang="zh-CN" altLang="en-US" dirty="0">
              <a:solidFill>
                <a:schemeClr val="bg1"/>
              </a:solidFill>
            </a:endParaRPr>
          </a:p>
        </p:txBody>
      </p:sp>
      <p:pic>
        <p:nvPicPr>
          <p:cNvPr id="15364" name="Picture 4"/>
          <p:cNvPicPr>
            <a:picLocks noChangeAspect="1" noChangeArrowheads="1"/>
          </p:cNvPicPr>
          <p:nvPr/>
        </p:nvPicPr>
        <p:blipFill>
          <a:blip r:embed="rId3"/>
          <a:srcRect/>
          <a:stretch>
            <a:fillRect/>
          </a:stretch>
        </p:blipFill>
        <p:spPr bwMode="auto">
          <a:xfrm>
            <a:off x="1928794" y="3819525"/>
            <a:ext cx="4648200" cy="3038475"/>
          </a:xfrm>
          <a:prstGeom prst="rect">
            <a:avLst/>
          </a:prstGeom>
          <a:noFill/>
          <a:ln w="9525">
            <a:noFill/>
            <a:miter lim="800000"/>
            <a:headEnd/>
            <a:tailEnd/>
          </a:ln>
          <a:effectLst/>
        </p:spPr>
      </p:pic>
      <p:sp>
        <p:nvSpPr>
          <p:cNvPr id="10" name="圆角矩形标注 9"/>
          <p:cNvSpPr/>
          <p:nvPr/>
        </p:nvSpPr>
        <p:spPr>
          <a:xfrm>
            <a:off x="6715140" y="5429264"/>
            <a:ext cx="2428860" cy="928694"/>
          </a:xfrm>
          <a:prstGeom prst="wedgeRoundRectCallout">
            <a:avLst>
              <a:gd name="adj1" fmla="val -120062"/>
              <a:gd name="adj2" fmla="val 83110"/>
              <a:gd name="adj3" fmla="val 16667"/>
            </a:avLst>
          </a:prstGeom>
          <a:solidFill>
            <a:schemeClr val="accent4">
              <a:lumMod val="40000"/>
              <a:lumOff val="6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r>
              <a:rPr lang="zh-CN" altLang="en-US" dirty="0" smtClean="0">
                <a:solidFill>
                  <a:sysClr val="windowText" lastClr="000000"/>
                </a:solidFill>
              </a:rPr>
              <a:t>点击确定前看下有没有启动</a:t>
            </a:r>
            <a:r>
              <a:rPr lang="en-US" altLang="zh-CN" dirty="0" smtClean="0">
                <a:solidFill>
                  <a:sysClr val="windowText" lastClr="000000"/>
                </a:solidFill>
              </a:rPr>
              <a:t>NC</a:t>
            </a:r>
            <a:r>
              <a:rPr lang="zh-CN" altLang="en-US" dirty="0" smtClean="0">
                <a:solidFill>
                  <a:sysClr val="windowText" lastClr="000000"/>
                </a:solidFill>
              </a:rPr>
              <a:t>插件，具体请看下页</a:t>
            </a:r>
            <a:endParaRPr lang="zh-CN" altLang="en-US" dirty="0">
              <a:solidFill>
                <a:sysClr val="windowText" lastClr="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srcRect/>
          <a:stretch>
            <a:fillRect/>
          </a:stretch>
        </p:blipFill>
        <p:spPr bwMode="auto">
          <a:xfrm>
            <a:off x="1785918" y="428604"/>
            <a:ext cx="5743575" cy="5210175"/>
          </a:xfrm>
          <a:prstGeom prst="rect">
            <a:avLst/>
          </a:prstGeom>
          <a:noFill/>
          <a:ln w="9525">
            <a:noFill/>
            <a:miter lim="800000"/>
            <a:headEnd/>
            <a:tailEnd/>
          </a:ln>
          <a:effectLst/>
        </p:spPr>
      </p:pic>
      <p:sp>
        <p:nvSpPr>
          <p:cNvPr id="5" name="TextBox 4"/>
          <p:cNvSpPr txBox="1"/>
          <p:nvPr/>
        </p:nvSpPr>
        <p:spPr>
          <a:xfrm>
            <a:off x="2357422" y="5929330"/>
            <a:ext cx="4572032" cy="646331"/>
          </a:xfrm>
          <a:prstGeom prst="rect">
            <a:avLst/>
          </a:prstGeom>
          <a:noFill/>
        </p:spPr>
        <p:txBody>
          <a:bodyPr wrap="square" rtlCol="0">
            <a:spAutoFit/>
          </a:bodyPr>
          <a:lstStyle/>
          <a:p>
            <a:r>
              <a:rPr lang="zh-CN" altLang="en-US" dirty="0" smtClean="0"/>
              <a:t>运行</a:t>
            </a:r>
            <a:r>
              <a:rPr lang="en-US" altLang="zh-CN" dirty="0" smtClean="0"/>
              <a:t>NCServer.exe</a:t>
            </a:r>
            <a:r>
              <a:rPr lang="zh-CN" altLang="en-US" dirty="0" smtClean="0"/>
              <a:t>，这个程序没有界面，</a:t>
            </a:r>
            <a:endParaRPr lang="en-US" altLang="zh-CN" dirty="0" smtClean="0"/>
          </a:p>
          <a:p>
            <a:r>
              <a:rPr lang="zh-CN" altLang="en-US" dirty="0" smtClean="0"/>
              <a:t>可以多点几次，直到提示已经运行为止</a:t>
            </a:r>
            <a:endParaRPr lang="zh-CN" altLang="en-US" dirty="0"/>
          </a:p>
        </p:txBody>
      </p:sp>
      <p:sp>
        <p:nvSpPr>
          <p:cNvPr id="6" name="TextBox 5"/>
          <p:cNvSpPr txBox="1"/>
          <p:nvPr/>
        </p:nvSpPr>
        <p:spPr>
          <a:xfrm>
            <a:off x="0" y="0"/>
            <a:ext cx="9144000" cy="369332"/>
          </a:xfrm>
          <a:prstGeom prst="rect">
            <a:avLst/>
          </a:prstGeom>
          <a:solidFill>
            <a:srgbClr val="C00000"/>
          </a:solidFill>
        </p:spPr>
        <p:txBody>
          <a:bodyPr wrap="square" rtlCol="0">
            <a:spAutoFit/>
          </a:bodyPr>
          <a:lstStyle/>
          <a:p>
            <a:r>
              <a:rPr lang="zh-CN" altLang="en-US" dirty="0" smtClean="0">
                <a:solidFill>
                  <a:schemeClr val="bg1"/>
                </a:solidFill>
              </a:rPr>
              <a:t>启动</a:t>
            </a:r>
            <a:r>
              <a:rPr lang="en-US" altLang="zh-CN" dirty="0" smtClean="0">
                <a:solidFill>
                  <a:schemeClr val="bg1"/>
                </a:solidFill>
              </a:rPr>
              <a:t>.NC</a:t>
            </a:r>
            <a:r>
              <a:rPr lang="zh-CN" altLang="en-US" dirty="0" smtClean="0">
                <a:solidFill>
                  <a:schemeClr val="bg1"/>
                </a:solidFill>
              </a:rPr>
              <a:t>输出插件</a:t>
            </a:r>
            <a:endParaRPr lang="zh-CN" altLang="en-US" dirty="0">
              <a:solidFill>
                <a:schemeClr val="bg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9" name="Picture 5"/>
          <p:cNvPicPr>
            <a:picLocks noChangeAspect="1" noChangeArrowheads="1"/>
          </p:cNvPicPr>
          <p:nvPr/>
        </p:nvPicPr>
        <p:blipFill>
          <a:blip r:embed="rId2"/>
          <a:srcRect/>
          <a:stretch>
            <a:fillRect/>
          </a:stretch>
        </p:blipFill>
        <p:spPr bwMode="auto">
          <a:xfrm>
            <a:off x="4514850" y="1428736"/>
            <a:ext cx="4629150" cy="3200400"/>
          </a:xfrm>
          <a:prstGeom prst="rect">
            <a:avLst/>
          </a:prstGeom>
          <a:noFill/>
          <a:ln w="9525">
            <a:noFill/>
            <a:miter lim="800000"/>
            <a:headEnd/>
            <a:tailEnd/>
          </a:ln>
          <a:effectLst/>
        </p:spPr>
      </p:pic>
      <p:pic>
        <p:nvPicPr>
          <p:cNvPr id="16387" name="Picture 3"/>
          <p:cNvPicPr>
            <a:picLocks noChangeAspect="1" noChangeArrowheads="1"/>
          </p:cNvPicPr>
          <p:nvPr/>
        </p:nvPicPr>
        <p:blipFill>
          <a:blip r:embed="rId3"/>
          <a:srcRect/>
          <a:stretch>
            <a:fillRect/>
          </a:stretch>
        </p:blipFill>
        <p:spPr bwMode="auto">
          <a:xfrm>
            <a:off x="214282" y="3786190"/>
            <a:ext cx="3609975" cy="1438275"/>
          </a:xfrm>
          <a:prstGeom prst="rect">
            <a:avLst/>
          </a:prstGeom>
          <a:noFill/>
          <a:ln w="9525">
            <a:noFill/>
            <a:miter lim="800000"/>
            <a:headEnd/>
            <a:tailEnd/>
          </a:ln>
          <a:effectLst/>
        </p:spPr>
      </p:pic>
      <p:pic>
        <p:nvPicPr>
          <p:cNvPr id="16388" name="Picture 4"/>
          <p:cNvPicPr>
            <a:picLocks noChangeAspect="1" noChangeArrowheads="1"/>
          </p:cNvPicPr>
          <p:nvPr/>
        </p:nvPicPr>
        <p:blipFill>
          <a:blip r:embed="rId4"/>
          <a:srcRect/>
          <a:stretch>
            <a:fillRect/>
          </a:stretch>
        </p:blipFill>
        <p:spPr bwMode="auto">
          <a:xfrm>
            <a:off x="142844" y="928670"/>
            <a:ext cx="2371725" cy="1457325"/>
          </a:xfrm>
          <a:prstGeom prst="rect">
            <a:avLst/>
          </a:prstGeom>
          <a:noFill/>
          <a:ln w="9525">
            <a:noFill/>
            <a:miter lim="800000"/>
            <a:headEnd/>
            <a:tailEnd/>
          </a:ln>
          <a:effectLst/>
        </p:spPr>
      </p:pic>
      <p:sp>
        <p:nvSpPr>
          <p:cNvPr id="7" name="TextBox 6"/>
          <p:cNvSpPr txBox="1"/>
          <p:nvPr/>
        </p:nvSpPr>
        <p:spPr>
          <a:xfrm>
            <a:off x="0" y="0"/>
            <a:ext cx="9144000" cy="369332"/>
          </a:xfrm>
          <a:prstGeom prst="rect">
            <a:avLst/>
          </a:prstGeom>
          <a:solidFill>
            <a:srgbClr val="C00000"/>
          </a:solidFill>
        </p:spPr>
        <p:txBody>
          <a:bodyPr wrap="square" rtlCol="0">
            <a:spAutoFit/>
          </a:bodyPr>
          <a:lstStyle/>
          <a:p>
            <a:r>
              <a:rPr lang="zh-CN" altLang="en-US" dirty="0" smtClean="0">
                <a:solidFill>
                  <a:schemeClr val="bg1"/>
                </a:solidFill>
              </a:rPr>
              <a:t>输出刀路</a:t>
            </a:r>
            <a:endParaRPr lang="zh-CN" altLang="en-US" dirty="0">
              <a:solidFill>
                <a:schemeClr val="bg1"/>
              </a:solidFill>
            </a:endParaRPr>
          </a:p>
        </p:txBody>
      </p:sp>
      <p:sp>
        <p:nvSpPr>
          <p:cNvPr id="8" name="圆角矩形标注 7"/>
          <p:cNvSpPr/>
          <p:nvPr/>
        </p:nvSpPr>
        <p:spPr>
          <a:xfrm>
            <a:off x="785786" y="2857496"/>
            <a:ext cx="2143140" cy="642942"/>
          </a:xfrm>
          <a:prstGeom prst="wedgeRoundRectCallout">
            <a:avLst>
              <a:gd name="adj1" fmla="val -29163"/>
              <a:gd name="adj2" fmla="val -174537"/>
              <a:gd name="adj3" fmla="val 16667"/>
            </a:avLst>
          </a:prstGeom>
          <a:solidFill>
            <a:schemeClr val="accent4">
              <a:lumMod val="40000"/>
              <a:lumOff val="6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altLang="zh-CN" dirty="0" smtClean="0">
                <a:solidFill>
                  <a:sysClr val="windowText" lastClr="000000"/>
                </a:solidFill>
              </a:rPr>
              <a:t>1</a:t>
            </a:r>
            <a:r>
              <a:rPr lang="zh-CN" altLang="en-US" dirty="0" smtClean="0">
                <a:solidFill>
                  <a:sysClr val="windowText" lastClr="000000"/>
                </a:solidFill>
              </a:rPr>
              <a:t>：点击确定</a:t>
            </a:r>
            <a:endParaRPr lang="zh-CN" altLang="en-US" dirty="0">
              <a:solidFill>
                <a:sysClr val="windowText" lastClr="000000"/>
              </a:solidFill>
            </a:endParaRPr>
          </a:p>
        </p:txBody>
      </p:sp>
      <p:sp>
        <p:nvSpPr>
          <p:cNvPr id="9" name="圆角矩形标注 8"/>
          <p:cNvSpPr/>
          <p:nvPr/>
        </p:nvSpPr>
        <p:spPr>
          <a:xfrm>
            <a:off x="7000860" y="2214554"/>
            <a:ext cx="1714544" cy="642942"/>
          </a:xfrm>
          <a:prstGeom prst="wedgeRoundRectCallout">
            <a:avLst>
              <a:gd name="adj1" fmla="val -45240"/>
              <a:gd name="adj2" fmla="val 198536"/>
              <a:gd name="adj3" fmla="val 16667"/>
            </a:avLst>
          </a:prstGeom>
          <a:solidFill>
            <a:srgbClr val="FF0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altLang="zh-CN" b="1" dirty="0" smtClean="0">
                <a:solidFill>
                  <a:srgbClr val="FFFF00"/>
                </a:solidFill>
              </a:rPr>
              <a:t>3</a:t>
            </a:r>
            <a:r>
              <a:rPr lang="zh-CN" altLang="en-US" b="1" dirty="0" smtClean="0">
                <a:solidFill>
                  <a:srgbClr val="FFFF00"/>
                </a:solidFill>
              </a:rPr>
              <a:t>：把优化这个勾去掉</a:t>
            </a:r>
            <a:endParaRPr lang="zh-CN" altLang="en-US" b="1" dirty="0">
              <a:solidFill>
                <a:srgbClr val="FFFF00"/>
              </a:solidFill>
            </a:endParaRPr>
          </a:p>
        </p:txBody>
      </p:sp>
      <p:sp>
        <p:nvSpPr>
          <p:cNvPr id="10" name="圆角矩形标注 9"/>
          <p:cNvSpPr/>
          <p:nvPr/>
        </p:nvSpPr>
        <p:spPr>
          <a:xfrm>
            <a:off x="7000860" y="5572140"/>
            <a:ext cx="2143140" cy="642942"/>
          </a:xfrm>
          <a:prstGeom prst="wedgeRoundRectCallout">
            <a:avLst>
              <a:gd name="adj1" fmla="val -29781"/>
              <a:gd name="adj2" fmla="val -228128"/>
              <a:gd name="adj3" fmla="val 16667"/>
            </a:avLst>
          </a:prstGeom>
          <a:solidFill>
            <a:schemeClr val="accent4">
              <a:lumMod val="40000"/>
              <a:lumOff val="6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altLang="zh-CN" dirty="0" smtClean="0">
                <a:solidFill>
                  <a:sysClr val="windowText" lastClr="000000"/>
                </a:solidFill>
              </a:rPr>
              <a:t>3</a:t>
            </a:r>
            <a:r>
              <a:rPr lang="zh-CN" altLang="en-US" dirty="0" smtClean="0">
                <a:solidFill>
                  <a:sysClr val="windowText" lastClr="000000"/>
                </a:solidFill>
              </a:rPr>
              <a:t>：点击生成</a:t>
            </a:r>
            <a:endParaRPr lang="zh-CN" altLang="en-US" dirty="0">
              <a:solidFill>
                <a:sysClr val="windowText" lastClr="000000"/>
              </a:solidFill>
            </a:endParaRPr>
          </a:p>
        </p:txBody>
      </p:sp>
      <p:sp>
        <p:nvSpPr>
          <p:cNvPr id="11" name="圆角矩形标注 10"/>
          <p:cNvSpPr/>
          <p:nvPr/>
        </p:nvSpPr>
        <p:spPr>
          <a:xfrm>
            <a:off x="1571604" y="5857892"/>
            <a:ext cx="2143140" cy="642942"/>
          </a:xfrm>
          <a:prstGeom prst="wedgeRoundRectCallout">
            <a:avLst>
              <a:gd name="adj1" fmla="val -28544"/>
              <a:gd name="adj2" fmla="val -188966"/>
              <a:gd name="adj3" fmla="val 16667"/>
            </a:avLst>
          </a:prstGeom>
          <a:solidFill>
            <a:schemeClr val="accent4">
              <a:lumMod val="40000"/>
              <a:lumOff val="6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altLang="zh-CN" dirty="0" smtClean="0">
                <a:solidFill>
                  <a:sysClr val="windowText" lastClr="000000"/>
                </a:solidFill>
              </a:rPr>
              <a:t>4</a:t>
            </a:r>
            <a:r>
              <a:rPr lang="zh-CN" altLang="en-US" dirty="0" smtClean="0">
                <a:solidFill>
                  <a:sysClr val="windowText" lastClr="000000"/>
                </a:solidFill>
              </a:rPr>
              <a:t>：点击确定</a:t>
            </a:r>
            <a:endParaRPr lang="zh-CN" altLang="en-US" dirty="0">
              <a:solidFill>
                <a:sysClr val="windowText" lastClr="000000"/>
              </a:solidFill>
            </a:endParaRPr>
          </a:p>
        </p:txBody>
      </p:sp>
      <p:sp>
        <p:nvSpPr>
          <p:cNvPr id="13" name="圆角矩形标注 12"/>
          <p:cNvSpPr/>
          <p:nvPr/>
        </p:nvSpPr>
        <p:spPr>
          <a:xfrm>
            <a:off x="4500562" y="2214554"/>
            <a:ext cx="2143140" cy="642942"/>
          </a:xfrm>
          <a:prstGeom prst="wedgeRoundRectCallout">
            <a:avLst>
              <a:gd name="adj1" fmla="val -26071"/>
              <a:gd name="adj2" fmla="val 157312"/>
              <a:gd name="adj3" fmla="val 16667"/>
            </a:avLst>
          </a:prstGeom>
          <a:solidFill>
            <a:srgbClr val="FF0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altLang="zh-CN" b="1" dirty="0" smtClean="0">
                <a:solidFill>
                  <a:srgbClr val="FFFF00"/>
                </a:solidFill>
              </a:rPr>
              <a:t>2</a:t>
            </a:r>
            <a:r>
              <a:rPr lang="zh-CN" altLang="en-US" b="1" dirty="0" smtClean="0">
                <a:solidFill>
                  <a:srgbClr val="FFFF00"/>
                </a:solidFill>
              </a:rPr>
              <a:t>：离散输出圆弧</a:t>
            </a:r>
            <a:endParaRPr lang="zh-CN" altLang="en-US" b="1" dirty="0">
              <a:solidFill>
                <a:srgbClr val="FFFF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srcRect/>
          <a:stretch>
            <a:fillRect/>
          </a:stretch>
        </p:blipFill>
        <p:spPr bwMode="auto">
          <a:xfrm>
            <a:off x="1142976" y="1643050"/>
            <a:ext cx="6224742" cy="2071702"/>
          </a:xfrm>
          <a:prstGeom prst="rect">
            <a:avLst/>
          </a:prstGeom>
          <a:noFill/>
          <a:ln w="9525">
            <a:noFill/>
            <a:miter lim="800000"/>
            <a:headEnd/>
            <a:tailEnd/>
          </a:ln>
          <a:effectLst/>
        </p:spPr>
      </p:pic>
      <p:sp>
        <p:nvSpPr>
          <p:cNvPr id="5" name="圆角矩形标注 4"/>
          <p:cNvSpPr/>
          <p:nvPr/>
        </p:nvSpPr>
        <p:spPr>
          <a:xfrm>
            <a:off x="4572000" y="4071942"/>
            <a:ext cx="3643338" cy="642942"/>
          </a:xfrm>
          <a:prstGeom prst="wedgeRoundRectCallout">
            <a:avLst>
              <a:gd name="adj1" fmla="val -46477"/>
              <a:gd name="adj2" fmla="val -242556"/>
              <a:gd name="adj3" fmla="val 16667"/>
            </a:avLst>
          </a:prstGeom>
          <a:solidFill>
            <a:schemeClr val="accent4">
              <a:lumMod val="40000"/>
              <a:lumOff val="6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altLang="zh-CN" dirty="0" err="1" smtClean="0">
                <a:solidFill>
                  <a:sysClr val="windowText" lastClr="000000"/>
                </a:solidFill>
              </a:rPr>
              <a:t>PHPnow</a:t>
            </a:r>
            <a:r>
              <a:rPr lang="zh-CN" altLang="en-US" dirty="0" smtClean="0">
                <a:solidFill>
                  <a:sysClr val="windowText" lastClr="000000"/>
                </a:solidFill>
              </a:rPr>
              <a:t>文件夹中生成了两个文件，</a:t>
            </a:r>
            <a:endParaRPr lang="en-US" altLang="zh-CN" dirty="0" smtClean="0">
              <a:solidFill>
                <a:sysClr val="windowText" lastClr="000000"/>
              </a:solidFill>
            </a:endParaRPr>
          </a:p>
          <a:p>
            <a:pPr marL="342900" indent="-342900" algn="ctr"/>
            <a:r>
              <a:rPr lang="en-US" altLang="zh-CN" dirty="0" smtClean="0">
                <a:solidFill>
                  <a:sysClr val="windowText" lastClr="000000"/>
                </a:solidFill>
              </a:rPr>
              <a:t>JDlaser.ENG</a:t>
            </a:r>
            <a:r>
              <a:rPr lang="zh-CN" altLang="en-US" dirty="0" smtClean="0">
                <a:solidFill>
                  <a:sysClr val="windowText" lastClr="000000"/>
                </a:solidFill>
              </a:rPr>
              <a:t>和</a:t>
            </a:r>
            <a:r>
              <a:rPr lang="en-US" altLang="zh-CN" dirty="0" smtClean="0">
                <a:solidFill>
                  <a:sysClr val="windowText" lastClr="000000"/>
                </a:solidFill>
              </a:rPr>
              <a:t>JDlaser.nc</a:t>
            </a:r>
          </a:p>
        </p:txBody>
      </p:sp>
      <p:sp>
        <p:nvSpPr>
          <p:cNvPr id="6" name="矩形 5"/>
          <p:cNvSpPr/>
          <p:nvPr/>
        </p:nvSpPr>
        <p:spPr>
          <a:xfrm>
            <a:off x="3571868" y="2571744"/>
            <a:ext cx="1357322" cy="4286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0" y="0"/>
            <a:ext cx="9144000" cy="369332"/>
          </a:xfrm>
          <a:prstGeom prst="rect">
            <a:avLst/>
          </a:prstGeom>
          <a:solidFill>
            <a:srgbClr val="C00000"/>
          </a:solidFill>
        </p:spPr>
        <p:txBody>
          <a:bodyPr wrap="square" rtlCol="0">
            <a:spAutoFit/>
          </a:bodyPr>
          <a:lstStyle/>
          <a:p>
            <a:r>
              <a:rPr lang="zh-CN" altLang="en-US" dirty="0" smtClean="0">
                <a:solidFill>
                  <a:schemeClr val="bg1"/>
                </a:solidFill>
              </a:rPr>
              <a:t>输出刀路</a:t>
            </a:r>
            <a:endParaRPr lang="zh-CN" altLang="en-US" dirty="0">
              <a:solidFill>
                <a:schemeClr val="bg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1285852" y="1142984"/>
            <a:ext cx="5800725" cy="3571875"/>
          </a:xfrm>
          <a:prstGeom prst="rect">
            <a:avLst/>
          </a:prstGeom>
          <a:noFill/>
          <a:ln w="9525">
            <a:noFill/>
            <a:miter lim="800000"/>
            <a:headEnd/>
            <a:tailEnd/>
          </a:ln>
          <a:effectLst/>
        </p:spPr>
      </p:pic>
      <p:sp>
        <p:nvSpPr>
          <p:cNvPr id="10" name="TextBox 9"/>
          <p:cNvSpPr txBox="1"/>
          <p:nvPr/>
        </p:nvSpPr>
        <p:spPr>
          <a:xfrm rot="5400000">
            <a:off x="5438001" y="3152001"/>
            <a:ext cx="6858000" cy="553998"/>
          </a:xfrm>
          <a:prstGeom prst="rect">
            <a:avLst/>
          </a:prstGeom>
          <a:solidFill>
            <a:schemeClr val="accent2">
              <a:lumMod val="20000"/>
              <a:lumOff val="80000"/>
            </a:schemeClr>
          </a:solidFill>
        </p:spPr>
        <p:txBody>
          <a:bodyPr wrap="square" rtlCol="0">
            <a:spAutoFit/>
          </a:bodyPr>
          <a:lstStyle/>
          <a:p>
            <a:pPr algn="r"/>
            <a:r>
              <a:rPr lang="zh-CN" altLang="en-US" sz="3000" dirty="0" smtClean="0">
                <a:solidFill>
                  <a:schemeClr val="bg1"/>
                </a:solidFill>
              </a:rPr>
              <a:t>智博</a:t>
            </a:r>
            <a:r>
              <a:rPr lang="en-US" altLang="zh-CN" sz="3000" dirty="0" smtClean="0">
                <a:solidFill>
                  <a:schemeClr val="bg1"/>
                </a:solidFill>
              </a:rPr>
              <a:t>3D</a:t>
            </a:r>
            <a:r>
              <a:rPr lang="zh-CN" altLang="en-US" sz="3000" dirty="0" smtClean="0">
                <a:solidFill>
                  <a:schemeClr val="bg1"/>
                </a:solidFill>
              </a:rPr>
              <a:t>打印机</a:t>
            </a:r>
            <a:endParaRPr lang="zh-CN" altLang="en-US" sz="3000" dirty="0">
              <a:solidFill>
                <a:schemeClr val="bg1"/>
              </a:solidFill>
            </a:endParaRPr>
          </a:p>
        </p:txBody>
      </p:sp>
      <p:sp>
        <p:nvSpPr>
          <p:cNvPr id="4" name="TextBox 3"/>
          <p:cNvSpPr txBox="1"/>
          <p:nvPr/>
        </p:nvSpPr>
        <p:spPr>
          <a:xfrm>
            <a:off x="0" y="0"/>
            <a:ext cx="9144000" cy="553998"/>
          </a:xfrm>
          <a:prstGeom prst="rect">
            <a:avLst/>
          </a:prstGeom>
          <a:solidFill>
            <a:schemeClr val="accent2"/>
          </a:solidFill>
        </p:spPr>
        <p:txBody>
          <a:bodyPr wrap="square" rtlCol="0">
            <a:spAutoFit/>
          </a:bodyPr>
          <a:lstStyle/>
          <a:p>
            <a:r>
              <a:rPr lang="en-US" altLang="zh-CN" sz="3000" dirty="0" err="1" smtClean="0">
                <a:solidFill>
                  <a:schemeClr val="bg1"/>
                </a:solidFill>
              </a:rPr>
              <a:t>Gcode</a:t>
            </a:r>
            <a:r>
              <a:rPr lang="zh-CN" altLang="en-US" sz="3000" dirty="0" smtClean="0">
                <a:solidFill>
                  <a:schemeClr val="bg1"/>
                </a:solidFill>
              </a:rPr>
              <a:t>转码（转为智博</a:t>
            </a:r>
            <a:r>
              <a:rPr lang="en-US" altLang="zh-CN" sz="3000" dirty="0" smtClean="0">
                <a:solidFill>
                  <a:schemeClr val="bg1"/>
                </a:solidFill>
              </a:rPr>
              <a:t>3D</a:t>
            </a:r>
            <a:r>
              <a:rPr lang="zh-CN" altLang="en-US" sz="3000" dirty="0" smtClean="0">
                <a:solidFill>
                  <a:schemeClr val="bg1"/>
                </a:solidFill>
              </a:rPr>
              <a:t>打印机可读格式）</a:t>
            </a:r>
            <a:endParaRPr lang="zh-CN" altLang="en-US" sz="3000" dirty="0">
              <a:solidFill>
                <a:schemeClr val="bg1"/>
              </a:solidFill>
            </a:endParaRPr>
          </a:p>
        </p:txBody>
      </p:sp>
      <p:sp>
        <p:nvSpPr>
          <p:cNvPr id="7" name="矩形 6"/>
          <p:cNvSpPr/>
          <p:nvPr/>
        </p:nvSpPr>
        <p:spPr>
          <a:xfrm>
            <a:off x="1285852" y="2571744"/>
            <a:ext cx="4357718" cy="285752"/>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19050">
                <a:solidFill>
                  <a:schemeClr val="tx1"/>
                </a:solidFill>
              </a:ln>
            </a:endParaRPr>
          </a:p>
        </p:txBody>
      </p:sp>
      <p:sp>
        <p:nvSpPr>
          <p:cNvPr id="8" name="矩形 7"/>
          <p:cNvSpPr/>
          <p:nvPr/>
        </p:nvSpPr>
        <p:spPr>
          <a:xfrm>
            <a:off x="1785918" y="1785926"/>
            <a:ext cx="857256" cy="285752"/>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19050">
                <a:solidFill>
                  <a:schemeClr val="tx1"/>
                </a:solidFill>
              </a:ln>
            </a:endParaRPr>
          </a:p>
        </p:txBody>
      </p:sp>
      <p:sp>
        <p:nvSpPr>
          <p:cNvPr id="9" name="TextBox 8"/>
          <p:cNvSpPr txBox="1"/>
          <p:nvPr/>
        </p:nvSpPr>
        <p:spPr>
          <a:xfrm>
            <a:off x="2214546" y="5286388"/>
            <a:ext cx="4000528" cy="923330"/>
          </a:xfrm>
          <a:prstGeom prst="rect">
            <a:avLst/>
          </a:prstGeom>
          <a:noFill/>
        </p:spPr>
        <p:txBody>
          <a:bodyPr wrap="square" rtlCol="0">
            <a:spAutoFit/>
          </a:bodyPr>
          <a:lstStyle/>
          <a:p>
            <a:r>
              <a:rPr lang="zh-CN" altLang="en-US" dirty="0" smtClean="0"/>
              <a:t>在浏览器中访问 </a:t>
            </a:r>
            <a:r>
              <a:rPr lang="en-US" altLang="zh-CN" dirty="0" err="1" smtClean="0"/>
              <a:t>localhost</a:t>
            </a:r>
            <a:r>
              <a:rPr lang="en-US" altLang="zh-CN" dirty="0" smtClean="0"/>
              <a:t> </a:t>
            </a:r>
            <a:r>
              <a:rPr lang="zh-CN" altLang="en-US" dirty="0" smtClean="0"/>
              <a:t>网页，</a:t>
            </a:r>
            <a:endParaRPr lang="en-US" altLang="zh-CN" dirty="0" smtClean="0"/>
          </a:p>
          <a:p>
            <a:r>
              <a:rPr lang="zh-CN" altLang="en-US" dirty="0" smtClean="0"/>
              <a:t>或者访问 </a:t>
            </a:r>
            <a:r>
              <a:rPr lang="en-US" altLang="zh-CN" dirty="0" smtClean="0">
                <a:hlinkClick r:id="rId3"/>
              </a:rPr>
              <a:t>http://127.0.0.1/</a:t>
            </a:r>
            <a:r>
              <a:rPr lang="en-US" altLang="zh-CN" dirty="0" smtClean="0"/>
              <a:t> </a:t>
            </a:r>
          </a:p>
          <a:p>
            <a:r>
              <a:rPr lang="zh-CN" altLang="en-US" dirty="0" smtClean="0"/>
              <a:t>点击 </a:t>
            </a:r>
            <a:r>
              <a:rPr lang="en-US" altLang="zh-CN" dirty="0" smtClean="0">
                <a:solidFill>
                  <a:srgbClr val="FF0000"/>
                </a:solidFill>
              </a:rPr>
              <a:t>1:</a:t>
            </a:r>
            <a:r>
              <a:rPr lang="zh-CN" altLang="en-US" dirty="0" smtClean="0">
                <a:solidFill>
                  <a:srgbClr val="FF0000"/>
                </a:solidFill>
              </a:rPr>
              <a:t>激光烧刻</a:t>
            </a:r>
            <a:r>
              <a:rPr lang="en-US" dirty="0" smtClean="0">
                <a:solidFill>
                  <a:srgbClr val="FF0000"/>
                </a:solidFill>
              </a:rPr>
              <a:t>PCB(</a:t>
            </a:r>
            <a:r>
              <a:rPr lang="en-US" dirty="0" err="1" smtClean="0">
                <a:solidFill>
                  <a:srgbClr val="FF0000"/>
                </a:solidFill>
              </a:rPr>
              <a:t>copperCAM</a:t>
            </a:r>
            <a:r>
              <a:rPr lang="en-US" dirty="0" smtClean="0">
                <a:solidFill>
                  <a:srgbClr val="FF0000"/>
                </a:solidFill>
              </a:rPr>
              <a:t>)</a:t>
            </a:r>
            <a:endParaRPr lang="en-US" altLang="zh-CN" dirty="0" smtClean="0">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5" name="Picture 3"/>
          <p:cNvPicPr>
            <a:picLocks noChangeAspect="1" noChangeArrowheads="1"/>
          </p:cNvPicPr>
          <p:nvPr/>
        </p:nvPicPr>
        <p:blipFill>
          <a:blip r:embed="rId2"/>
          <a:srcRect/>
          <a:stretch>
            <a:fillRect/>
          </a:stretch>
        </p:blipFill>
        <p:spPr bwMode="auto">
          <a:xfrm>
            <a:off x="1714480" y="1285860"/>
            <a:ext cx="5781675" cy="3362325"/>
          </a:xfrm>
          <a:prstGeom prst="rect">
            <a:avLst/>
          </a:prstGeom>
          <a:noFill/>
          <a:ln w="9525">
            <a:noFill/>
            <a:miter lim="800000"/>
            <a:headEnd/>
            <a:tailEnd/>
          </a:ln>
          <a:effectLst/>
        </p:spPr>
      </p:pic>
      <p:sp>
        <p:nvSpPr>
          <p:cNvPr id="6" name="矩形 5"/>
          <p:cNvSpPr/>
          <p:nvPr/>
        </p:nvSpPr>
        <p:spPr>
          <a:xfrm>
            <a:off x="2786050" y="3357562"/>
            <a:ext cx="785818" cy="285752"/>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19050">
                <a:solidFill>
                  <a:schemeClr val="tx1"/>
                </a:solidFill>
              </a:ln>
            </a:endParaRPr>
          </a:p>
        </p:txBody>
      </p:sp>
      <p:sp>
        <p:nvSpPr>
          <p:cNvPr id="7" name="矩形 6"/>
          <p:cNvSpPr/>
          <p:nvPr/>
        </p:nvSpPr>
        <p:spPr>
          <a:xfrm>
            <a:off x="4143372" y="3357562"/>
            <a:ext cx="785818" cy="285752"/>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19050">
                <a:solidFill>
                  <a:schemeClr val="tx1"/>
                </a:solidFill>
              </a:ln>
            </a:endParaRPr>
          </a:p>
        </p:txBody>
      </p:sp>
      <p:sp>
        <p:nvSpPr>
          <p:cNvPr id="8" name="矩形 7"/>
          <p:cNvSpPr/>
          <p:nvPr/>
        </p:nvSpPr>
        <p:spPr>
          <a:xfrm>
            <a:off x="5857884" y="3357562"/>
            <a:ext cx="785818" cy="285752"/>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19050">
                <a:solidFill>
                  <a:schemeClr val="tx1"/>
                </a:solidFill>
              </a:ln>
            </a:endParaRPr>
          </a:p>
        </p:txBody>
      </p:sp>
      <p:sp>
        <p:nvSpPr>
          <p:cNvPr id="9" name="TextBox 8"/>
          <p:cNvSpPr txBox="1"/>
          <p:nvPr/>
        </p:nvSpPr>
        <p:spPr>
          <a:xfrm>
            <a:off x="1071538" y="4857760"/>
            <a:ext cx="7215238" cy="1754326"/>
          </a:xfrm>
          <a:prstGeom prst="rect">
            <a:avLst/>
          </a:prstGeom>
          <a:noFill/>
        </p:spPr>
        <p:txBody>
          <a:bodyPr wrap="square" rtlCol="0">
            <a:spAutoFit/>
          </a:bodyPr>
          <a:lstStyle/>
          <a:p>
            <a:r>
              <a:rPr lang="zh-CN" altLang="en-US" dirty="0" smtClean="0"/>
              <a:t>选择合适的激光功率与雕刻速度，点击生成</a:t>
            </a:r>
            <a:r>
              <a:rPr lang="en-US" altLang="zh-CN" dirty="0" err="1" smtClean="0"/>
              <a:t>Gcode</a:t>
            </a:r>
            <a:endParaRPr lang="en-US" altLang="zh-CN" dirty="0" smtClean="0"/>
          </a:p>
          <a:p>
            <a:r>
              <a:rPr lang="zh-CN" altLang="en-US" dirty="0" smtClean="0"/>
              <a:t>注意：小功率激光雕刻白纸时，功率</a:t>
            </a:r>
            <a:r>
              <a:rPr lang="en-US" altLang="zh-CN" dirty="0" smtClean="0"/>
              <a:t>100%</a:t>
            </a:r>
            <a:r>
              <a:rPr lang="zh-CN" altLang="en-US" dirty="0" smtClean="0"/>
              <a:t>，速度</a:t>
            </a:r>
            <a:r>
              <a:rPr lang="en-US" altLang="zh-CN" dirty="0" smtClean="0"/>
              <a:t>50mm/min</a:t>
            </a:r>
            <a:r>
              <a:rPr lang="zh-CN" altLang="en-US" dirty="0" smtClean="0"/>
              <a:t>，起头附加动作为“十字”。小功率无法雕刻牛皮纸与美纹纸，普通白纸，有色纸，纸箱，黑色亚克力</a:t>
            </a:r>
            <a:r>
              <a:rPr lang="en-US" altLang="zh-CN" dirty="0" smtClean="0"/>
              <a:t>PVC</a:t>
            </a:r>
            <a:r>
              <a:rPr lang="zh-CN" altLang="en-US" dirty="0" smtClean="0"/>
              <a:t>等，可以雕刻。</a:t>
            </a:r>
            <a:endParaRPr lang="en-US" altLang="zh-CN" dirty="0" smtClean="0"/>
          </a:p>
          <a:p>
            <a:r>
              <a:rPr lang="zh-CN" altLang="en-US" dirty="0" smtClean="0"/>
              <a:t>大功率激光没有太多限制，除了金属陶瓷玻璃无法雕刻，其他材料问题不大，例如</a:t>
            </a:r>
            <a:r>
              <a:rPr lang="en-US" altLang="zh-CN" dirty="0" smtClean="0"/>
              <a:t>IC</a:t>
            </a:r>
            <a:r>
              <a:rPr lang="zh-CN" altLang="en-US" dirty="0" smtClean="0"/>
              <a:t>表面刻字</a:t>
            </a:r>
            <a:r>
              <a:rPr lang="en-US" altLang="zh-CN" dirty="0" smtClean="0"/>
              <a:t>/</a:t>
            </a:r>
            <a:r>
              <a:rPr lang="zh-CN" altLang="en-US" dirty="0" smtClean="0"/>
              <a:t>皮革</a:t>
            </a:r>
            <a:r>
              <a:rPr lang="en-US" altLang="zh-CN" dirty="0" smtClean="0"/>
              <a:t>/</a:t>
            </a:r>
            <a:r>
              <a:rPr lang="zh-CN" altLang="en-US" dirty="0" smtClean="0"/>
              <a:t>塑料</a:t>
            </a:r>
            <a:r>
              <a:rPr lang="en-US" altLang="zh-CN" dirty="0" smtClean="0"/>
              <a:t>/</a:t>
            </a:r>
            <a:r>
              <a:rPr lang="zh-CN" altLang="en-US" dirty="0" smtClean="0"/>
              <a:t>油漆</a:t>
            </a:r>
            <a:r>
              <a:rPr lang="en-US" altLang="zh-CN" dirty="0" smtClean="0"/>
              <a:t>/</a:t>
            </a:r>
            <a:r>
              <a:rPr lang="zh-CN" altLang="en-US" dirty="0" smtClean="0"/>
              <a:t>木板等等</a:t>
            </a:r>
            <a:endParaRPr lang="en-US" altLang="zh-CN" dirty="0" smtClean="0"/>
          </a:p>
        </p:txBody>
      </p:sp>
      <p:sp>
        <p:nvSpPr>
          <p:cNvPr id="10" name="TextBox 9"/>
          <p:cNvSpPr txBox="1"/>
          <p:nvPr/>
        </p:nvSpPr>
        <p:spPr>
          <a:xfrm>
            <a:off x="0" y="0"/>
            <a:ext cx="9144000" cy="369332"/>
          </a:xfrm>
          <a:prstGeom prst="rect">
            <a:avLst/>
          </a:prstGeom>
          <a:solidFill>
            <a:srgbClr val="C00000"/>
          </a:solidFill>
        </p:spPr>
        <p:txBody>
          <a:bodyPr wrap="square" rtlCol="0">
            <a:spAutoFit/>
          </a:bodyPr>
          <a:lstStyle/>
          <a:p>
            <a:r>
              <a:rPr lang="zh-CN" altLang="en-US" dirty="0" smtClean="0">
                <a:solidFill>
                  <a:schemeClr val="bg1"/>
                </a:solidFill>
              </a:rPr>
              <a:t>转码</a:t>
            </a:r>
            <a:endParaRPr lang="zh-CN" altLang="en-US"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srcRect/>
          <a:stretch>
            <a:fillRect/>
          </a:stretch>
        </p:blipFill>
        <p:spPr bwMode="auto">
          <a:xfrm>
            <a:off x="1928794" y="1857364"/>
            <a:ext cx="6791325" cy="3962400"/>
          </a:xfrm>
          <a:prstGeom prst="rect">
            <a:avLst/>
          </a:prstGeom>
          <a:noFill/>
          <a:ln w="9525">
            <a:noFill/>
            <a:miter lim="800000"/>
            <a:headEnd/>
            <a:tailEnd/>
          </a:ln>
          <a:effectLst/>
        </p:spPr>
      </p:pic>
      <p:sp>
        <p:nvSpPr>
          <p:cNvPr id="5" name="圆角矩形标注 4"/>
          <p:cNvSpPr/>
          <p:nvPr/>
        </p:nvSpPr>
        <p:spPr>
          <a:xfrm>
            <a:off x="0" y="2285992"/>
            <a:ext cx="1857388" cy="642942"/>
          </a:xfrm>
          <a:prstGeom prst="wedgeRoundRectCallout">
            <a:avLst>
              <a:gd name="adj1" fmla="val 57734"/>
              <a:gd name="adj2" fmla="val 122274"/>
              <a:gd name="adj3" fmla="val 16667"/>
            </a:avLst>
          </a:prstGeom>
          <a:solidFill>
            <a:schemeClr val="accent4">
              <a:lumMod val="40000"/>
              <a:lumOff val="6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ysClr val="windowText" lastClr="000000"/>
                </a:solidFill>
              </a:rPr>
              <a:t>1. </a:t>
            </a:r>
            <a:r>
              <a:rPr lang="zh-CN" altLang="en-US" dirty="0" smtClean="0">
                <a:solidFill>
                  <a:sysClr val="windowText" lastClr="000000"/>
                </a:solidFill>
              </a:rPr>
              <a:t>切换到文字</a:t>
            </a:r>
            <a:endParaRPr lang="en-US" altLang="zh-CN" dirty="0" smtClean="0">
              <a:solidFill>
                <a:sysClr val="windowText" lastClr="000000"/>
              </a:solidFill>
            </a:endParaRPr>
          </a:p>
          <a:p>
            <a:pPr algn="ctr"/>
            <a:r>
              <a:rPr lang="zh-CN" altLang="en-US" dirty="0" smtClean="0">
                <a:solidFill>
                  <a:sysClr val="windowText" lastClr="000000"/>
                </a:solidFill>
              </a:rPr>
              <a:t>编辑功能</a:t>
            </a:r>
            <a:endParaRPr lang="zh-CN" altLang="en-US" dirty="0">
              <a:solidFill>
                <a:sysClr val="windowText" lastClr="000000"/>
              </a:solidFill>
            </a:endParaRPr>
          </a:p>
        </p:txBody>
      </p:sp>
      <p:sp>
        <p:nvSpPr>
          <p:cNvPr id="7" name="圆角矩形标注 6"/>
          <p:cNvSpPr/>
          <p:nvPr/>
        </p:nvSpPr>
        <p:spPr>
          <a:xfrm>
            <a:off x="4357686" y="3143248"/>
            <a:ext cx="1857388" cy="642942"/>
          </a:xfrm>
          <a:prstGeom prst="wedgeRoundRectCallout">
            <a:avLst>
              <a:gd name="adj1" fmla="val -56425"/>
              <a:gd name="adj2" fmla="val 149068"/>
              <a:gd name="adj3" fmla="val 16667"/>
            </a:avLst>
          </a:prstGeom>
          <a:solidFill>
            <a:schemeClr val="accent4">
              <a:lumMod val="40000"/>
              <a:lumOff val="6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ysClr val="windowText" lastClr="000000"/>
                </a:solidFill>
              </a:rPr>
              <a:t>2. </a:t>
            </a:r>
            <a:r>
              <a:rPr lang="zh-CN" altLang="en-US" dirty="0" smtClean="0">
                <a:solidFill>
                  <a:sysClr val="windowText" lastClr="000000"/>
                </a:solidFill>
              </a:rPr>
              <a:t>输入文字</a:t>
            </a:r>
            <a:endParaRPr lang="zh-CN" altLang="en-US" dirty="0">
              <a:solidFill>
                <a:sysClr val="windowText" lastClr="000000"/>
              </a:solidFill>
            </a:endParaRPr>
          </a:p>
        </p:txBody>
      </p:sp>
      <p:sp>
        <p:nvSpPr>
          <p:cNvPr id="8" name="圆角矩形标注 7"/>
          <p:cNvSpPr/>
          <p:nvPr/>
        </p:nvSpPr>
        <p:spPr>
          <a:xfrm>
            <a:off x="6000760" y="6215082"/>
            <a:ext cx="1857388" cy="642942"/>
          </a:xfrm>
          <a:prstGeom prst="wedgeRoundRectCallout">
            <a:avLst>
              <a:gd name="adj1" fmla="val 51312"/>
              <a:gd name="adj2" fmla="val -213699"/>
              <a:gd name="adj3" fmla="val 16667"/>
            </a:avLst>
          </a:prstGeom>
          <a:solidFill>
            <a:schemeClr val="accent4">
              <a:lumMod val="40000"/>
              <a:lumOff val="6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ysClr val="windowText" lastClr="000000"/>
                </a:solidFill>
              </a:rPr>
              <a:t>3. </a:t>
            </a:r>
            <a:r>
              <a:rPr lang="zh-CN" altLang="en-US" dirty="0" smtClean="0">
                <a:solidFill>
                  <a:sysClr val="windowText" lastClr="000000"/>
                </a:solidFill>
              </a:rPr>
              <a:t>调整宽度</a:t>
            </a:r>
            <a:endParaRPr lang="zh-CN" altLang="en-US" dirty="0">
              <a:solidFill>
                <a:sysClr val="windowText" lastClr="000000"/>
              </a:solidFill>
            </a:endParaRPr>
          </a:p>
        </p:txBody>
      </p:sp>
      <p:sp>
        <p:nvSpPr>
          <p:cNvPr id="9" name="圆角矩形标注 8"/>
          <p:cNvSpPr/>
          <p:nvPr/>
        </p:nvSpPr>
        <p:spPr>
          <a:xfrm>
            <a:off x="4643438" y="5429264"/>
            <a:ext cx="1857388" cy="642942"/>
          </a:xfrm>
          <a:prstGeom prst="wedgeRoundRectCallout">
            <a:avLst>
              <a:gd name="adj1" fmla="val 114812"/>
              <a:gd name="adj2" fmla="val -100334"/>
              <a:gd name="adj3" fmla="val 16667"/>
            </a:avLst>
          </a:prstGeom>
          <a:solidFill>
            <a:schemeClr val="accent4">
              <a:lumMod val="40000"/>
              <a:lumOff val="6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ysClr val="windowText" lastClr="000000"/>
                </a:solidFill>
              </a:rPr>
              <a:t>4. </a:t>
            </a:r>
            <a:r>
              <a:rPr lang="zh-CN" altLang="en-US" dirty="0" smtClean="0">
                <a:solidFill>
                  <a:sysClr val="windowText" lastClr="000000"/>
                </a:solidFill>
              </a:rPr>
              <a:t>调整字距</a:t>
            </a:r>
            <a:endParaRPr lang="zh-CN" altLang="en-US" dirty="0">
              <a:solidFill>
                <a:sysClr val="windowText" lastClr="000000"/>
              </a:solidFill>
            </a:endParaRPr>
          </a:p>
        </p:txBody>
      </p:sp>
      <p:sp>
        <p:nvSpPr>
          <p:cNvPr id="10" name="右大括号 9"/>
          <p:cNvSpPr/>
          <p:nvPr/>
        </p:nvSpPr>
        <p:spPr>
          <a:xfrm rot="16200000">
            <a:off x="5214942" y="142852"/>
            <a:ext cx="714380" cy="4429156"/>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solidFill>
                <a:srgbClr val="FF0000"/>
              </a:solidFill>
            </a:endParaRPr>
          </a:p>
        </p:txBody>
      </p:sp>
      <p:sp>
        <p:nvSpPr>
          <p:cNvPr id="11" name="圆角矩形标注 10"/>
          <p:cNvSpPr/>
          <p:nvPr/>
        </p:nvSpPr>
        <p:spPr>
          <a:xfrm>
            <a:off x="1214414" y="928670"/>
            <a:ext cx="4000528" cy="642942"/>
          </a:xfrm>
          <a:prstGeom prst="wedgeRoundRectCallout">
            <a:avLst>
              <a:gd name="adj1" fmla="val 50956"/>
              <a:gd name="adj2" fmla="val 167618"/>
              <a:gd name="adj3" fmla="val 16667"/>
            </a:avLst>
          </a:prstGeom>
          <a:solidFill>
            <a:schemeClr val="accent4">
              <a:lumMod val="40000"/>
              <a:lumOff val="6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ysClr val="windowText" lastClr="000000"/>
                </a:solidFill>
              </a:rPr>
              <a:t>7. </a:t>
            </a:r>
            <a:r>
              <a:rPr lang="zh-CN" altLang="en-US" dirty="0" smtClean="0">
                <a:solidFill>
                  <a:sysClr val="windowText" lastClr="000000"/>
                </a:solidFill>
              </a:rPr>
              <a:t>注意看标尺</a:t>
            </a:r>
            <a:endParaRPr lang="en-US" altLang="zh-CN" dirty="0" smtClean="0">
              <a:solidFill>
                <a:sysClr val="windowText" lastClr="000000"/>
              </a:solidFill>
            </a:endParaRPr>
          </a:p>
          <a:p>
            <a:pPr algn="ctr"/>
            <a:r>
              <a:rPr lang="zh-CN" altLang="en-US" dirty="0" smtClean="0">
                <a:solidFill>
                  <a:sysClr val="windowText" lastClr="000000"/>
                </a:solidFill>
              </a:rPr>
              <a:t>说明这段文字雕刻出来约占</a:t>
            </a:r>
            <a:r>
              <a:rPr lang="en-US" altLang="zh-CN" dirty="0" smtClean="0">
                <a:solidFill>
                  <a:sysClr val="windowText" lastClr="000000"/>
                </a:solidFill>
              </a:rPr>
              <a:t>15mm</a:t>
            </a:r>
            <a:endParaRPr lang="zh-CN" altLang="en-US" dirty="0">
              <a:solidFill>
                <a:sysClr val="windowText" lastClr="000000"/>
              </a:solidFill>
            </a:endParaRPr>
          </a:p>
        </p:txBody>
      </p:sp>
      <p:sp>
        <p:nvSpPr>
          <p:cNvPr id="12" name="TextBox 11"/>
          <p:cNvSpPr txBox="1"/>
          <p:nvPr/>
        </p:nvSpPr>
        <p:spPr>
          <a:xfrm>
            <a:off x="0" y="0"/>
            <a:ext cx="9144000" cy="369332"/>
          </a:xfrm>
          <a:prstGeom prst="rect">
            <a:avLst/>
          </a:prstGeom>
          <a:solidFill>
            <a:srgbClr val="C00000"/>
          </a:solidFill>
        </p:spPr>
        <p:txBody>
          <a:bodyPr wrap="square" rtlCol="0">
            <a:spAutoFit/>
          </a:bodyPr>
          <a:lstStyle/>
          <a:p>
            <a:r>
              <a:rPr lang="zh-CN" altLang="en-US" dirty="0" smtClean="0">
                <a:solidFill>
                  <a:schemeClr val="bg1"/>
                </a:solidFill>
              </a:rPr>
              <a:t>输入文字</a:t>
            </a:r>
            <a:endParaRPr lang="zh-CN" altLang="en-US" dirty="0">
              <a:solidFill>
                <a:schemeClr val="bg1"/>
              </a:solidFill>
            </a:endParaRPr>
          </a:p>
        </p:txBody>
      </p:sp>
      <p:sp>
        <p:nvSpPr>
          <p:cNvPr id="13" name="圆角矩形标注 12"/>
          <p:cNvSpPr/>
          <p:nvPr/>
        </p:nvSpPr>
        <p:spPr>
          <a:xfrm>
            <a:off x="3000364" y="6215058"/>
            <a:ext cx="1857388" cy="642942"/>
          </a:xfrm>
          <a:prstGeom prst="wedgeRoundRectCallout">
            <a:avLst>
              <a:gd name="adj1" fmla="val -51430"/>
              <a:gd name="adj2" fmla="val -203393"/>
              <a:gd name="adj3" fmla="val 16667"/>
            </a:avLst>
          </a:prstGeom>
          <a:solidFill>
            <a:schemeClr val="accent4">
              <a:lumMod val="40000"/>
              <a:lumOff val="6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ysClr val="windowText" lastClr="000000"/>
                </a:solidFill>
              </a:rPr>
              <a:t>5. </a:t>
            </a:r>
            <a:r>
              <a:rPr lang="zh-CN" altLang="en-US" dirty="0" smtClean="0">
                <a:solidFill>
                  <a:sysClr val="windowText" lastClr="000000"/>
                </a:solidFill>
              </a:rPr>
              <a:t>调整位置</a:t>
            </a:r>
            <a:endParaRPr lang="zh-CN" altLang="en-US" dirty="0">
              <a:solidFill>
                <a:sysClr val="windowText" lastClr="000000"/>
              </a:solidFill>
            </a:endParaRPr>
          </a:p>
        </p:txBody>
      </p:sp>
      <p:sp>
        <p:nvSpPr>
          <p:cNvPr id="14" name="圆角矩形标注 13"/>
          <p:cNvSpPr/>
          <p:nvPr/>
        </p:nvSpPr>
        <p:spPr>
          <a:xfrm>
            <a:off x="500034" y="4357694"/>
            <a:ext cx="1857388" cy="642942"/>
          </a:xfrm>
          <a:prstGeom prst="wedgeRoundRectCallout">
            <a:avLst>
              <a:gd name="adj1" fmla="val 80565"/>
              <a:gd name="adj2" fmla="val -184842"/>
              <a:gd name="adj3" fmla="val 16667"/>
            </a:avLst>
          </a:prstGeom>
          <a:solidFill>
            <a:schemeClr val="accent4">
              <a:lumMod val="40000"/>
              <a:lumOff val="6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ysClr val="windowText" lastClr="000000"/>
                </a:solidFill>
              </a:rPr>
              <a:t>6. </a:t>
            </a:r>
            <a:r>
              <a:rPr lang="zh-CN" altLang="en-US" dirty="0" smtClean="0">
                <a:solidFill>
                  <a:sysClr val="windowText" lastClr="000000"/>
                </a:solidFill>
              </a:rPr>
              <a:t>调整高度</a:t>
            </a:r>
            <a:endParaRPr lang="zh-CN" altLang="en-US" dirty="0">
              <a:solidFill>
                <a:sysClr val="windowText" lastClr="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369332"/>
          </a:xfrm>
          <a:prstGeom prst="rect">
            <a:avLst/>
          </a:prstGeom>
          <a:solidFill>
            <a:srgbClr val="C00000"/>
          </a:solidFill>
        </p:spPr>
        <p:txBody>
          <a:bodyPr wrap="square" rtlCol="0">
            <a:spAutoFit/>
          </a:bodyPr>
          <a:lstStyle/>
          <a:p>
            <a:r>
              <a:rPr lang="zh-CN" altLang="en-US" dirty="0" smtClean="0">
                <a:solidFill>
                  <a:schemeClr val="bg1"/>
                </a:solidFill>
              </a:rPr>
              <a:t>复制出</a:t>
            </a:r>
            <a:r>
              <a:rPr lang="en-US" altLang="zh-CN" dirty="0" err="1" smtClean="0">
                <a:solidFill>
                  <a:schemeClr val="bg1"/>
                </a:solidFill>
              </a:rPr>
              <a:t>GCode</a:t>
            </a:r>
            <a:endParaRPr lang="zh-CN" altLang="en-US" dirty="0">
              <a:solidFill>
                <a:schemeClr val="bg1"/>
              </a:solidFill>
            </a:endParaRPr>
          </a:p>
        </p:txBody>
      </p:sp>
      <p:pic>
        <p:nvPicPr>
          <p:cNvPr id="19458" name="Picture 2"/>
          <p:cNvPicPr>
            <a:picLocks noChangeAspect="1" noChangeArrowheads="1"/>
          </p:cNvPicPr>
          <p:nvPr/>
        </p:nvPicPr>
        <p:blipFill>
          <a:blip r:embed="rId2"/>
          <a:srcRect/>
          <a:stretch>
            <a:fillRect/>
          </a:stretch>
        </p:blipFill>
        <p:spPr bwMode="auto">
          <a:xfrm>
            <a:off x="1985963" y="1581150"/>
            <a:ext cx="5172075" cy="36957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369332"/>
          </a:xfrm>
          <a:prstGeom prst="rect">
            <a:avLst/>
          </a:prstGeom>
          <a:solidFill>
            <a:srgbClr val="C00000"/>
          </a:solidFill>
        </p:spPr>
        <p:txBody>
          <a:bodyPr wrap="square" rtlCol="0">
            <a:spAutoFit/>
          </a:bodyPr>
          <a:lstStyle/>
          <a:p>
            <a:r>
              <a:rPr lang="zh-CN" altLang="en-US" dirty="0" smtClean="0">
                <a:solidFill>
                  <a:schemeClr val="bg1"/>
                </a:solidFill>
              </a:rPr>
              <a:t>附一：单线条文字</a:t>
            </a:r>
            <a:endParaRPr lang="zh-CN" altLang="en-US" dirty="0">
              <a:solidFill>
                <a:schemeClr val="bg1"/>
              </a:solidFill>
            </a:endParaRPr>
          </a:p>
        </p:txBody>
      </p:sp>
      <p:pic>
        <p:nvPicPr>
          <p:cNvPr id="20482" name="Picture 2"/>
          <p:cNvPicPr>
            <a:picLocks noChangeAspect="1" noChangeArrowheads="1"/>
          </p:cNvPicPr>
          <p:nvPr/>
        </p:nvPicPr>
        <p:blipFill>
          <a:blip r:embed="rId2"/>
          <a:srcRect/>
          <a:stretch>
            <a:fillRect/>
          </a:stretch>
        </p:blipFill>
        <p:spPr bwMode="auto">
          <a:xfrm>
            <a:off x="1" y="1071546"/>
            <a:ext cx="9143999" cy="3529025"/>
          </a:xfrm>
          <a:prstGeom prst="rect">
            <a:avLst/>
          </a:prstGeom>
          <a:noFill/>
          <a:ln w="9525">
            <a:noFill/>
            <a:miter lim="800000"/>
            <a:headEnd/>
            <a:tailEnd/>
          </a:ln>
          <a:effectLst/>
        </p:spPr>
      </p:pic>
      <p:sp>
        <p:nvSpPr>
          <p:cNvPr id="6" name="圆角矩形标注 5"/>
          <p:cNvSpPr/>
          <p:nvPr/>
        </p:nvSpPr>
        <p:spPr>
          <a:xfrm>
            <a:off x="428596" y="928670"/>
            <a:ext cx="2143140" cy="642942"/>
          </a:xfrm>
          <a:prstGeom prst="wedgeRoundRectCallout">
            <a:avLst>
              <a:gd name="adj1" fmla="val -66265"/>
              <a:gd name="adj2" fmla="val 107844"/>
              <a:gd name="adj3" fmla="val 16667"/>
            </a:avLst>
          </a:prstGeom>
          <a:solidFill>
            <a:schemeClr val="accent4">
              <a:lumMod val="40000"/>
              <a:lumOff val="6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altLang="zh-CN" dirty="0" smtClean="0">
                <a:solidFill>
                  <a:sysClr val="windowText" lastClr="000000"/>
                </a:solidFill>
              </a:rPr>
              <a:t>1</a:t>
            </a:r>
            <a:r>
              <a:rPr lang="zh-CN" altLang="en-US" dirty="0" smtClean="0">
                <a:solidFill>
                  <a:sysClr val="windowText" lastClr="000000"/>
                </a:solidFill>
              </a:rPr>
              <a:t>：文字编辑模式</a:t>
            </a:r>
            <a:endParaRPr lang="zh-CN" altLang="en-US" dirty="0">
              <a:solidFill>
                <a:sysClr val="windowText" lastClr="000000"/>
              </a:solidFill>
            </a:endParaRPr>
          </a:p>
        </p:txBody>
      </p:sp>
      <p:sp>
        <p:nvSpPr>
          <p:cNvPr id="7" name="圆角矩形标注 6"/>
          <p:cNvSpPr/>
          <p:nvPr/>
        </p:nvSpPr>
        <p:spPr>
          <a:xfrm>
            <a:off x="5929322" y="928670"/>
            <a:ext cx="2143140" cy="642942"/>
          </a:xfrm>
          <a:prstGeom prst="wedgeRoundRectCallout">
            <a:avLst>
              <a:gd name="adj1" fmla="val 61734"/>
              <a:gd name="adj2" fmla="val 109905"/>
              <a:gd name="adj3" fmla="val 16667"/>
            </a:avLst>
          </a:prstGeom>
          <a:solidFill>
            <a:schemeClr val="accent4">
              <a:lumMod val="40000"/>
              <a:lumOff val="6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altLang="zh-CN" dirty="0" smtClean="0">
                <a:solidFill>
                  <a:sysClr val="windowText" lastClr="000000"/>
                </a:solidFill>
              </a:rPr>
              <a:t>2</a:t>
            </a:r>
            <a:r>
              <a:rPr lang="zh-CN" altLang="en-US" dirty="0" smtClean="0">
                <a:solidFill>
                  <a:sysClr val="windowText" lastClr="000000"/>
                </a:solidFill>
              </a:rPr>
              <a:t>：精雕单线字体</a:t>
            </a:r>
            <a:endParaRPr lang="zh-CN" altLang="en-US" dirty="0">
              <a:solidFill>
                <a:sysClr val="windowText" lastClr="000000"/>
              </a:solidFill>
            </a:endParaRPr>
          </a:p>
        </p:txBody>
      </p:sp>
      <p:sp>
        <p:nvSpPr>
          <p:cNvPr id="8" name="圆角矩形标注 7"/>
          <p:cNvSpPr/>
          <p:nvPr/>
        </p:nvSpPr>
        <p:spPr>
          <a:xfrm>
            <a:off x="2428860" y="4857760"/>
            <a:ext cx="2143140" cy="642942"/>
          </a:xfrm>
          <a:prstGeom prst="wedgeRoundRectCallout">
            <a:avLst>
              <a:gd name="adj1" fmla="val -36584"/>
              <a:gd name="adj2" fmla="val -226066"/>
              <a:gd name="adj3" fmla="val 16667"/>
            </a:avLst>
          </a:prstGeom>
          <a:solidFill>
            <a:schemeClr val="accent4">
              <a:lumMod val="40000"/>
              <a:lumOff val="6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altLang="zh-CN" dirty="0" smtClean="0">
                <a:solidFill>
                  <a:sysClr val="windowText" lastClr="000000"/>
                </a:solidFill>
              </a:rPr>
              <a:t>3</a:t>
            </a:r>
            <a:r>
              <a:rPr lang="zh-CN" altLang="en-US" dirty="0" smtClean="0">
                <a:solidFill>
                  <a:sysClr val="windowText" lastClr="000000"/>
                </a:solidFill>
              </a:rPr>
              <a:t>：点击一下</a:t>
            </a:r>
            <a:endParaRPr lang="zh-CN" altLang="en-US" dirty="0">
              <a:solidFill>
                <a:sysClr val="windowText" lastClr="000000"/>
              </a:solidFill>
            </a:endParaRPr>
          </a:p>
        </p:txBody>
      </p:sp>
      <p:sp>
        <p:nvSpPr>
          <p:cNvPr id="9" name="圆角矩形标注 8"/>
          <p:cNvSpPr/>
          <p:nvPr/>
        </p:nvSpPr>
        <p:spPr>
          <a:xfrm>
            <a:off x="6143636" y="4857760"/>
            <a:ext cx="2357422" cy="642942"/>
          </a:xfrm>
          <a:prstGeom prst="wedgeRoundRectCallout">
            <a:avLst>
              <a:gd name="adj1" fmla="val 53078"/>
              <a:gd name="adj2" fmla="val -236373"/>
              <a:gd name="adj3" fmla="val 16667"/>
            </a:avLst>
          </a:prstGeom>
          <a:solidFill>
            <a:schemeClr val="accent4">
              <a:lumMod val="40000"/>
              <a:lumOff val="6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altLang="zh-CN" dirty="0" smtClean="0">
                <a:solidFill>
                  <a:sysClr val="windowText" lastClr="000000"/>
                </a:solidFill>
              </a:rPr>
              <a:t>4</a:t>
            </a:r>
            <a:r>
              <a:rPr lang="zh-CN" altLang="en-US" dirty="0" smtClean="0">
                <a:solidFill>
                  <a:sysClr val="windowText" lastClr="000000"/>
                </a:solidFill>
              </a:rPr>
              <a:t>：应用到整个字串</a:t>
            </a:r>
            <a:endParaRPr lang="zh-CN" altLang="en-US" dirty="0">
              <a:solidFill>
                <a:sysClr val="windowText" lastClr="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a:srcRect/>
          <a:stretch>
            <a:fillRect/>
          </a:stretch>
        </p:blipFill>
        <p:spPr bwMode="auto">
          <a:xfrm>
            <a:off x="109538" y="1281113"/>
            <a:ext cx="8924925" cy="4295775"/>
          </a:xfrm>
          <a:prstGeom prst="rect">
            <a:avLst/>
          </a:prstGeom>
          <a:noFill/>
          <a:ln w="9525">
            <a:noFill/>
            <a:miter lim="800000"/>
            <a:headEnd/>
            <a:tailEnd/>
          </a:ln>
          <a:effectLst/>
        </p:spPr>
      </p:pic>
      <p:sp>
        <p:nvSpPr>
          <p:cNvPr id="5" name="TextBox 4"/>
          <p:cNvSpPr txBox="1"/>
          <p:nvPr/>
        </p:nvSpPr>
        <p:spPr>
          <a:xfrm>
            <a:off x="0" y="0"/>
            <a:ext cx="9144000" cy="369332"/>
          </a:xfrm>
          <a:prstGeom prst="rect">
            <a:avLst/>
          </a:prstGeom>
          <a:solidFill>
            <a:srgbClr val="C00000"/>
          </a:solidFill>
        </p:spPr>
        <p:txBody>
          <a:bodyPr wrap="square" rtlCol="0">
            <a:spAutoFit/>
          </a:bodyPr>
          <a:lstStyle/>
          <a:p>
            <a:r>
              <a:rPr lang="zh-CN" altLang="en-US" dirty="0" smtClean="0">
                <a:solidFill>
                  <a:schemeClr val="bg1"/>
                </a:solidFill>
              </a:rPr>
              <a:t>附一：单线条文字</a:t>
            </a:r>
            <a:endParaRPr lang="zh-CN" altLang="en-US" dirty="0">
              <a:solidFill>
                <a:schemeClr val="bg1"/>
              </a:solidFill>
            </a:endParaRPr>
          </a:p>
        </p:txBody>
      </p:sp>
      <p:sp>
        <p:nvSpPr>
          <p:cNvPr id="6" name="TextBox 5"/>
          <p:cNvSpPr txBox="1"/>
          <p:nvPr/>
        </p:nvSpPr>
        <p:spPr>
          <a:xfrm>
            <a:off x="1928794" y="5643578"/>
            <a:ext cx="4143404" cy="646331"/>
          </a:xfrm>
          <a:prstGeom prst="rect">
            <a:avLst/>
          </a:prstGeom>
          <a:noFill/>
        </p:spPr>
        <p:txBody>
          <a:bodyPr wrap="square" rtlCol="0">
            <a:spAutoFit/>
          </a:bodyPr>
          <a:lstStyle/>
          <a:p>
            <a:r>
              <a:rPr lang="zh-CN" altLang="en-US" dirty="0" smtClean="0"/>
              <a:t>剩余步骤与双线条文字一样，</a:t>
            </a:r>
            <a:endParaRPr lang="en-US" altLang="zh-CN" dirty="0" smtClean="0"/>
          </a:p>
          <a:p>
            <a:r>
              <a:rPr lang="zh-CN" altLang="en-US" dirty="0" smtClean="0"/>
              <a:t>就不再赘述</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369332"/>
          </a:xfrm>
          <a:prstGeom prst="rect">
            <a:avLst/>
          </a:prstGeom>
          <a:solidFill>
            <a:srgbClr val="C00000"/>
          </a:solidFill>
        </p:spPr>
        <p:txBody>
          <a:bodyPr wrap="square" rtlCol="0">
            <a:spAutoFit/>
          </a:bodyPr>
          <a:lstStyle/>
          <a:p>
            <a:r>
              <a:rPr lang="zh-CN" altLang="en-US" dirty="0" smtClean="0">
                <a:solidFill>
                  <a:schemeClr val="bg1"/>
                </a:solidFill>
              </a:rPr>
              <a:t>附二：实体填充文字</a:t>
            </a:r>
            <a:endParaRPr lang="zh-CN" altLang="en-US" dirty="0">
              <a:solidFill>
                <a:schemeClr val="bg1"/>
              </a:solidFill>
            </a:endParaRPr>
          </a:p>
        </p:txBody>
      </p:sp>
      <p:pic>
        <p:nvPicPr>
          <p:cNvPr id="22530" name="Picture 2"/>
          <p:cNvPicPr>
            <a:picLocks noChangeAspect="1" noChangeArrowheads="1"/>
          </p:cNvPicPr>
          <p:nvPr/>
        </p:nvPicPr>
        <p:blipFill>
          <a:blip r:embed="rId2"/>
          <a:srcRect/>
          <a:stretch>
            <a:fillRect/>
          </a:stretch>
        </p:blipFill>
        <p:spPr bwMode="auto">
          <a:xfrm>
            <a:off x="3643306" y="928670"/>
            <a:ext cx="5219700" cy="5581650"/>
          </a:xfrm>
          <a:prstGeom prst="rect">
            <a:avLst/>
          </a:prstGeom>
          <a:noFill/>
          <a:ln w="9525">
            <a:noFill/>
            <a:miter lim="800000"/>
            <a:headEnd/>
            <a:tailEnd/>
          </a:ln>
          <a:effectLst/>
        </p:spPr>
      </p:pic>
      <p:pic>
        <p:nvPicPr>
          <p:cNvPr id="22531" name="Picture 3"/>
          <p:cNvPicPr>
            <a:picLocks noChangeAspect="1" noChangeArrowheads="1"/>
          </p:cNvPicPr>
          <p:nvPr/>
        </p:nvPicPr>
        <p:blipFill>
          <a:blip r:embed="rId3"/>
          <a:srcRect/>
          <a:stretch>
            <a:fillRect/>
          </a:stretch>
        </p:blipFill>
        <p:spPr bwMode="auto">
          <a:xfrm>
            <a:off x="0" y="1714488"/>
            <a:ext cx="3154202" cy="2286016"/>
          </a:xfrm>
          <a:prstGeom prst="rect">
            <a:avLst/>
          </a:prstGeom>
          <a:noFill/>
          <a:ln w="9525">
            <a:noFill/>
            <a:miter lim="800000"/>
            <a:headEnd/>
            <a:tailEnd/>
          </a:ln>
          <a:effectLst/>
        </p:spPr>
      </p:pic>
      <p:sp>
        <p:nvSpPr>
          <p:cNvPr id="7" name="TextBox 6"/>
          <p:cNvSpPr txBox="1"/>
          <p:nvPr/>
        </p:nvSpPr>
        <p:spPr>
          <a:xfrm>
            <a:off x="0" y="5143512"/>
            <a:ext cx="4143404" cy="1754326"/>
          </a:xfrm>
          <a:prstGeom prst="rect">
            <a:avLst/>
          </a:prstGeom>
          <a:noFill/>
        </p:spPr>
        <p:txBody>
          <a:bodyPr wrap="square" rtlCol="0">
            <a:spAutoFit/>
          </a:bodyPr>
          <a:lstStyle/>
          <a:p>
            <a:r>
              <a:rPr lang="zh-CN" altLang="en-US" dirty="0" smtClean="0"/>
              <a:t>实体填充效果与双线条的区别在于</a:t>
            </a:r>
            <a:endParaRPr lang="en-US" altLang="zh-CN" dirty="0" smtClean="0"/>
          </a:p>
          <a:p>
            <a:r>
              <a:rPr lang="zh-CN" altLang="en-US" dirty="0" smtClean="0"/>
              <a:t>雕刻方法不同。</a:t>
            </a:r>
            <a:endParaRPr lang="en-US" altLang="zh-CN" dirty="0" smtClean="0"/>
          </a:p>
          <a:p>
            <a:r>
              <a:rPr lang="zh-CN" altLang="en-US" dirty="0" smtClean="0"/>
              <a:t>选择</a:t>
            </a:r>
            <a:r>
              <a:rPr lang="en-US" altLang="zh-CN" dirty="0" smtClean="0"/>
              <a:t>【</a:t>
            </a:r>
            <a:r>
              <a:rPr lang="zh-CN" altLang="en-US" dirty="0" smtClean="0"/>
              <a:t>区域雕刻组</a:t>
            </a:r>
            <a:r>
              <a:rPr lang="en-US" altLang="zh-CN" dirty="0" smtClean="0"/>
              <a:t>】</a:t>
            </a:r>
            <a:r>
              <a:rPr lang="zh-CN" altLang="en-US" dirty="0" smtClean="0"/>
              <a:t>的</a:t>
            </a:r>
            <a:r>
              <a:rPr lang="en-US" altLang="zh-CN" dirty="0" smtClean="0"/>
              <a:t>【</a:t>
            </a:r>
            <a:r>
              <a:rPr lang="zh-CN" altLang="en-US" dirty="0" smtClean="0"/>
              <a:t>粗雕</a:t>
            </a:r>
            <a:r>
              <a:rPr lang="en-US" altLang="zh-CN" dirty="0" smtClean="0"/>
              <a:t>】</a:t>
            </a:r>
            <a:r>
              <a:rPr lang="zh-CN" altLang="en-US" dirty="0" smtClean="0"/>
              <a:t>即可</a:t>
            </a:r>
            <a:endParaRPr lang="en-US" altLang="zh-CN" dirty="0" smtClean="0"/>
          </a:p>
          <a:p>
            <a:r>
              <a:rPr lang="zh-CN" altLang="en-US" dirty="0" smtClean="0"/>
              <a:t>其余过程类似，需要多一个参数</a:t>
            </a:r>
            <a:endParaRPr lang="en-US" altLang="zh-CN" dirty="0" smtClean="0"/>
          </a:p>
          <a:p>
            <a:r>
              <a:rPr lang="en-US" altLang="zh-CN" dirty="0" smtClean="0"/>
              <a:t>----</a:t>
            </a:r>
            <a:r>
              <a:rPr lang="zh-CN" altLang="en-US" dirty="0" smtClean="0"/>
              <a:t>路径间距</a:t>
            </a:r>
            <a:r>
              <a:rPr lang="en-US" altLang="zh-CN" dirty="0" smtClean="0"/>
              <a:t>----</a:t>
            </a:r>
            <a:r>
              <a:rPr lang="zh-CN" altLang="en-US" dirty="0" smtClean="0"/>
              <a:t>请见下页</a:t>
            </a:r>
            <a:endParaRPr lang="en-US" altLang="zh-CN" dirty="0" smtClean="0"/>
          </a:p>
          <a:p>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a:srcRect/>
          <a:stretch>
            <a:fillRect/>
          </a:stretch>
        </p:blipFill>
        <p:spPr bwMode="auto">
          <a:xfrm>
            <a:off x="1142976" y="1214422"/>
            <a:ext cx="4533900" cy="4086225"/>
          </a:xfrm>
          <a:prstGeom prst="rect">
            <a:avLst/>
          </a:prstGeom>
          <a:noFill/>
          <a:ln w="9525">
            <a:noFill/>
            <a:miter lim="800000"/>
            <a:headEnd/>
            <a:tailEnd/>
          </a:ln>
          <a:effectLst/>
        </p:spPr>
      </p:pic>
      <p:sp>
        <p:nvSpPr>
          <p:cNvPr id="5" name="TextBox 4"/>
          <p:cNvSpPr txBox="1"/>
          <p:nvPr/>
        </p:nvSpPr>
        <p:spPr>
          <a:xfrm>
            <a:off x="0" y="0"/>
            <a:ext cx="9144000" cy="369332"/>
          </a:xfrm>
          <a:prstGeom prst="rect">
            <a:avLst/>
          </a:prstGeom>
          <a:solidFill>
            <a:srgbClr val="C00000"/>
          </a:solidFill>
        </p:spPr>
        <p:txBody>
          <a:bodyPr wrap="square" rtlCol="0">
            <a:spAutoFit/>
          </a:bodyPr>
          <a:lstStyle/>
          <a:p>
            <a:r>
              <a:rPr lang="zh-CN" altLang="en-US" dirty="0" smtClean="0">
                <a:solidFill>
                  <a:schemeClr val="bg1"/>
                </a:solidFill>
              </a:rPr>
              <a:t>附二：实体填充文字</a:t>
            </a:r>
            <a:endParaRPr lang="zh-CN" altLang="en-US" dirty="0">
              <a:solidFill>
                <a:schemeClr val="bg1"/>
              </a:solidFill>
            </a:endParaRPr>
          </a:p>
        </p:txBody>
      </p:sp>
      <p:sp>
        <p:nvSpPr>
          <p:cNvPr id="6" name="圆角矩形标注 5"/>
          <p:cNvSpPr/>
          <p:nvPr/>
        </p:nvSpPr>
        <p:spPr>
          <a:xfrm>
            <a:off x="6143636" y="3000372"/>
            <a:ext cx="2786082" cy="1285884"/>
          </a:xfrm>
          <a:prstGeom prst="wedgeRoundRectCallout">
            <a:avLst>
              <a:gd name="adj1" fmla="val -95280"/>
              <a:gd name="adj2" fmla="val 36477"/>
              <a:gd name="adj3" fmla="val 16667"/>
            </a:avLst>
          </a:prstGeom>
          <a:solidFill>
            <a:schemeClr val="accent4">
              <a:lumMod val="40000"/>
              <a:lumOff val="6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r>
              <a:rPr lang="zh-CN" altLang="en-US" dirty="0" smtClean="0">
                <a:solidFill>
                  <a:sysClr val="windowText" lastClr="000000"/>
                </a:solidFill>
              </a:rPr>
              <a:t>路径间距设为</a:t>
            </a:r>
            <a:r>
              <a:rPr lang="en-US" altLang="zh-CN" dirty="0" smtClean="0">
                <a:solidFill>
                  <a:sysClr val="windowText" lastClr="000000"/>
                </a:solidFill>
              </a:rPr>
              <a:t>0.04</a:t>
            </a:r>
            <a:r>
              <a:rPr lang="zh-CN" altLang="en-US" dirty="0" smtClean="0">
                <a:solidFill>
                  <a:sysClr val="windowText" lastClr="000000"/>
                </a:solidFill>
              </a:rPr>
              <a:t>，</a:t>
            </a:r>
            <a:endParaRPr lang="en-US" altLang="zh-CN" dirty="0" smtClean="0">
              <a:solidFill>
                <a:sysClr val="windowText" lastClr="000000"/>
              </a:solidFill>
            </a:endParaRPr>
          </a:p>
          <a:p>
            <a:pPr marL="342900" indent="-342900"/>
            <a:r>
              <a:rPr lang="zh-CN" altLang="en-US" dirty="0" smtClean="0">
                <a:solidFill>
                  <a:sysClr val="windowText" lastClr="000000"/>
                </a:solidFill>
              </a:rPr>
              <a:t>如果不要求填充密实，</a:t>
            </a:r>
            <a:endParaRPr lang="en-US" altLang="zh-CN" dirty="0" smtClean="0">
              <a:solidFill>
                <a:sysClr val="windowText" lastClr="000000"/>
              </a:solidFill>
            </a:endParaRPr>
          </a:p>
          <a:p>
            <a:pPr marL="342900" indent="-342900"/>
            <a:r>
              <a:rPr lang="zh-CN" altLang="en-US" dirty="0" smtClean="0">
                <a:solidFill>
                  <a:sysClr val="windowText" lastClr="000000"/>
                </a:solidFill>
              </a:rPr>
              <a:t>间距可以设的大一些</a:t>
            </a:r>
            <a:r>
              <a:rPr lang="en-US" altLang="zh-CN" dirty="0" smtClean="0">
                <a:solidFill>
                  <a:sysClr val="windowText" lastClr="000000"/>
                </a:solidFill>
              </a:rPr>
              <a:t>,</a:t>
            </a:r>
          </a:p>
          <a:p>
            <a:pPr marL="342900" indent="-342900"/>
            <a:r>
              <a:rPr lang="zh-CN" altLang="en-US" dirty="0" smtClean="0">
                <a:solidFill>
                  <a:sysClr val="windowText" lastClr="000000"/>
                </a:solidFill>
              </a:rPr>
              <a:t>比如设间距</a:t>
            </a:r>
            <a:r>
              <a:rPr lang="en-US" altLang="zh-CN" dirty="0" smtClean="0">
                <a:solidFill>
                  <a:sysClr val="windowText" lastClr="000000"/>
                </a:solidFill>
              </a:rPr>
              <a:t>0.2mm</a:t>
            </a:r>
            <a:endParaRPr lang="zh-CN" altLang="en-US" dirty="0">
              <a:solidFill>
                <a:sysClr val="windowText" lastClr="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a:srcRect/>
          <a:stretch>
            <a:fillRect/>
          </a:stretch>
        </p:blipFill>
        <p:spPr bwMode="auto">
          <a:xfrm>
            <a:off x="1395413" y="1100138"/>
            <a:ext cx="6353175" cy="4657725"/>
          </a:xfrm>
          <a:prstGeom prst="rect">
            <a:avLst/>
          </a:prstGeom>
          <a:noFill/>
          <a:ln w="9525">
            <a:noFill/>
            <a:miter lim="800000"/>
            <a:headEnd/>
            <a:tailEnd/>
          </a:ln>
          <a:effectLst/>
        </p:spPr>
      </p:pic>
      <p:sp>
        <p:nvSpPr>
          <p:cNvPr id="5" name="TextBox 4"/>
          <p:cNvSpPr txBox="1"/>
          <p:nvPr/>
        </p:nvSpPr>
        <p:spPr>
          <a:xfrm>
            <a:off x="0" y="0"/>
            <a:ext cx="9144000" cy="369332"/>
          </a:xfrm>
          <a:prstGeom prst="rect">
            <a:avLst/>
          </a:prstGeom>
          <a:solidFill>
            <a:srgbClr val="C00000"/>
          </a:solidFill>
        </p:spPr>
        <p:txBody>
          <a:bodyPr wrap="square" rtlCol="0">
            <a:spAutoFit/>
          </a:bodyPr>
          <a:lstStyle/>
          <a:p>
            <a:r>
              <a:rPr lang="zh-CN" altLang="en-US" dirty="0" smtClean="0">
                <a:solidFill>
                  <a:schemeClr val="bg1"/>
                </a:solidFill>
              </a:rPr>
              <a:t>附三：三种文字效果对比</a:t>
            </a:r>
            <a:endParaRPr lang="zh-CN" altLang="en-US" dirty="0">
              <a:solidFill>
                <a:schemeClr val="bg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a:srcRect/>
          <a:stretch>
            <a:fillRect/>
          </a:stretch>
        </p:blipFill>
        <p:spPr bwMode="auto">
          <a:xfrm>
            <a:off x="242888" y="871538"/>
            <a:ext cx="8658225" cy="5114925"/>
          </a:xfrm>
          <a:prstGeom prst="rect">
            <a:avLst/>
          </a:prstGeom>
          <a:noFill/>
          <a:ln w="9525">
            <a:noFill/>
            <a:miter lim="800000"/>
            <a:headEnd/>
            <a:tailEnd/>
          </a:ln>
          <a:effectLst/>
        </p:spPr>
      </p:pic>
      <p:sp>
        <p:nvSpPr>
          <p:cNvPr id="5" name="TextBox 4"/>
          <p:cNvSpPr txBox="1"/>
          <p:nvPr/>
        </p:nvSpPr>
        <p:spPr>
          <a:xfrm>
            <a:off x="1571604" y="6286520"/>
            <a:ext cx="4071966" cy="369332"/>
          </a:xfrm>
          <a:prstGeom prst="rect">
            <a:avLst/>
          </a:prstGeom>
          <a:noFill/>
        </p:spPr>
        <p:txBody>
          <a:bodyPr wrap="square" rtlCol="0">
            <a:spAutoFit/>
          </a:bodyPr>
          <a:lstStyle/>
          <a:p>
            <a:r>
              <a:rPr lang="zh-CN" altLang="en-US" dirty="0" smtClean="0"/>
              <a:t>这是三种文字效果加工模拟的结果</a:t>
            </a:r>
            <a:endParaRPr lang="zh-CN" altLang="en-US" dirty="0"/>
          </a:p>
        </p:txBody>
      </p:sp>
      <p:sp>
        <p:nvSpPr>
          <p:cNvPr id="6" name="TextBox 5"/>
          <p:cNvSpPr txBox="1"/>
          <p:nvPr/>
        </p:nvSpPr>
        <p:spPr>
          <a:xfrm>
            <a:off x="0" y="0"/>
            <a:ext cx="9144000" cy="369332"/>
          </a:xfrm>
          <a:prstGeom prst="rect">
            <a:avLst/>
          </a:prstGeom>
          <a:solidFill>
            <a:srgbClr val="C00000"/>
          </a:solidFill>
        </p:spPr>
        <p:txBody>
          <a:bodyPr wrap="square" rtlCol="0">
            <a:spAutoFit/>
          </a:bodyPr>
          <a:lstStyle/>
          <a:p>
            <a:r>
              <a:rPr lang="zh-CN" altLang="en-US" dirty="0" smtClean="0">
                <a:solidFill>
                  <a:schemeClr val="bg1"/>
                </a:solidFill>
              </a:rPr>
              <a:t>附三：刀路模拟</a:t>
            </a:r>
            <a:endParaRPr lang="zh-CN" altLang="en-US"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500188" y="519113"/>
            <a:ext cx="6143625" cy="5819775"/>
          </a:xfrm>
          <a:prstGeom prst="rect">
            <a:avLst/>
          </a:prstGeom>
          <a:noFill/>
          <a:ln w="9525">
            <a:noFill/>
            <a:miter lim="800000"/>
            <a:headEnd/>
            <a:tailEnd/>
          </a:ln>
          <a:effectLst/>
        </p:spPr>
      </p:pic>
      <p:sp>
        <p:nvSpPr>
          <p:cNvPr id="5" name="TextBox 4"/>
          <p:cNvSpPr txBox="1"/>
          <p:nvPr/>
        </p:nvSpPr>
        <p:spPr>
          <a:xfrm>
            <a:off x="0" y="0"/>
            <a:ext cx="9144000" cy="369332"/>
          </a:xfrm>
          <a:prstGeom prst="rect">
            <a:avLst/>
          </a:prstGeom>
          <a:solidFill>
            <a:srgbClr val="C00000"/>
          </a:solidFill>
        </p:spPr>
        <p:txBody>
          <a:bodyPr wrap="square" rtlCol="0">
            <a:spAutoFit/>
          </a:bodyPr>
          <a:lstStyle/>
          <a:p>
            <a:r>
              <a:rPr lang="zh-CN" altLang="en-US" dirty="0" smtClean="0">
                <a:solidFill>
                  <a:schemeClr val="bg1"/>
                </a:solidFill>
              </a:rPr>
              <a:t>设置字体</a:t>
            </a:r>
            <a:endParaRPr lang="zh-CN" altLang="en-US" dirty="0">
              <a:solidFill>
                <a:schemeClr val="bg1"/>
              </a:solidFill>
            </a:endParaRPr>
          </a:p>
        </p:txBody>
      </p:sp>
      <p:sp>
        <p:nvSpPr>
          <p:cNvPr id="6" name="圆角矩形标注 5"/>
          <p:cNvSpPr/>
          <p:nvPr/>
        </p:nvSpPr>
        <p:spPr>
          <a:xfrm>
            <a:off x="7286612" y="2214554"/>
            <a:ext cx="1857388" cy="642942"/>
          </a:xfrm>
          <a:prstGeom prst="wedgeRoundRectCallout">
            <a:avLst>
              <a:gd name="adj1" fmla="val -52144"/>
              <a:gd name="adj2" fmla="val -108579"/>
              <a:gd name="adj3" fmla="val 16667"/>
            </a:avLst>
          </a:prstGeom>
          <a:solidFill>
            <a:schemeClr val="accent4">
              <a:lumMod val="40000"/>
              <a:lumOff val="6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AutoNum type="arabicPeriod"/>
            </a:pPr>
            <a:r>
              <a:rPr lang="zh-CN" altLang="en-US" dirty="0" smtClean="0">
                <a:solidFill>
                  <a:sysClr val="windowText" lastClr="000000"/>
                </a:solidFill>
              </a:rPr>
              <a:t>字体对话框</a:t>
            </a:r>
            <a:endParaRPr lang="zh-CN" altLang="en-US" dirty="0">
              <a:solidFill>
                <a:sysClr val="windowText" lastClr="000000"/>
              </a:solidFill>
            </a:endParaRPr>
          </a:p>
        </p:txBody>
      </p:sp>
      <p:sp>
        <p:nvSpPr>
          <p:cNvPr id="7" name="圆角矩形标注 6"/>
          <p:cNvSpPr/>
          <p:nvPr/>
        </p:nvSpPr>
        <p:spPr>
          <a:xfrm>
            <a:off x="1857356" y="1643050"/>
            <a:ext cx="1857388" cy="642942"/>
          </a:xfrm>
          <a:prstGeom prst="wedgeRoundRectCallout">
            <a:avLst>
              <a:gd name="adj1" fmla="val 1367"/>
              <a:gd name="adj2" fmla="val 149068"/>
              <a:gd name="adj3" fmla="val 16667"/>
            </a:avLst>
          </a:prstGeom>
          <a:solidFill>
            <a:schemeClr val="accent4">
              <a:lumMod val="40000"/>
              <a:lumOff val="6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ysClr val="windowText" lastClr="000000"/>
                </a:solidFill>
              </a:rPr>
              <a:t>2. </a:t>
            </a:r>
            <a:r>
              <a:rPr lang="zh-CN" altLang="en-US" dirty="0" smtClean="0">
                <a:solidFill>
                  <a:sysClr val="windowText" lastClr="000000"/>
                </a:solidFill>
              </a:rPr>
              <a:t>选择字体</a:t>
            </a:r>
            <a:endParaRPr lang="zh-CN" altLang="en-US" dirty="0">
              <a:solidFill>
                <a:sysClr val="windowText" lastClr="000000"/>
              </a:solidFill>
            </a:endParaRPr>
          </a:p>
        </p:txBody>
      </p:sp>
      <p:sp>
        <p:nvSpPr>
          <p:cNvPr id="8" name="圆角矩形标注 7"/>
          <p:cNvSpPr/>
          <p:nvPr/>
        </p:nvSpPr>
        <p:spPr>
          <a:xfrm>
            <a:off x="4214810" y="4357694"/>
            <a:ext cx="2143140" cy="642942"/>
          </a:xfrm>
          <a:prstGeom prst="wedgeRoundRectCallout">
            <a:avLst>
              <a:gd name="adj1" fmla="val -37161"/>
              <a:gd name="adj2" fmla="val -277596"/>
              <a:gd name="adj3" fmla="val 16667"/>
            </a:avLst>
          </a:prstGeom>
          <a:solidFill>
            <a:schemeClr val="accent4">
              <a:lumMod val="40000"/>
              <a:lumOff val="6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ysClr val="windowText" lastClr="000000"/>
                </a:solidFill>
              </a:rPr>
              <a:t>3. </a:t>
            </a:r>
            <a:r>
              <a:rPr lang="zh-CN" altLang="en-US" dirty="0" smtClean="0">
                <a:solidFill>
                  <a:sysClr val="windowText" lastClr="000000"/>
                </a:solidFill>
              </a:rPr>
              <a:t>添加字体</a:t>
            </a:r>
            <a:endParaRPr lang="zh-CN" altLang="en-US" dirty="0">
              <a:solidFill>
                <a:sysClr val="windowText" lastClr="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214414" y="1285860"/>
            <a:ext cx="5381625" cy="4333875"/>
          </a:xfrm>
          <a:prstGeom prst="rect">
            <a:avLst/>
          </a:prstGeom>
          <a:noFill/>
          <a:ln w="9525">
            <a:noFill/>
            <a:miter lim="800000"/>
            <a:headEnd/>
            <a:tailEnd/>
          </a:ln>
          <a:effectLst/>
        </p:spPr>
      </p:pic>
      <p:sp>
        <p:nvSpPr>
          <p:cNvPr id="6" name="圆角矩形标注 5"/>
          <p:cNvSpPr/>
          <p:nvPr/>
        </p:nvSpPr>
        <p:spPr>
          <a:xfrm>
            <a:off x="6786578" y="2143116"/>
            <a:ext cx="1857388" cy="642942"/>
          </a:xfrm>
          <a:prstGeom prst="wedgeRoundRectCallout">
            <a:avLst>
              <a:gd name="adj1" fmla="val -80683"/>
              <a:gd name="adj2" fmla="val -81784"/>
              <a:gd name="adj3" fmla="val 16667"/>
            </a:avLst>
          </a:prstGeom>
          <a:solidFill>
            <a:schemeClr val="accent4">
              <a:lumMod val="40000"/>
              <a:lumOff val="6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AutoNum type="arabicPeriod"/>
            </a:pPr>
            <a:r>
              <a:rPr lang="zh-CN" altLang="en-US" dirty="0" smtClean="0">
                <a:solidFill>
                  <a:sysClr val="windowText" lastClr="000000"/>
                </a:solidFill>
              </a:rPr>
              <a:t>选择字体</a:t>
            </a:r>
            <a:endParaRPr lang="zh-CN" altLang="en-US" dirty="0">
              <a:solidFill>
                <a:sysClr val="windowText" lastClr="000000"/>
              </a:solidFill>
            </a:endParaRPr>
          </a:p>
        </p:txBody>
      </p:sp>
      <p:sp>
        <p:nvSpPr>
          <p:cNvPr id="7" name="圆角矩形标注 6"/>
          <p:cNvSpPr/>
          <p:nvPr/>
        </p:nvSpPr>
        <p:spPr>
          <a:xfrm>
            <a:off x="6715140" y="3929066"/>
            <a:ext cx="2143140" cy="642942"/>
          </a:xfrm>
          <a:prstGeom prst="wedgeRoundRectCallout">
            <a:avLst>
              <a:gd name="adj1" fmla="val -72835"/>
              <a:gd name="adj2" fmla="val -96212"/>
              <a:gd name="adj3" fmla="val 16667"/>
            </a:avLst>
          </a:prstGeom>
          <a:solidFill>
            <a:srgbClr val="FF0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altLang="zh-CN" dirty="0" smtClean="0">
                <a:solidFill>
                  <a:srgbClr val="FFFF00"/>
                </a:solidFill>
              </a:rPr>
              <a:t>3. </a:t>
            </a:r>
            <a:r>
              <a:rPr lang="zh-CN" altLang="en-US" dirty="0" smtClean="0">
                <a:solidFill>
                  <a:srgbClr val="FFFF00"/>
                </a:solidFill>
              </a:rPr>
              <a:t>应用字体到字串</a:t>
            </a:r>
            <a:endParaRPr lang="zh-CN" altLang="en-US" dirty="0">
              <a:solidFill>
                <a:srgbClr val="FFFF00"/>
              </a:solidFill>
            </a:endParaRPr>
          </a:p>
        </p:txBody>
      </p:sp>
      <p:sp>
        <p:nvSpPr>
          <p:cNvPr id="8" name="圆角矩形标注 7"/>
          <p:cNvSpPr/>
          <p:nvPr/>
        </p:nvSpPr>
        <p:spPr>
          <a:xfrm>
            <a:off x="2357422" y="4714884"/>
            <a:ext cx="1857388" cy="642942"/>
          </a:xfrm>
          <a:prstGeom prst="wedgeRoundRectCallout">
            <a:avLst>
              <a:gd name="adj1" fmla="val -20751"/>
              <a:gd name="adj2" fmla="val -188965"/>
              <a:gd name="adj3" fmla="val 16667"/>
            </a:avLst>
          </a:prstGeom>
          <a:solidFill>
            <a:schemeClr val="accent4">
              <a:lumMod val="40000"/>
              <a:lumOff val="6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altLang="zh-CN" dirty="0" smtClean="0">
                <a:solidFill>
                  <a:sysClr val="windowText" lastClr="000000"/>
                </a:solidFill>
              </a:rPr>
              <a:t>2. </a:t>
            </a:r>
            <a:r>
              <a:rPr lang="zh-CN" altLang="en-US" dirty="0" smtClean="0">
                <a:solidFill>
                  <a:sysClr val="windowText" lastClr="000000"/>
                </a:solidFill>
              </a:rPr>
              <a:t>选择字串</a:t>
            </a:r>
            <a:endParaRPr lang="zh-CN" altLang="en-US" dirty="0">
              <a:solidFill>
                <a:sysClr val="windowText" lastClr="000000"/>
              </a:solidFill>
            </a:endParaRPr>
          </a:p>
        </p:txBody>
      </p:sp>
      <p:sp>
        <p:nvSpPr>
          <p:cNvPr id="9" name="TextBox 8"/>
          <p:cNvSpPr txBox="1"/>
          <p:nvPr/>
        </p:nvSpPr>
        <p:spPr>
          <a:xfrm>
            <a:off x="0" y="0"/>
            <a:ext cx="9144000" cy="369332"/>
          </a:xfrm>
          <a:prstGeom prst="rect">
            <a:avLst/>
          </a:prstGeom>
          <a:solidFill>
            <a:srgbClr val="C00000"/>
          </a:solidFill>
        </p:spPr>
        <p:txBody>
          <a:bodyPr wrap="square" rtlCol="0">
            <a:spAutoFit/>
          </a:bodyPr>
          <a:lstStyle/>
          <a:p>
            <a:r>
              <a:rPr lang="zh-CN" altLang="en-US" dirty="0" smtClean="0">
                <a:solidFill>
                  <a:schemeClr val="bg1"/>
                </a:solidFill>
              </a:rPr>
              <a:t>设置字体</a:t>
            </a:r>
            <a:endParaRPr lang="zh-CN" altLang="en-US"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128588" y="1933575"/>
            <a:ext cx="8886825" cy="2990850"/>
          </a:xfrm>
          <a:prstGeom prst="rect">
            <a:avLst/>
          </a:prstGeom>
          <a:noFill/>
          <a:ln w="9525">
            <a:noFill/>
            <a:miter lim="800000"/>
            <a:headEnd/>
            <a:tailEnd/>
          </a:ln>
          <a:effectLst/>
        </p:spPr>
      </p:pic>
      <p:sp>
        <p:nvSpPr>
          <p:cNvPr id="5" name="圆角矩形标注 4"/>
          <p:cNvSpPr/>
          <p:nvPr/>
        </p:nvSpPr>
        <p:spPr>
          <a:xfrm>
            <a:off x="214282" y="1071546"/>
            <a:ext cx="2214578" cy="642942"/>
          </a:xfrm>
          <a:prstGeom prst="wedgeRoundRectCallout">
            <a:avLst>
              <a:gd name="adj1" fmla="val -46437"/>
              <a:gd name="adj2" fmla="val 237699"/>
              <a:gd name="adj3" fmla="val 16667"/>
            </a:avLst>
          </a:prstGeom>
          <a:solidFill>
            <a:schemeClr val="accent4">
              <a:lumMod val="40000"/>
              <a:lumOff val="6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altLang="zh-CN" dirty="0" smtClean="0">
                <a:solidFill>
                  <a:sysClr val="windowText" lastClr="000000"/>
                </a:solidFill>
              </a:rPr>
              <a:t>1. </a:t>
            </a:r>
            <a:r>
              <a:rPr lang="zh-CN" altLang="en-US" dirty="0" smtClean="0">
                <a:solidFill>
                  <a:sysClr val="windowText" lastClr="000000"/>
                </a:solidFill>
              </a:rPr>
              <a:t>切换到选择功能</a:t>
            </a:r>
            <a:endParaRPr lang="zh-CN" altLang="en-US" dirty="0">
              <a:solidFill>
                <a:sysClr val="windowText" lastClr="000000"/>
              </a:solidFill>
            </a:endParaRPr>
          </a:p>
        </p:txBody>
      </p:sp>
      <p:sp>
        <p:nvSpPr>
          <p:cNvPr id="6" name="圆角矩形标注 5"/>
          <p:cNvSpPr/>
          <p:nvPr/>
        </p:nvSpPr>
        <p:spPr>
          <a:xfrm>
            <a:off x="2500298" y="4857760"/>
            <a:ext cx="2214578" cy="642942"/>
          </a:xfrm>
          <a:prstGeom prst="wedgeRoundRectCallout">
            <a:avLst>
              <a:gd name="adj1" fmla="val -18910"/>
              <a:gd name="adj2" fmla="val -180720"/>
              <a:gd name="adj3" fmla="val 16667"/>
            </a:avLst>
          </a:prstGeom>
          <a:solidFill>
            <a:schemeClr val="accent4">
              <a:lumMod val="40000"/>
              <a:lumOff val="6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altLang="zh-CN" dirty="0" smtClean="0">
                <a:solidFill>
                  <a:sysClr val="windowText" lastClr="000000"/>
                </a:solidFill>
              </a:rPr>
              <a:t>2. </a:t>
            </a:r>
            <a:r>
              <a:rPr lang="zh-CN" altLang="en-US" dirty="0" smtClean="0">
                <a:solidFill>
                  <a:sysClr val="windowText" lastClr="000000"/>
                </a:solidFill>
              </a:rPr>
              <a:t>选择对象</a:t>
            </a:r>
            <a:endParaRPr lang="zh-CN" altLang="en-US" dirty="0">
              <a:solidFill>
                <a:sysClr val="windowText" lastClr="000000"/>
              </a:solidFill>
            </a:endParaRPr>
          </a:p>
        </p:txBody>
      </p:sp>
      <p:sp>
        <p:nvSpPr>
          <p:cNvPr id="7" name="圆角矩形标注 6"/>
          <p:cNvSpPr/>
          <p:nvPr/>
        </p:nvSpPr>
        <p:spPr>
          <a:xfrm>
            <a:off x="4857752" y="928670"/>
            <a:ext cx="2214578" cy="642942"/>
          </a:xfrm>
          <a:prstGeom prst="wedgeRoundRectCallout">
            <a:avLst>
              <a:gd name="adj1" fmla="val 52300"/>
              <a:gd name="adj2" fmla="val 169680"/>
              <a:gd name="adj3" fmla="val 16667"/>
            </a:avLst>
          </a:prstGeom>
          <a:solidFill>
            <a:schemeClr val="accent4">
              <a:lumMod val="40000"/>
              <a:lumOff val="6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altLang="zh-CN" dirty="0" smtClean="0">
                <a:solidFill>
                  <a:sysClr val="windowText" lastClr="000000"/>
                </a:solidFill>
              </a:rPr>
              <a:t>3. </a:t>
            </a:r>
            <a:r>
              <a:rPr lang="zh-CN" altLang="en-US" dirty="0" smtClean="0">
                <a:solidFill>
                  <a:sysClr val="windowText" lastClr="000000"/>
                </a:solidFill>
              </a:rPr>
              <a:t>点击路径向导</a:t>
            </a:r>
            <a:endParaRPr lang="zh-CN" altLang="en-US" dirty="0">
              <a:solidFill>
                <a:sysClr val="windowText" lastClr="000000"/>
              </a:solidFill>
            </a:endParaRPr>
          </a:p>
        </p:txBody>
      </p:sp>
      <p:sp>
        <p:nvSpPr>
          <p:cNvPr id="8" name="TextBox 7"/>
          <p:cNvSpPr txBox="1"/>
          <p:nvPr/>
        </p:nvSpPr>
        <p:spPr>
          <a:xfrm>
            <a:off x="0" y="0"/>
            <a:ext cx="9144000" cy="369332"/>
          </a:xfrm>
          <a:prstGeom prst="rect">
            <a:avLst/>
          </a:prstGeom>
          <a:solidFill>
            <a:srgbClr val="C00000"/>
          </a:solidFill>
        </p:spPr>
        <p:txBody>
          <a:bodyPr wrap="square" rtlCol="0">
            <a:spAutoFit/>
          </a:bodyPr>
          <a:lstStyle/>
          <a:p>
            <a:r>
              <a:rPr lang="zh-CN" altLang="en-US" dirty="0" smtClean="0">
                <a:solidFill>
                  <a:schemeClr val="bg1"/>
                </a:solidFill>
              </a:rPr>
              <a:t>生成刀路</a:t>
            </a:r>
            <a:endParaRPr lang="zh-CN" altLang="en-US"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2357422" y="1285860"/>
            <a:ext cx="4552950" cy="4067175"/>
          </a:xfrm>
          <a:prstGeom prst="rect">
            <a:avLst/>
          </a:prstGeom>
          <a:noFill/>
          <a:ln w="9525">
            <a:noFill/>
            <a:miter lim="800000"/>
            <a:headEnd/>
            <a:tailEnd/>
          </a:ln>
          <a:effectLst/>
        </p:spPr>
      </p:pic>
      <p:sp>
        <p:nvSpPr>
          <p:cNvPr id="5" name="TextBox 4"/>
          <p:cNvSpPr txBox="1"/>
          <p:nvPr/>
        </p:nvSpPr>
        <p:spPr>
          <a:xfrm>
            <a:off x="1571604" y="5715016"/>
            <a:ext cx="6500858" cy="923330"/>
          </a:xfrm>
          <a:prstGeom prst="rect">
            <a:avLst/>
          </a:prstGeom>
          <a:noFill/>
        </p:spPr>
        <p:txBody>
          <a:bodyPr wrap="square" rtlCol="0">
            <a:spAutoFit/>
          </a:bodyPr>
          <a:lstStyle/>
          <a:p>
            <a:r>
              <a:rPr lang="zh-CN" altLang="en-US" dirty="0" smtClean="0"/>
              <a:t>上一步的结果是弹出了这个对话框，</a:t>
            </a:r>
            <a:endParaRPr lang="en-US" altLang="zh-CN" dirty="0" smtClean="0"/>
          </a:p>
          <a:p>
            <a:r>
              <a:rPr lang="zh-CN" altLang="en-US" dirty="0" smtClean="0"/>
              <a:t>此时选择雕刻方法为：轮廓雕刻中的单线条雕刻。</a:t>
            </a:r>
            <a:endParaRPr lang="en-US" altLang="zh-CN" dirty="0" smtClean="0"/>
          </a:p>
          <a:p>
            <a:r>
              <a:rPr lang="zh-CN" altLang="en-US" dirty="0" smtClean="0"/>
              <a:t>表面高度默认</a:t>
            </a:r>
            <a:r>
              <a:rPr lang="en-US" altLang="zh-CN" dirty="0" smtClean="0">
                <a:solidFill>
                  <a:srgbClr val="FF0000"/>
                </a:solidFill>
              </a:rPr>
              <a:t>0</a:t>
            </a:r>
            <a:r>
              <a:rPr lang="zh-CN" altLang="en-US" dirty="0" smtClean="0"/>
              <a:t>，雕刻深度默认</a:t>
            </a:r>
            <a:r>
              <a:rPr lang="en-US" altLang="zh-CN" dirty="0" smtClean="0">
                <a:solidFill>
                  <a:srgbClr val="FF0000"/>
                </a:solidFill>
              </a:rPr>
              <a:t>1.0</a:t>
            </a:r>
            <a:r>
              <a:rPr lang="zh-CN" altLang="en-US" dirty="0" smtClean="0"/>
              <a:t>，不要改动。点击下一步</a:t>
            </a:r>
            <a:endParaRPr lang="zh-CN" altLang="en-US" dirty="0"/>
          </a:p>
        </p:txBody>
      </p:sp>
      <p:sp>
        <p:nvSpPr>
          <p:cNvPr id="6" name="圆角矩形标注 5"/>
          <p:cNvSpPr/>
          <p:nvPr/>
        </p:nvSpPr>
        <p:spPr>
          <a:xfrm>
            <a:off x="0" y="2214554"/>
            <a:ext cx="2214578" cy="642942"/>
          </a:xfrm>
          <a:prstGeom prst="wedgeRoundRectCallout">
            <a:avLst>
              <a:gd name="adj1" fmla="val 106755"/>
              <a:gd name="adj2" fmla="val 37765"/>
              <a:gd name="adj3" fmla="val 16667"/>
            </a:avLst>
          </a:prstGeom>
          <a:solidFill>
            <a:schemeClr val="accent4">
              <a:lumMod val="40000"/>
              <a:lumOff val="6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altLang="zh-CN" dirty="0" smtClean="0">
                <a:solidFill>
                  <a:sysClr val="windowText" lastClr="000000"/>
                </a:solidFill>
              </a:rPr>
              <a:t>1. </a:t>
            </a:r>
            <a:r>
              <a:rPr lang="zh-CN" altLang="en-US" dirty="0" smtClean="0">
                <a:solidFill>
                  <a:sysClr val="windowText" lastClr="000000"/>
                </a:solidFill>
              </a:rPr>
              <a:t>选择方法</a:t>
            </a:r>
            <a:endParaRPr lang="zh-CN" altLang="en-US" dirty="0">
              <a:solidFill>
                <a:sysClr val="windowText" lastClr="000000"/>
              </a:solidFill>
            </a:endParaRPr>
          </a:p>
        </p:txBody>
      </p:sp>
      <p:sp>
        <p:nvSpPr>
          <p:cNvPr id="7" name="圆角矩形标注 6"/>
          <p:cNvSpPr/>
          <p:nvPr/>
        </p:nvSpPr>
        <p:spPr>
          <a:xfrm>
            <a:off x="5572132" y="5357826"/>
            <a:ext cx="2214578" cy="642942"/>
          </a:xfrm>
          <a:prstGeom prst="wedgeRoundRectCallout">
            <a:avLst>
              <a:gd name="adj1" fmla="val -77555"/>
              <a:gd name="adj2" fmla="val -87967"/>
              <a:gd name="adj3" fmla="val 16667"/>
            </a:avLst>
          </a:prstGeom>
          <a:solidFill>
            <a:schemeClr val="accent4">
              <a:lumMod val="40000"/>
              <a:lumOff val="6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altLang="zh-CN" dirty="0" smtClean="0">
                <a:solidFill>
                  <a:sysClr val="windowText" lastClr="000000"/>
                </a:solidFill>
              </a:rPr>
              <a:t>2.</a:t>
            </a:r>
            <a:r>
              <a:rPr lang="zh-CN" altLang="en-US" dirty="0" smtClean="0">
                <a:solidFill>
                  <a:sysClr val="windowText" lastClr="000000"/>
                </a:solidFill>
              </a:rPr>
              <a:t>下一步</a:t>
            </a:r>
            <a:endParaRPr lang="zh-CN" altLang="en-US" dirty="0">
              <a:solidFill>
                <a:sysClr val="windowText" lastClr="000000"/>
              </a:solidFill>
            </a:endParaRPr>
          </a:p>
        </p:txBody>
      </p:sp>
      <p:sp>
        <p:nvSpPr>
          <p:cNvPr id="8" name="TextBox 7"/>
          <p:cNvSpPr txBox="1"/>
          <p:nvPr/>
        </p:nvSpPr>
        <p:spPr>
          <a:xfrm>
            <a:off x="0" y="0"/>
            <a:ext cx="9144000" cy="369332"/>
          </a:xfrm>
          <a:prstGeom prst="rect">
            <a:avLst/>
          </a:prstGeom>
          <a:solidFill>
            <a:srgbClr val="C00000"/>
          </a:solidFill>
        </p:spPr>
        <p:txBody>
          <a:bodyPr wrap="square" rtlCol="0">
            <a:spAutoFit/>
          </a:bodyPr>
          <a:lstStyle/>
          <a:p>
            <a:r>
              <a:rPr lang="zh-CN" altLang="en-US" dirty="0" smtClean="0">
                <a:solidFill>
                  <a:schemeClr val="bg1"/>
                </a:solidFill>
              </a:rPr>
              <a:t>选择方法</a:t>
            </a:r>
            <a:endParaRPr lang="zh-CN" altLang="en-US"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2500298" y="1000108"/>
            <a:ext cx="4552950" cy="4095750"/>
          </a:xfrm>
          <a:prstGeom prst="rect">
            <a:avLst/>
          </a:prstGeom>
          <a:noFill/>
          <a:ln w="9525">
            <a:noFill/>
            <a:miter lim="800000"/>
            <a:headEnd/>
            <a:tailEnd/>
          </a:ln>
          <a:effectLst/>
        </p:spPr>
      </p:pic>
      <p:sp>
        <p:nvSpPr>
          <p:cNvPr id="6" name="TextBox 5"/>
          <p:cNvSpPr txBox="1"/>
          <p:nvPr/>
        </p:nvSpPr>
        <p:spPr>
          <a:xfrm>
            <a:off x="2071670" y="5572140"/>
            <a:ext cx="5286412" cy="923330"/>
          </a:xfrm>
          <a:prstGeom prst="rect">
            <a:avLst/>
          </a:prstGeom>
          <a:noFill/>
        </p:spPr>
        <p:txBody>
          <a:bodyPr wrap="square" rtlCol="0">
            <a:spAutoFit/>
          </a:bodyPr>
          <a:lstStyle/>
          <a:p>
            <a:r>
              <a:rPr lang="zh-CN" altLang="en-US" dirty="0" smtClean="0"/>
              <a:t>上一步的结果是弹出了这个对话框，</a:t>
            </a:r>
            <a:endParaRPr lang="en-US" altLang="zh-CN" dirty="0" smtClean="0"/>
          </a:p>
          <a:p>
            <a:r>
              <a:rPr lang="zh-CN" altLang="en-US" dirty="0" smtClean="0"/>
              <a:t>此时选择刀具为：</a:t>
            </a:r>
            <a:r>
              <a:rPr lang="en-US" altLang="zh-CN" dirty="0" smtClean="0">
                <a:solidFill>
                  <a:srgbClr val="FF0000"/>
                </a:solidFill>
              </a:rPr>
              <a:t>0.07</a:t>
            </a:r>
            <a:r>
              <a:rPr lang="en-US" altLang="zh-CN" dirty="0" smtClean="0"/>
              <a:t>mm</a:t>
            </a:r>
            <a:r>
              <a:rPr lang="zh-CN" altLang="en-US" dirty="0" smtClean="0"/>
              <a:t>柱刀</a:t>
            </a:r>
            <a:r>
              <a:rPr lang="en-US" altLang="zh-CN" dirty="0" smtClean="0"/>
              <a:t>(</a:t>
            </a:r>
            <a:r>
              <a:rPr lang="zh-CN" altLang="en-US" dirty="0" smtClean="0"/>
              <a:t>也称平底刀</a:t>
            </a:r>
            <a:r>
              <a:rPr lang="en-US" altLang="zh-CN" dirty="0" smtClean="0"/>
              <a:t>)</a:t>
            </a:r>
            <a:r>
              <a:rPr lang="zh-CN" altLang="en-US" dirty="0" smtClean="0"/>
              <a:t>。</a:t>
            </a:r>
            <a:endParaRPr lang="en-US" altLang="zh-CN" dirty="0" smtClean="0"/>
          </a:p>
          <a:p>
            <a:r>
              <a:rPr lang="zh-CN" altLang="en-US" dirty="0" smtClean="0"/>
              <a:t>点击下一步</a:t>
            </a:r>
            <a:endParaRPr lang="zh-CN" altLang="en-US" dirty="0"/>
          </a:p>
        </p:txBody>
      </p:sp>
      <p:sp>
        <p:nvSpPr>
          <p:cNvPr id="7" name="圆角矩形标注 6"/>
          <p:cNvSpPr/>
          <p:nvPr/>
        </p:nvSpPr>
        <p:spPr>
          <a:xfrm>
            <a:off x="214282" y="2214554"/>
            <a:ext cx="2428892" cy="1571636"/>
          </a:xfrm>
          <a:prstGeom prst="wedgeRoundRectCallout">
            <a:avLst>
              <a:gd name="adj1" fmla="val 106755"/>
              <a:gd name="adj2" fmla="val 37765"/>
              <a:gd name="adj3" fmla="val 16667"/>
            </a:avLst>
          </a:prstGeom>
          <a:solidFill>
            <a:schemeClr val="accent4">
              <a:lumMod val="40000"/>
              <a:lumOff val="6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r>
              <a:rPr lang="zh-CN" altLang="en-US" dirty="0" smtClean="0">
                <a:solidFill>
                  <a:sysClr val="windowText" lastClr="000000"/>
                </a:solidFill>
              </a:rPr>
              <a:t>如果你的刀具库里，</a:t>
            </a:r>
            <a:endParaRPr lang="en-US" altLang="zh-CN" dirty="0" smtClean="0">
              <a:solidFill>
                <a:sysClr val="windowText" lastClr="000000"/>
              </a:solidFill>
            </a:endParaRPr>
          </a:p>
          <a:p>
            <a:pPr marL="342900" indent="-342900"/>
            <a:r>
              <a:rPr lang="zh-CN" altLang="en-US" dirty="0" smtClean="0">
                <a:solidFill>
                  <a:sysClr val="windowText" lastClr="000000"/>
                </a:solidFill>
              </a:rPr>
              <a:t>没有</a:t>
            </a:r>
            <a:r>
              <a:rPr lang="en-US" altLang="zh-CN" dirty="0" smtClean="0">
                <a:solidFill>
                  <a:sysClr val="windowText" lastClr="000000"/>
                </a:solidFill>
              </a:rPr>
              <a:t>0.07mm</a:t>
            </a:r>
            <a:r>
              <a:rPr lang="zh-CN" altLang="en-US" dirty="0" smtClean="0">
                <a:solidFill>
                  <a:sysClr val="windowText" lastClr="000000"/>
                </a:solidFill>
              </a:rPr>
              <a:t>柱刀，</a:t>
            </a:r>
            <a:endParaRPr lang="en-US" altLang="zh-CN" dirty="0" smtClean="0">
              <a:solidFill>
                <a:sysClr val="windowText" lastClr="000000"/>
              </a:solidFill>
            </a:endParaRPr>
          </a:p>
          <a:p>
            <a:pPr marL="342900" indent="-342900"/>
            <a:r>
              <a:rPr lang="zh-CN" altLang="en-US" dirty="0" smtClean="0">
                <a:solidFill>
                  <a:sysClr val="windowText" lastClr="000000"/>
                </a:solidFill>
              </a:rPr>
              <a:t>请看下页新增刀具</a:t>
            </a:r>
            <a:endParaRPr lang="zh-CN" altLang="en-US" dirty="0">
              <a:solidFill>
                <a:sysClr val="windowText" lastClr="000000"/>
              </a:solidFill>
            </a:endParaRPr>
          </a:p>
        </p:txBody>
      </p:sp>
      <p:sp>
        <p:nvSpPr>
          <p:cNvPr id="8" name="TextBox 7"/>
          <p:cNvSpPr txBox="1"/>
          <p:nvPr/>
        </p:nvSpPr>
        <p:spPr>
          <a:xfrm>
            <a:off x="0" y="0"/>
            <a:ext cx="9144000" cy="369332"/>
          </a:xfrm>
          <a:prstGeom prst="rect">
            <a:avLst/>
          </a:prstGeom>
          <a:solidFill>
            <a:srgbClr val="C00000"/>
          </a:solidFill>
        </p:spPr>
        <p:txBody>
          <a:bodyPr wrap="square" rtlCol="0">
            <a:spAutoFit/>
          </a:bodyPr>
          <a:lstStyle/>
          <a:p>
            <a:r>
              <a:rPr lang="zh-CN" altLang="en-US" dirty="0" smtClean="0">
                <a:solidFill>
                  <a:schemeClr val="bg1"/>
                </a:solidFill>
              </a:rPr>
              <a:t>选择刀具</a:t>
            </a:r>
            <a:endParaRPr lang="zh-CN" altLang="en-US"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0" y="1428736"/>
            <a:ext cx="2381250" cy="3533775"/>
          </a:xfrm>
          <a:prstGeom prst="rect">
            <a:avLst/>
          </a:prstGeom>
          <a:noFill/>
          <a:ln w="9525">
            <a:noFill/>
            <a:miter lim="800000"/>
            <a:headEnd/>
            <a:tailEnd/>
          </a:ln>
          <a:effectLst/>
        </p:spPr>
      </p:pic>
      <p:pic>
        <p:nvPicPr>
          <p:cNvPr id="8196" name="Picture 4"/>
          <p:cNvPicPr>
            <a:picLocks noChangeAspect="1" noChangeArrowheads="1"/>
          </p:cNvPicPr>
          <p:nvPr/>
        </p:nvPicPr>
        <p:blipFill>
          <a:blip r:embed="rId3"/>
          <a:srcRect/>
          <a:stretch>
            <a:fillRect/>
          </a:stretch>
        </p:blipFill>
        <p:spPr bwMode="auto">
          <a:xfrm>
            <a:off x="3000364" y="459259"/>
            <a:ext cx="3929090" cy="3326931"/>
          </a:xfrm>
          <a:prstGeom prst="rect">
            <a:avLst/>
          </a:prstGeom>
          <a:noFill/>
          <a:ln w="9525">
            <a:noFill/>
            <a:miter lim="800000"/>
            <a:headEnd/>
            <a:tailEnd/>
          </a:ln>
          <a:effectLst/>
        </p:spPr>
      </p:pic>
      <p:pic>
        <p:nvPicPr>
          <p:cNvPr id="8197" name="Picture 5"/>
          <p:cNvPicPr>
            <a:picLocks noChangeAspect="1" noChangeArrowheads="1"/>
          </p:cNvPicPr>
          <p:nvPr/>
        </p:nvPicPr>
        <p:blipFill>
          <a:blip r:embed="rId4"/>
          <a:srcRect/>
          <a:stretch>
            <a:fillRect/>
          </a:stretch>
        </p:blipFill>
        <p:spPr bwMode="auto">
          <a:xfrm>
            <a:off x="3000363" y="3500439"/>
            <a:ext cx="4103039" cy="3370084"/>
          </a:xfrm>
          <a:prstGeom prst="rect">
            <a:avLst/>
          </a:prstGeom>
          <a:noFill/>
          <a:ln w="9525">
            <a:noFill/>
            <a:miter lim="800000"/>
            <a:headEnd/>
            <a:tailEnd/>
          </a:ln>
          <a:effectLst/>
        </p:spPr>
      </p:pic>
      <p:sp>
        <p:nvSpPr>
          <p:cNvPr id="8" name="圆角矩形标注 7"/>
          <p:cNvSpPr/>
          <p:nvPr/>
        </p:nvSpPr>
        <p:spPr>
          <a:xfrm>
            <a:off x="285720" y="3714752"/>
            <a:ext cx="2214578" cy="642942"/>
          </a:xfrm>
          <a:prstGeom prst="wedgeRoundRectCallout">
            <a:avLst>
              <a:gd name="adj1" fmla="val -20706"/>
              <a:gd name="adj2" fmla="val -230188"/>
              <a:gd name="adj3" fmla="val 16667"/>
            </a:avLst>
          </a:prstGeom>
          <a:solidFill>
            <a:schemeClr val="accent4">
              <a:lumMod val="40000"/>
              <a:lumOff val="6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altLang="zh-CN" dirty="0" smtClean="0">
                <a:solidFill>
                  <a:sysClr val="windowText" lastClr="000000"/>
                </a:solidFill>
              </a:rPr>
              <a:t>1. </a:t>
            </a:r>
            <a:r>
              <a:rPr lang="zh-CN" altLang="en-US" dirty="0" smtClean="0">
                <a:solidFill>
                  <a:sysClr val="windowText" lastClr="000000"/>
                </a:solidFill>
              </a:rPr>
              <a:t>进入刀具库</a:t>
            </a:r>
            <a:endParaRPr lang="zh-CN" altLang="en-US" dirty="0">
              <a:solidFill>
                <a:sysClr val="windowText" lastClr="000000"/>
              </a:solidFill>
            </a:endParaRPr>
          </a:p>
        </p:txBody>
      </p:sp>
      <p:sp>
        <p:nvSpPr>
          <p:cNvPr id="9" name="圆角矩形标注 8"/>
          <p:cNvSpPr/>
          <p:nvPr/>
        </p:nvSpPr>
        <p:spPr>
          <a:xfrm>
            <a:off x="3786182" y="1571612"/>
            <a:ext cx="2428892" cy="428628"/>
          </a:xfrm>
          <a:prstGeom prst="wedgeRoundRectCallout">
            <a:avLst>
              <a:gd name="adj1" fmla="val -33871"/>
              <a:gd name="adj2" fmla="val 179986"/>
              <a:gd name="adj3" fmla="val 16667"/>
            </a:avLst>
          </a:prstGeom>
          <a:solidFill>
            <a:schemeClr val="accent4">
              <a:lumMod val="40000"/>
              <a:lumOff val="6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altLang="zh-CN" dirty="0" smtClean="0">
                <a:solidFill>
                  <a:sysClr val="windowText" lastClr="000000"/>
                </a:solidFill>
              </a:rPr>
              <a:t>2. </a:t>
            </a:r>
            <a:r>
              <a:rPr lang="zh-CN" altLang="en-US" dirty="0" smtClean="0">
                <a:solidFill>
                  <a:sysClr val="windowText" lastClr="000000"/>
                </a:solidFill>
              </a:rPr>
              <a:t>选择一般已有刀具</a:t>
            </a:r>
            <a:endParaRPr lang="zh-CN" altLang="en-US" dirty="0">
              <a:solidFill>
                <a:sysClr val="windowText" lastClr="000000"/>
              </a:solidFill>
            </a:endParaRPr>
          </a:p>
        </p:txBody>
      </p:sp>
      <p:sp>
        <p:nvSpPr>
          <p:cNvPr id="10" name="圆角矩形标注 9"/>
          <p:cNvSpPr/>
          <p:nvPr/>
        </p:nvSpPr>
        <p:spPr>
          <a:xfrm>
            <a:off x="6929422" y="1785926"/>
            <a:ext cx="2214578" cy="642942"/>
          </a:xfrm>
          <a:prstGeom prst="wedgeRoundRectCallout">
            <a:avLst>
              <a:gd name="adj1" fmla="val -61398"/>
              <a:gd name="adj2" fmla="val 111967"/>
              <a:gd name="adj3" fmla="val 16667"/>
            </a:avLst>
          </a:prstGeom>
          <a:solidFill>
            <a:schemeClr val="accent4">
              <a:lumMod val="40000"/>
              <a:lumOff val="6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altLang="zh-CN" dirty="0" smtClean="0">
                <a:solidFill>
                  <a:sysClr val="windowText" lastClr="000000"/>
                </a:solidFill>
              </a:rPr>
              <a:t>3. </a:t>
            </a:r>
            <a:r>
              <a:rPr lang="zh-CN" altLang="en-US" dirty="0" smtClean="0">
                <a:solidFill>
                  <a:sysClr val="windowText" lastClr="000000"/>
                </a:solidFill>
              </a:rPr>
              <a:t>复制刀具</a:t>
            </a:r>
            <a:endParaRPr lang="zh-CN" altLang="en-US" dirty="0">
              <a:solidFill>
                <a:sysClr val="windowText" lastClr="000000"/>
              </a:solidFill>
            </a:endParaRPr>
          </a:p>
        </p:txBody>
      </p:sp>
      <p:sp>
        <p:nvSpPr>
          <p:cNvPr id="11" name="圆角矩形标注 10"/>
          <p:cNvSpPr/>
          <p:nvPr/>
        </p:nvSpPr>
        <p:spPr>
          <a:xfrm>
            <a:off x="1000100" y="6215058"/>
            <a:ext cx="2214578" cy="642942"/>
          </a:xfrm>
          <a:prstGeom prst="wedgeRoundRectCallout">
            <a:avLst>
              <a:gd name="adj1" fmla="val 73243"/>
              <a:gd name="adj2" fmla="val -98273"/>
              <a:gd name="adj3" fmla="val 16667"/>
            </a:avLst>
          </a:prstGeom>
          <a:solidFill>
            <a:schemeClr val="accent4">
              <a:lumMod val="40000"/>
              <a:lumOff val="6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altLang="zh-CN" dirty="0" smtClean="0">
                <a:solidFill>
                  <a:sysClr val="windowText" lastClr="000000"/>
                </a:solidFill>
              </a:rPr>
              <a:t>4. </a:t>
            </a:r>
            <a:r>
              <a:rPr lang="zh-CN" altLang="en-US" dirty="0" smtClean="0">
                <a:solidFill>
                  <a:sysClr val="windowText" lastClr="000000"/>
                </a:solidFill>
              </a:rPr>
              <a:t>选择刚刚复制的刀具</a:t>
            </a:r>
            <a:endParaRPr lang="zh-CN" altLang="en-US" dirty="0">
              <a:solidFill>
                <a:sysClr val="windowText" lastClr="000000"/>
              </a:solidFill>
            </a:endParaRPr>
          </a:p>
        </p:txBody>
      </p:sp>
      <p:sp>
        <p:nvSpPr>
          <p:cNvPr id="12" name="圆角矩形标注 11"/>
          <p:cNvSpPr/>
          <p:nvPr/>
        </p:nvSpPr>
        <p:spPr>
          <a:xfrm>
            <a:off x="6929422" y="5000636"/>
            <a:ext cx="2214578" cy="642942"/>
          </a:xfrm>
          <a:prstGeom prst="wedgeRoundRectCallout">
            <a:avLst>
              <a:gd name="adj1" fmla="val -64390"/>
              <a:gd name="adj2" fmla="val -50866"/>
              <a:gd name="adj3" fmla="val 16667"/>
            </a:avLst>
          </a:prstGeom>
          <a:solidFill>
            <a:schemeClr val="accent4">
              <a:lumMod val="40000"/>
              <a:lumOff val="6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altLang="zh-CN" dirty="0" smtClean="0">
                <a:solidFill>
                  <a:sysClr val="windowText" lastClr="000000"/>
                </a:solidFill>
              </a:rPr>
              <a:t>5. </a:t>
            </a:r>
            <a:r>
              <a:rPr lang="zh-CN" altLang="en-US" dirty="0" smtClean="0">
                <a:solidFill>
                  <a:sysClr val="windowText" lastClr="000000"/>
                </a:solidFill>
              </a:rPr>
              <a:t>编辑刀具直径为</a:t>
            </a:r>
            <a:r>
              <a:rPr lang="en-US" altLang="zh-CN" dirty="0" smtClean="0">
                <a:solidFill>
                  <a:sysClr val="windowText" lastClr="000000"/>
                </a:solidFill>
              </a:rPr>
              <a:t>0.07mm</a:t>
            </a:r>
            <a:endParaRPr lang="zh-CN" altLang="en-US" dirty="0">
              <a:solidFill>
                <a:sysClr val="windowText" lastClr="000000"/>
              </a:solidFill>
            </a:endParaRPr>
          </a:p>
        </p:txBody>
      </p:sp>
      <p:sp>
        <p:nvSpPr>
          <p:cNvPr id="13" name="TextBox 12"/>
          <p:cNvSpPr txBox="1"/>
          <p:nvPr/>
        </p:nvSpPr>
        <p:spPr>
          <a:xfrm>
            <a:off x="0" y="0"/>
            <a:ext cx="9144000" cy="369332"/>
          </a:xfrm>
          <a:prstGeom prst="rect">
            <a:avLst/>
          </a:prstGeom>
          <a:solidFill>
            <a:srgbClr val="C00000"/>
          </a:solidFill>
        </p:spPr>
        <p:txBody>
          <a:bodyPr wrap="square" rtlCol="0">
            <a:spAutoFit/>
          </a:bodyPr>
          <a:lstStyle/>
          <a:p>
            <a:r>
              <a:rPr lang="zh-CN" altLang="en-US" dirty="0" smtClean="0">
                <a:solidFill>
                  <a:schemeClr val="bg1"/>
                </a:solidFill>
              </a:rPr>
              <a:t>新增刀具</a:t>
            </a:r>
            <a:endParaRPr lang="zh-CN" altLang="en-US"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71670" y="5572140"/>
            <a:ext cx="5286412" cy="923330"/>
          </a:xfrm>
          <a:prstGeom prst="rect">
            <a:avLst/>
          </a:prstGeom>
          <a:noFill/>
        </p:spPr>
        <p:txBody>
          <a:bodyPr wrap="square" rtlCol="0">
            <a:spAutoFit/>
          </a:bodyPr>
          <a:lstStyle/>
          <a:p>
            <a:r>
              <a:rPr lang="zh-CN" altLang="en-US" dirty="0" smtClean="0"/>
              <a:t>上一步的结果是弹出了这个对话框，</a:t>
            </a:r>
            <a:endParaRPr lang="en-US" altLang="zh-CN" dirty="0" smtClean="0"/>
          </a:p>
          <a:p>
            <a:r>
              <a:rPr lang="zh-CN" altLang="en-US" dirty="0" smtClean="0"/>
              <a:t>吃刀深度默认</a:t>
            </a:r>
            <a:r>
              <a:rPr lang="en-US" altLang="zh-CN" dirty="0" smtClean="0">
                <a:solidFill>
                  <a:srgbClr val="FF0000"/>
                </a:solidFill>
              </a:rPr>
              <a:t>1.0</a:t>
            </a:r>
            <a:r>
              <a:rPr lang="en-US" altLang="zh-CN" dirty="0" smtClean="0"/>
              <a:t>mm</a:t>
            </a:r>
            <a:r>
              <a:rPr lang="zh-CN" altLang="en-US" dirty="0" smtClean="0"/>
              <a:t>，不要改动。</a:t>
            </a:r>
            <a:endParaRPr lang="en-US" altLang="zh-CN" dirty="0" smtClean="0"/>
          </a:p>
          <a:p>
            <a:r>
              <a:rPr lang="zh-CN" altLang="en-US" dirty="0" smtClean="0"/>
              <a:t>点击下一步</a:t>
            </a:r>
            <a:endParaRPr lang="zh-CN" altLang="en-US" dirty="0"/>
          </a:p>
        </p:txBody>
      </p:sp>
      <p:pic>
        <p:nvPicPr>
          <p:cNvPr id="9218" name="Picture 2"/>
          <p:cNvPicPr>
            <a:picLocks noChangeAspect="1" noChangeArrowheads="1"/>
          </p:cNvPicPr>
          <p:nvPr/>
        </p:nvPicPr>
        <p:blipFill>
          <a:blip r:embed="rId2"/>
          <a:srcRect/>
          <a:stretch>
            <a:fillRect/>
          </a:stretch>
        </p:blipFill>
        <p:spPr bwMode="auto">
          <a:xfrm>
            <a:off x="2214546" y="1142984"/>
            <a:ext cx="4562475" cy="4067175"/>
          </a:xfrm>
          <a:prstGeom prst="rect">
            <a:avLst/>
          </a:prstGeom>
          <a:noFill/>
          <a:ln w="9525">
            <a:noFill/>
            <a:miter lim="800000"/>
            <a:headEnd/>
            <a:tailEnd/>
          </a:ln>
          <a:effectLst/>
        </p:spPr>
      </p:pic>
      <p:sp>
        <p:nvSpPr>
          <p:cNvPr id="8" name="TextBox 7"/>
          <p:cNvSpPr txBox="1"/>
          <p:nvPr/>
        </p:nvSpPr>
        <p:spPr>
          <a:xfrm>
            <a:off x="0" y="0"/>
            <a:ext cx="9144000" cy="369332"/>
          </a:xfrm>
          <a:prstGeom prst="rect">
            <a:avLst/>
          </a:prstGeom>
          <a:solidFill>
            <a:srgbClr val="C00000"/>
          </a:solidFill>
        </p:spPr>
        <p:txBody>
          <a:bodyPr wrap="square" rtlCol="0">
            <a:spAutoFit/>
          </a:bodyPr>
          <a:lstStyle/>
          <a:p>
            <a:r>
              <a:rPr lang="zh-CN" altLang="en-US" dirty="0" smtClean="0">
                <a:solidFill>
                  <a:schemeClr val="bg1"/>
                </a:solidFill>
              </a:rPr>
              <a:t>切削用量</a:t>
            </a:r>
            <a:endParaRPr lang="zh-CN" altLang="en-US" dirty="0">
              <a:solidFill>
                <a:schemeClr val="bg1"/>
              </a:solidFill>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C0C0C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C0C0C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575</TotalTime>
  <Words>759</Words>
  <PresentationFormat>全屏显示(4:3)</PresentationFormat>
  <Paragraphs>115</Paragraphs>
  <Slides>26</Slides>
  <Notes>1</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cp:lastModifiedBy>sunspnet</cp:lastModifiedBy>
  <cp:revision>192</cp:revision>
  <dcterms:modified xsi:type="dcterms:W3CDTF">2016-09-13T14:32:54Z</dcterms:modified>
</cp:coreProperties>
</file>