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3000396" cy="303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285860"/>
            <a:ext cx="2838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143240" y="521495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由这两幅图片产生刀路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6116" y="614364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雕刻效果选择圆点模式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404938"/>
            <a:ext cx="4543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690563"/>
            <a:ext cx="71818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86182" y="61436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加工模拟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61436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加工模拟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642918"/>
            <a:ext cx="62865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截图软件中可以设置负片</a:t>
            </a:r>
            <a:r>
              <a:rPr lang="en-US" altLang="zh-CN" dirty="0" smtClean="0"/>
              <a:t>(</a:t>
            </a:r>
            <a:r>
              <a:rPr lang="zh-CN" altLang="en-US" dirty="0" smtClean="0"/>
              <a:t>反白</a:t>
            </a:r>
            <a:r>
              <a:rPr lang="en-US" altLang="zh-CN" dirty="0" smtClean="0"/>
              <a:t>)+</a:t>
            </a:r>
            <a:r>
              <a:rPr lang="zh-CN" altLang="en-US" dirty="0" smtClean="0"/>
              <a:t>灰度，这样可以看到真实的雕刻效果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142984"/>
            <a:ext cx="5306051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389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48866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这是人物照片，方法一样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786050" y="5786454"/>
            <a:ext cx="1714512" cy="357190"/>
          </a:xfrm>
          <a:prstGeom prst="wedgeRoundRectCallout">
            <a:avLst>
              <a:gd name="adj1" fmla="val 14413"/>
              <a:gd name="adj2" fmla="val -27255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导入照片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43504" y="5786454"/>
            <a:ext cx="1714512" cy="357190"/>
          </a:xfrm>
          <a:prstGeom prst="wedgeRoundRectCallout">
            <a:avLst>
              <a:gd name="adj1" fmla="val 5910"/>
              <a:gd name="adj2" fmla="val -29852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生成路径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7620" y="62150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加工模拟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5449202" cy="445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2976" y="5786454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截图软件中可以设置负片</a:t>
            </a:r>
            <a:r>
              <a:rPr lang="en-US" altLang="zh-CN" dirty="0" smtClean="0"/>
              <a:t>(</a:t>
            </a:r>
            <a:r>
              <a:rPr lang="zh-CN" altLang="en-US" dirty="0" smtClean="0"/>
              <a:t>反白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，这样可以看到真实的雕刻效果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71546"/>
            <a:ext cx="5286412" cy="397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4071942"/>
            <a:ext cx="685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zh-CN" altLang="en-US" dirty="0" smtClean="0"/>
              <a:t>刀路输出与转码方法在另外单独教程，</a:t>
            </a:r>
            <a:endParaRPr lang="en-US" altLang="zh-CN" dirty="0" smtClean="0"/>
          </a:p>
          <a:p>
            <a:r>
              <a:rPr lang="zh-CN" altLang="en-US" dirty="0" smtClean="0"/>
              <a:t>转码程序为“</a:t>
            </a:r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通用激光雕刻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文字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矢量图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位图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JDpaint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图片雕刻时，建议：</a:t>
            </a:r>
            <a:endParaRPr lang="en-US" altLang="zh-CN" dirty="0" smtClean="0"/>
          </a:p>
          <a:p>
            <a:r>
              <a:rPr lang="zh-CN" altLang="en-US" dirty="0" smtClean="0"/>
              <a:t>功率设置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，速度</a:t>
            </a:r>
            <a:r>
              <a:rPr lang="en-US" altLang="zh-CN" dirty="0" smtClean="0"/>
              <a:t>30mm/mm</a:t>
            </a:r>
            <a:r>
              <a:rPr lang="zh-CN" altLang="en-US" dirty="0" smtClean="0"/>
              <a:t>，起头附加动作：无</a:t>
            </a:r>
            <a:endParaRPr lang="en-US" altLang="zh-CN" dirty="0" smtClean="0"/>
          </a:p>
          <a:p>
            <a:r>
              <a:rPr lang="zh-CN" altLang="en-US" dirty="0" smtClean="0"/>
              <a:t>激光：</a:t>
            </a:r>
            <a:r>
              <a:rPr lang="en-US" altLang="zh-CN" dirty="0" smtClean="0"/>
              <a:t>1.6w</a:t>
            </a:r>
            <a:r>
              <a:rPr lang="zh-CN" altLang="en-US" dirty="0" smtClean="0"/>
              <a:t>大功率，材料：纸箱（纸皮），木板等，不同材料功率需要做相应调整。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00042"/>
            <a:ext cx="5572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857232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1275" y="1704975"/>
            <a:ext cx="39814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85918" y="5857892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导入点阵图像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266825"/>
            <a:ext cx="65246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857892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文件类型有</a:t>
            </a:r>
            <a:r>
              <a:rPr lang="en-US" altLang="zh-CN" dirty="0" smtClean="0"/>
              <a:t>*.bmp *.png *.jpg *.tif</a:t>
            </a:r>
          </a:p>
          <a:p>
            <a:r>
              <a:rPr lang="zh-CN" altLang="en-US" dirty="0" smtClean="0"/>
              <a:t>注意文件路径里面不要有太多中文，尽量短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75" y="1081088"/>
            <a:ext cx="4972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0" y="2928934"/>
            <a:ext cx="1714512" cy="928694"/>
          </a:xfrm>
          <a:prstGeom prst="wedgeRoundRectCallout">
            <a:avLst>
              <a:gd name="adj1" fmla="val 81659"/>
              <a:gd name="adj2" fmla="val -87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转到文字编辑功能，可以显示图片内容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970" y="785795"/>
            <a:ext cx="56001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6211669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调整图片宽度为</a:t>
            </a:r>
            <a:r>
              <a:rPr lang="en-US" altLang="zh-CN" dirty="0" smtClean="0"/>
              <a:t>20mm~40mm</a:t>
            </a:r>
          </a:p>
          <a:p>
            <a:r>
              <a:rPr lang="zh-CN" altLang="en-US" dirty="0" smtClean="0"/>
              <a:t>尺寸越大雕刻出来越精细，但时间也会相应加长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 rot="5400000">
            <a:off x="4607719" y="-607247"/>
            <a:ext cx="1000132" cy="321471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747713"/>
            <a:ext cx="65722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5857892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点击：路径向导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1670" y="5857892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雕刻方法选择图片雕刻组里面的灰度图片，深度默认</a:t>
            </a:r>
            <a:r>
              <a:rPr lang="en-US" altLang="zh-CN" dirty="0" smtClean="0"/>
              <a:t>1.0mm</a:t>
            </a:r>
            <a:r>
              <a:rPr lang="zh-CN" altLang="en-US" dirty="0" smtClean="0"/>
              <a:t>，高度默认</a:t>
            </a:r>
            <a:r>
              <a:rPr lang="en-US" altLang="zh-CN" dirty="0" smtClean="0"/>
              <a:t>0.0</a:t>
            </a:r>
            <a:r>
              <a:rPr lang="zh-CN" altLang="en-US" dirty="0" smtClean="0"/>
              <a:t>，不要去更改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414463"/>
            <a:ext cx="45339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578645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刀具：</a:t>
            </a:r>
            <a:r>
              <a:rPr lang="en-US" altLang="zh-CN" dirty="0" smtClean="0"/>
              <a:t>0.2mm</a:t>
            </a:r>
            <a:r>
              <a:rPr lang="zh-CN" altLang="en-US" dirty="0" smtClean="0"/>
              <a:t>柱刀，如果刀具库没有这把刀，请自行添加。</a:t>
            </a:r>
            <a:endParaRPr lang="en-US" altLang="zh-CN" dirty="0" smtClean="0"/>
          </a:p>
          <a:p>
            <a:r>
              <a:rPr lang="zh-CN" altLang="en-US" dirty="0" smtClean="0"/>
              <a:t>不同材料光斑大小会略微有所差异。也可以选择</a:t>
            </a:r>
            <a:r>
              <a:rPr lang="en-US" altLang="zh-CN" dirty="0" smtClean="0"/>
              <a:t>0.15mm</a:t>
            </a:r>
            <a:r>
              <a:rPr lang="zh-CN" altLang="en-US" dirty="0" smtClean="0"/>
              <a:t>，更精细</a:t>
            </a:r>
            <a:endParaRPr lang="en-US" altLang="zh-CN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4543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云形标注 3"/>
          <p:cNvSpPr/>
          <p:nvPr/>
        </p:nvSpPr>
        <p:spPr>
          <a:xfrm>
            <a:off x="6429388" y="3571876"/>
            <a:ext cx="2428892" cy="1785950"/>
          </a:xfrm>
          <a:prstGeom prst="cloudCallout">
            <a:avLst>
              <a:gd name="adj1" fmla="val -48229"/>
              <a:gd name="adj2" fmla="val 9048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如果用来雕刻</a:t>
            </a:r>
            <a:r>
              <a:rPr lang="en-US" altLang="zh-CN" dirty="0" smtClean="0">
                <a:solidFill>
                  <a:srgbClr val="C00000"/>
                </a:solidFill>
              </a:rPr>
              <a:t>PCB</a:t>
            </a:r>
            <a:r>
              <a:rPr lang="zh-CN" altLang="en-US" dirty="0" smtClean="0">
                <a:solidFill>
                  <a:srgbClr val="C00000"/>
                </a:solidFill>
              </a:rPr>
              <a:t>位图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点阵图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，请设置为</a:t>
            </a:r>
            <a:r>
              <a:rPr lang="en-US" altLang="zh-CN" dirty="0" smtClean="0">
                <a:solidFill>
                  <a:srgbClr val="C00000"/>
                </a:solidFill>
              </a:rPr>
              <a:t>0.07mm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5934670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路径间距：</a:t>
            </a:r>
            <a:r>
              <a:rPr lang="en-US" altLang="zh-CN" dirty="0" smtClean="0"/>
              <a:t>0.2mm</a:t>
            </a:r>
            <a:r>
              <a:rPr lang="zh-CN" altLang="en-US" dirty="0" smtClean="0"/>
              <a:t>（位图雕刻时间距与刀具直径相同即可）</a:t>
            </a:r>
            <a:endParaRPr lang="en-US" altLang="zh-CN" dirty="0" smtClean="0"/>
          </a:p>
          <a:p>
            <a:r>
              <a:rPr lang="zh-CN" altLang="en-US" dirty="0" smtClean="0"/>
              <a:t>也可以选择</a:t>
            </a:r>
            <a:r>
              <a:rPr lang="en-US" altLang="zh-CN" dirty="0" smtClean="0"/>
              <a:t>0.15mm</a:t>
            </a:r>
            <a:r>
              <a:rPr lang="zh-CN" altLang="en-US" dirty="0" smtClean="0"/>
              <a:t>，更精细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4533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云形标注 3"/>
          <p:cNvSpPr/>
          <p:nvPr/>
        </p:nvSpPr>
        <p:spPr>
          <a:xfrm>
            <a:off x="6429388" y="3571876"/>
            <a:ext cx="2428892" cy="1785950"/>
          </a:xfrm>
          <a:prstGeom prst="cloudCallout">
            <a:avLst>
              <a:gd name="adj1" fmla="val -20949"/>
              <a:gd name="adj2" fmla="val 8974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如果用来雕刻</a:t>
            </a:r>
            <a:r>
              <a:rPr lang="en-US" altLang="zh-CN" dirty="0" smtClean="0">
                <a:solidFill>
                  <a:srgbClr val="C00000"/>
                </a:solidFill>
              </a:rPr>
              <a:t>PCB</a:t>
            </a:r>
            <a:r>
              <a:rPr lang="zh-CN" altLang="en-US" dirty="0" smtClean="0">
                <a:solidFill>
                  <a:srgbClr val="C00000"/>
                </a:solidFill>
              </a:rPr>
              <a:t>位图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点阵图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，请设置为</a:t>
            </a:r>
            <a:r>
              <a:rPr lang="en-US" altLang="zh-CN" dirty="0" smtClean="0">
                <a:solidFill>
                  <a:srgbClr val="C00000"/>
                </a:solidFill>
              </a:rPr>
              <a:t>0.07mm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314</Words>
  <PresentationFormat>全屏显示(4:3)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115</cp:revision>
  <dcterms:modified xsi:type="dcterms:W3CDTF">2015-11-13T10:40:48Z</dcterms:modified>
</cp:coreProperties>
</file>