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7715304" cy="338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500438"/>
            <a:ext cx="4825316" cy="259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071670" y="6215082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从素材网站下载的矢量图产生刀路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671513"/>
            <a:ext cx="66865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919163"/>
            <a:ext cx="83915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4572008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接下来是输出刀路和转码，会有专门的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来结束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500042"/>
            <a:ext cx="4429156" cy="271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429000"/>
            <a:ext cx="4743437" cy="323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6388" y="1395413"/>
            <a:ext cx="59912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1357290" y="5643554"/>
            <a:ext cx="1357322" cy="1214446"/>
          </a:xfrm>
          <a:prstGeom prst="wedgeRoundRectCallout">
            <a:avLst>
              <a:gd name="adj1" fmla="val 32866"/>
              <a:gd name="adj2" fmla="val -1666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把左边这幅图全选移出来，其余删除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863" y="685800"/>
            <a:ext cx="29622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642918"/>
            <a:ext cx="54102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1928794" y="5643554"/>
            <a:ext cx="2500330" cy="1214446"/>
          </a:xfrm>
          <a:prstGeom prst="wedgeRoundRectCallout">
            <a:avLst>
              <a:gd name="adj1" fmla="val -49175"/>
              <a:gd name="adj2" fmla="val -771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按住</a:t>
            </a:r>
            <a:r>
              <a:rPr lang="en-US" altLang="zh-CN" dirty="0" smtClean="0"/>
              <a:t>CTRL</a:t>
            </a:r>
            <a:r>
              <a:rPr lang="zh-CN" altLang="en-US" dirty="0" smtClean="0"/>
              <a:t>，点击一下方框，把方框排除在路径外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5000628" y="1500174"/>
            <a:ext cx="2500330" cy="1214446"/>
          </a:xfrm>
          <a:prstGeom prst="wedgeRoundRectCallout">
            <a:avLst>
              <a:gd name="adj1" fmla="val -49175"/>
              <a:gd name="adj2" fmla="val -771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路径向导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675" y="1395413"/>
            <a:ext cx="59626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725" y="1357313"/>
            <a:ext cx="59245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1295400"/>
            <a:ext cx="61341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42899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000108"/>
            <a:ext cx="5715008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71670" y="6215082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</a:t>
            </a:r>
            <a:r>
              <a:rPr lang="zh-CN" altLang="en-US" dirty="0" smtClean="0"/>
              <a:t>入矢量图，格式选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DXF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1328738"/>
            <a:ext cx="60198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4612" y="6000768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完成后，把刀路和原始文件分开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063" y="1095375"/>
            <a:ext cx="43338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3525" y="1109663"/>
            <a:ext cx="60769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71500"/>
            <a:ext cx="487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4572008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接下来是输出刀路和转码，会有专门的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来结束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633413"/>
            <a:ext cx="738187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右大括号 4"/>
          <p:cNvSpPr/>
          <p:nvPr/>
        </p:nvSpPr>
        <p:spPr>
          <a:xfrm rot="16200000">
            <a:off x="4214810" y="-1571660"/>
            <a:ext cx="571504" cy="571504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71670" y="6215082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框选图形，缩放到想要的尺寸，这里节约雕刻时间，</a:t>
            </a:r>
            <a:endParaRPr lang="en-US" altLang="zh-CN" dirty="0" smtClean="0"/>
          </a:p>
          <a:p>
            <a:r>
              <a:rPr lang="zh-CN" altLang="en-US" dirty="0" smtClean="0"/>
              <a:t>缩小到</a:t>
            </a:r>
            <a:r>
              <a:rPr lang="en-US" altLang="zh-CN" dirty="0" smtClean="0"/>
              <a:t>60mm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8" y="771525"/>
            <a:ext cx="70199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5525" y="1404938"/>
            <a:ext cx="45529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5525" y="1385888"/>
            <a:ext cx="45529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813" y="1400175"/>
            <a:ext cx="45243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1395413"/>
            <a:ext cx="45339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057275"/>
            <a:ext cx="47244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71670" y="6215082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把产生的刀路和原始图形分开，方便后续操作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121</Words>
  <PresentationFormat>全屏显示(4:3)</PresentationFormat>
  <Paragraphs>11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50</cp:revision>
  <dcterms:modified xsi:type="dcterms:W3CDTF">2015-11-13T10:06:37Z</dcterms:modified>
</cp:coreProperties>
</file>