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2015-12-21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71480"/>
            <a:ext cx="64008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14686"/>
            <a:ext cx="436681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3214686"/>
            <a:ext cx="32480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1404938"/>
            <a:ext cx="45339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5525" y="1404938"/>
            <a:ext cx="455295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357166"/>
            <a:ext cx="8102841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3571876"/>
            <a:ext cx="787157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76" y="642918"/>
            <a:ext cx="7572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接下来是输出刀路和转码，会有专门的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来结束。</a:t>
            </a:r>
            <a:endParaRPr lang="en-US" altLang="zh-CN" dirty="0" smtClean="0"/>
          </a:p>
          <a:p>
            <a:r>
              <a:rPr lang="zh-CN" altLang="en-US" dirty="0" smtClean="0"/>
              <a:t>可以在转码程序中设置激光功率和速度。</a:t>
            </a:r>
            <a:endParaRPr lang="en-US" altLang="zh-CN" dirty="0" smtClean="0"/>
          </a:p>
          <a:p>
            <a:r>
              <a:rPr lang="zh-CN" altLang="en-US" dirty="0" smtClean="0"/>
              <a:t>速度选择</a:t>
            </a:r>
            <a:r>
              <a:rPr lang="en-US" altLang="zh-CN" dirty="0" smtClean="0"/>
              <a:t>300mm/min</a:t>
            </a:r>
          </a:p>
          <a:p>
            <a:r>
              <a:rPr lang="zh-CN" altLang="en-US" dirty="0" smtClean="0"/>
              <a:t>功率选择 </a:t>
            </a:r>
            <a:r>
              <a:rPr lang="en-US" altLang="zh-CN" dirty="0" smtClean="0"/>
              <a:t>80%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功率小可以雕刻的更精细，但速度要放慢，否则雕刻深度不够。</a:t>
            </a:r>
            <a:endParaRPr lang="en-US" altLang="zh-CN" dirty="0" smtClean="0"/>
          </a:p>
          <a:p>
            <a:r>
              <a:rPr lang="en-US" altLang="zh-CN" dirty="0" smtClean="0"/>
              <a:t>Z</a:t>
            </a:r>
            <a:r>
              <a:rPr lang="zh-CN" altLang="en-US" dirty="0" smtClean="0"/>
              <a:t>轴高度要调整到激光焦点正好落在橡胶表面，这样雕刻光斑小，更精细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14620"/>
            <a:ext cx="57340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571744"/>
            <a:ext cx="34480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214422"/>
            <a:ext cx="34194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5929330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雕刻过程有一定的烟雾，故光柱效果很明显，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 smtClean="0"/>
              <a:t>是关断房间灯光拍摄的效果。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5500694" y="4857760"/>
            <a:ext cx="2428892" cy="928694"/>
          </a:xfrm>
          <a:prstGeom prst="wedgeRoundRectCallout">
            <a:avLst>
              <a:gd name="adj1" fmla="val -12649"/>
              <a:gd name="adj2" fmla="val -1586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刚雕刻出来是黑色的，需要用牙刷沾水清洁。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68294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1209675"/>
            <a:ext cx="60007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6388" y="1223963"/>
            <a:ext cx="59912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928670"/>
            <a:ext cx="4857784" cy="262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143248"/>
            <a:ext cx="50292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30384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3675" y="3000372"/>
            <a:ext cx="64103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285875"/>
            <a:ext cx="81534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0288" y="1414463"/>
            <a:ext cx="454342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117</Words>
  <PresentationFormat>全屏显示(4:3)</PresentationFormat>
  <Paragraphs>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95</cp:revision>
  <dcterms:modified xsi:type="dcterms:W3CDTF">2015-12-20T16:16:59Z</dcterms:modified>
</cp:coreProperties>
</file>