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18" autoAdjust="0"/>
    <p:restoredTop sz="94660"/>
  </p:normalViewPr>
  <p:slideViewPr>
    <p:cSldViewPr>
      <p:cViewPr varScale="1">
        <p:scale>
          <a:sx n="72" d="100"/>
          <a:sy n="72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928670"/>
            <a:ext cx="54292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9425" y="2057400"/>
            <a:ext cx="31051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62088"/>
            <a:ext cx="60960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243013"/>
            <a:ext cx="86963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1395413"/>
            <a:ext cx="86963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238" y="1400175"/>
            <a:ext cx="45815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776288"/>
            <a:ext cx="620077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00150"/>
            <a:ext cx="91821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63" y="1519238"/>
            <a:ext cx="61626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36004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4700" y="1285860"/>
            <a:ext cx="58293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214546" y="5429264"/>
            <a:ext cx="47997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通常</a:t>
            </a:r>
            <a:r>
              <a:rPr lang="en-US" altLang="zh-CN" dirty="0" smtClean="0"/>
              <a:t>40%</a:t>
            </a:r>
            <a:r>
              <a:rPr lang="zh-CN" altLang="en-US" dirty="0" smtClean="0"/>
              <a:t>的功率刻</a:t>
            </a:r>
            <a:r>
              <a:rPr lang="en-US" altLang="zh-CN" dirty="0" smtClean="0"/>
              <a:t>2</a:t>
            </a:r>
            <a:r>
              <a:rPr lang="zh-CN" altLang="en-US" dirty="0" smtClean="0"/>
              <a:t>遍。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如果追求快速，可以</a:t>
            </a:r>
            <a:r>
              <a:rPr lang="en-US" altLang="zh-CN" dirty="0" smtClean="0"/>
              <a:t>60%</a:t>
            </a:r>
            <a:r>
              <a:rPr lang="zh-CN" altLang="en-US" dirty="0" smtClean="0"/>
              <a:t>或以上的功率刻</a:t>
            </a:r>
            <a:r>
              <a:rPr lang="en-US" altLang="zh-CN" dirty="0" smtClean="0"/>
              <a:t>1</a:t>
            </a:r>
            <a:r>
              <a:rPr lang="zh-CN" altLang="en-US" dirty="0" smtClean="0"/>
              <a:t>遍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如果追求效果，可以</a:t>
            </a:r>
            <a:r>
              <a:rPr lang="en-US" altLang="zh-CN" dirty="0" smtClean="0"/>
              <a:t>25%</a:t>
            </a:r>
            <a:r>
              <a:rPr lang="zh-CN" altLang="en-US" dirty="0" smtClean="0"/>
              <a:t>的功率刻</a:t>
            </a:r>
            <a:r>
              <a:rPr lang="en-US" altLang="zh-CN" dirty="0" smtClean="0"/>
              <a:t>3</a:t>
            </a:r>
            <a:r>
              <a:rPr lang="zh-CN" altLang="en-US" dirty="0" smtClean="0"/>
              <a:t>遍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7224" y="5072074"/>
            <a:ext cx="70791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这一句“</a:t>
            </a:r>
            <a:r>
              <a:rPr lang="en-US" altLang="zh-CN" dirty="0" smtClean="0"/>
              <a:t>M203 </a:t>
            </a:r>
            <a:r>
              <a:rPr lang="en-US" altLang="zh-CN" dirty="0" smtClean="0"/>
              <a:t>Y2;</a:t>
            </a:r>
            <a:r>
              <a:rPr lang="zh-CN" altLang="en-US" dirty="0" smtClean="0"/>
              <a:t>”的作用是解决个别材料热性能各项异性的问题。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即我们设置的</a:t>
            </a:r>
            <a:r>
              <a:rPr lang="en-US" altLang="zh-CN" dirty="0" smtClean="0"/>
              <a:t>300mm/min(</a:t>
            </a:r>
            <a:r>
              <a:rPr lang="zh-CN" altLang="en-US" dirty="0" smtClean="0"/>
              <a:t>默认最大值为</a:t>
            </a:r>
            <a:r>
              <a:rPr lang="en-US" altLang="zh-CN" dirty="0" smtClean="0"/>
              <a:t>100mm</a:t>
            </a:r>
            <a:r>
              <a:rPr lang="en-US" altLang="zh-CN" dirty="0" smtClean="0"/>
              <a:t>/s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降为</a:t>
            </a:r>
            <a:r>
              <a:rPr lang="en-US" altLang="zh-CN" dirty="0" smtClean="0"/>
              <a:t>120mm/min</a:t>
            </a:r>
          </a:p>
          <a:p>
            <a:r>
              <a:rPr lang="zh-CN" altLang="en-US" dirty="0" smtClean="0"/>
              <a:t>具体降为多少可以自行测试，大多数材料不需要做这个设置，</a:t>
            </a:r>
            <a:endParaRPr lang="en-US" altLang="zh-CN" dirty="0" smtClean="0"/>
          </a:p>
          <a:p>
            <a:r>
              <a:rPr lang="zh-CN" altLang="en-US" dirty="0" smtClean="0"/>
              <a:t>此项主要针对</a:t>
            </a:r>
            <a:r>
              <a:rPr lang="en-US" altLang="zh-CN" dirty="0" smtClean="0"/>
              <a:t>PP</a:t>
            </a:r>
            <a:r>
              <a:rPr lang="zh-CN" altLang="en-US" dirty="0" smtClean="0"/>
              <a:t>薄片。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642918"/>
            <a:ext cx="42291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6038" y="1733550"/>
            <a:ext cx="39719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04"/>
            <a:ext cx="7010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1095375"/>
            <a:ext cx="57435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838325"/>
            <a:ext cx="84486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363" y="1095375"/>
            <a:ext cx="56292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1771650"/>
            <a:ext cx="894397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2588" y="1457325"/>
            <a:ext cx="58388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0150" y="1143000"/>
            <a:ext cx="67437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101</Words>
  <PresentationFormat>全屏显示(4:3)</PresentationFormat>
  <Paragraphs>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36</cp:revision>
  <dcterms:modified xsi:type="dcterms:W3CDTF">2016-01-18T17:25:16Z</dcterms:modified>
</cp:coreProperties>
</file>