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D388F-A661-4B41-B9BA-267494328AD3}" type="datetimeFigureOut">
              <a:rPr lang="zh-CN" altLang="en-US" smtClean="0"/>
              <a:t>2016-1-19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E6F28-84C8-4DCA-A069-166A9248BD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E6F28-84C8-4DCA-A069-166A9248BDF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29718" cy="540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5934670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这块</a:t>
            </a:r>
            <a:r>
              <a:rPr lang="en-US" altLang="zh-CN" dirty="0" smtClean="0"/>
              <a:t>IC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Atmega</a:t>
            </a:r>
            <a:r>
              <a:rPr lang="zh-CN" altLang="en-US" dirty="0" smtClean="0"/>
              <a:t>的一块单片机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焊</a:t>
            </a:r>
            <a:r>
              <a:rPr lang="zh-CN" altLang="en-US" dirty="0" smtClean="0"/>
              <a:t>脚宽度</a:t>
            </a:r>
            <a:r>
              <a:rPr lang="en-US" altLang="zh-CN" dirty="0" smtClean="0"/>
              <a:t>10mil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0.25mm</a:t>
            </a:r>
            <a:r>
              <a:rPr lang="zh-CN" altLang="en-US" dirty="0" smtClean="0"/>
              <a:t>），用普通手工制板方法很难实现，或者说成功率非常低，用智博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+1.6W</a:t>
            </a:r>
            <a:r>
              <a:rPr lang="zh-CN" altLang="en-US" dirty="0" smtClean="0"/>
              <a:t>激光可以轻松实现。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0"/>
            <a:ext cx="37623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643182"/>
            <a:ext cx="4857784" cy="383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538163"/>
            <a:ext cx="869632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4857752" y="2143116"/>
            <a:ext cx="1143008" cy="714380"/>
          </a:xfrm>
          <a:prstGeom prst="wedgeRoundRectCallout">
            <a:avLst>
              <a:gd name="adj1" fmla="val 5833"/>
              <a:gd name="adj2" fmla="val -1879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6572264" y="2143116"/>
            <a:ext cx="1143008" cy="714380"/>
          </a:xfrm>
          <a:prstGeom prst="wedgeRoundRectCallout">
            <a:avLst>
              <a:gd name="adj1" fmla="val 5833"/>
              <a:gd name="adj2" fmla="val -1879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643042" y="4357694"/>
            <a:ext cx="1143008" cy="714380"/>
          </a:xfrm>
          <a:prstGeom prst="wedgeRoundRectCallout">
            <a:avLst>
              <a:gd name="adj1" fmla="val -3442"/>
              <a:gd name="adj2" fmla="val -15825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6215074" y="4000504"/>
            <a:ext cx="1143008" cy="714380"/>
          </a:xfrm>
          <a:prstGeom prst="wedgeRoundRectCallout">
            <a:avLst>
              <a:gd name="adj1" fmla="val -130978"/>
              <a:gd name="adj2" fmla="val 31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6215074" y="4857760"/>
            <a:ext cx="1143008" cy="714380"/>
          </a:xfrm>
          <a:prstGeom prst="wedgeRoundRectCallout">
            <a:avLst>
              <a:gd name="adj1" fmla="val -95036"/>
              <a:gd name="adj2" fmla="val 9218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1128713"/>
            <a:ext cx="848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7215206" y="5143512"/>
            <a:ext cx="1143008" cy="714380"/>
          </a:xfrm>
          <a:prstGeom prst="wedgeRoundRectCallout">
            <a:avLst>
              <a:gd name="adj1" fmla="val -3442"/>
              <a:gd name="adj2" fmla="val -15825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7215206" y="1785926"/>
            <a:ext cx="1143008" cy="714380"/>
          </a:xfrm>
          <a:prstGeom prst="wedgeRoundRectCallout">
            <a:avLst>
              <a:gd name="adj1" fmla="val 8152"/>
              <a:gd name="adj2" fmla="val 14968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715008" y="2071678"/>
            <a:ext cx="1143008" cy="714380"/>
          </a:xfrm>
          <a:prstGeom prst="wedgeRoundRectCallout">
            <a:avLst>
              <a:gd name="adj1" fmla="val -53297"/>
              <a:gd name="adj2" fmla="val 1107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45815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071546"/>
            <a:ext cx="46482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3357554" y="2500306"/>
            <a:ext cx="1143008" cy="714380"/>
          </a:xfrm>
          <a:prstGeom prst="wedgeRoundRectCallout">
            <a:avLst>
              <a:gd name="adj1" fmla="val -31268"/>
              <a:gd name="adj2" fmla="val 1014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2857488" y="4214818"/>
            <a:ext cx="1143008" cy="714380"/>
          </a:xfrm>
          <a:prstGeom prst="wedgeRoundRectCallout">
            <a:avLst>
              <a:gd name="adj1" fmla="val 16268"/>
              <a:gd name="adj2" fmla="val -1100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0100" y="4214818"/>
            <a:ext cx="1143008" cy="714380"/>
          </a:xfrm>
          <a:prstGeom prst="wedgeRoundRectCallout">
            <a:avLst>
              <a:gd name="adj1" fmla="val -16196"/>
              <a:gd name="adj2" fmla="val -1100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715272" y="4429132"/>
            <a:ext cx="1143008" cy="714380"/>
          </a:xfrm>
          <a:prstGeom prst="wedgeRoundRectCallout">
            <a:avLst>
              <a:gd name="adj1" fmla="val -16196"/>
              <a:gd name="adj2" fmla="val -1100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928670"/>
            <a:ext cx="45624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5643570" y="3571876"/>
            <a:ext cx="1143008" cy="714380"/>
          </a:xfrm>
          <a:prstGeom prst="wedgeRoundRectCallout">
            <a:avLst>
              <a:gd name="adj1" fmla="val -47500"/>
              <a:gd name="adj2" fmla="val -9518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1414463"/>
            <a:ext cx="69627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1722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3714744" y="1500174"/>
            <a:ext cx="1143008" cy="714380"/>
          </a:xfrm>
          <a:prstGeom prst="wedgeRoundRectCallout">
            <a:avLst>
              <a:gd name="adj1" fmla="val -119384"/>
              <a:gd name="adj2" fmla="val 1274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001156" cy="415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2000232" y="5786454"/>
            <a:ext cx="1143008" cy="714380"/>
          </a:xfrm>
          <a:prstGeom prst="wedgeRoundRectCallout">
            <a:avLst>
              <a:gd name="adj1" fmla="val -5761"/>
              <a:gd name="adj2" fmla="val -12486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572132" y="5857892"/>
            <a:ext cx="1143008" cy="714380"/>
          </a:xfrm>
          <a:prstGeom prst="wedgeRoundRectCallout">
            <a:avLst>
              <a:gd name="adj1" fmla="val 4673"/>
              <a:gd name="adj2" fmla="val -13228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681038"/>
            <a:ext cx="60579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28604"/>
            <a:ext cx="32194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285992"/>
            <a:ext cx="60198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6357950" y="857232"/>
            <a:ext cx="1143008" cy="714380"/>
          </a:xfrm>
          <a:prstGeom prst="wedgeRoundRectCallout">
            <a:avLst>
              <a:gd name="adj1" fmla="val -233006"/>
              <a:gd name="adj2" fmla="val -209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929322" y="2857496"/>
            <a:ext cx="1143008" cy="714380"/>
          </a:xfrm>
          <a:prstGeom prst="wedgeRoundRectCallout">
            <a:avLst>
              <a:gd name="adj1" fmla="val -107789"/>
              <a:gd name="adj2" fmla="val -2654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857752" y="5143512"/>
            <a:ext cx="1143008" cy="714380"/>
          </a:xfrm>
          <a:prstGeom prst="wedgeRoundRectCallout">
            <a:avLst>
              <a:gd name="adj1" fmla="val -82282"/>
              <a:gd name="adj2" fmla="val -1100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28662" y="5072074"/>
            <a:ext cx="1143008" cy="714380"/>
          </a:xfrm>
          <a:prstGeom prst="wedgeRoundRectCallout">
            <a:avLst>
              <a:gd name="adj1" fmla="val 117137"/>
              <a:gd name="adj2" fmla="val -914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7286644" y="3929066"/>
            <a:ext cx="1143008" cy="714380"/>
          </a:xfrm>
          <a:prstGeom prst="wedgeRoundRectCallout">
            <a:avLst>
              <a:gd name="adj1" fmla="val -197064"/>
              <a:gd name="adj2" fmla="val 128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147763"/>
            <a:ext cx="64293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857250"/>
            <a:ext cx="53721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4786314" y="1500174"/>
            <a:ext cx="1143008" cy="714380"/>
          </a:xfrm>
          <a:prstGeom prst="wedgeRoundRectCallout">
            <a:avLst>
              <a:gd name="adj1" fmla="val -210977"/>
              <a:gd name="adj2" fmla="val 2168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1376363"/>
            <a:ext cx="61245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3055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28670"/>
            <a:ext cx="58293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38225"/>
            <a:ext cx="8143900" cy="38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1252538"/>
            <a:ext cx="75057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976313"/>
            <a:ext cx="50673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1138238"/>
            <a:ext cx="66770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</Words>
  <PresentationFormat>全屏显示(4:3)</PresentationFormat>
  <Paragraphs>3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54</cp:revision>
  <dcterms:modified xsi:type="dcterms:W3CDTF">2016-01-18T17:18:14Z</dcterms:modified>
</cp:coreProperties>
</file>