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43999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6211669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产生二维码位图文件。</a:t>
            </a:r>
            <a:endParaRPr lang="en-US" altLang="zh-CN" dirty="0" smtClean="0"/>
          </a:p>
          <a:p>
            <a:r>
              <a:rPr lang="zh-CN" altLang="en-US" dirty="0" smtClean="0"/>
              <a:t>这里以智博官网地址为例（网站尚未开通）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6475" y="1381125"/>
            <a:ext cx="45910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488" y="5929330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设定雕刻类型：区域粗雕刻</a:t>
            </a:r>
            <a:endParaRPr lang="en-US" altLang="zh-CN" dirty="0" smtClean="0"/>
          </a:p>
          <a:p>
            <a:r>
              <a:rPr lang="zh-CN" altLang="en-US" dirty="0" smtClean="0"/>
              <a:t>雕刻深度</a:t>
            </a:r>
            <a:r>
              <a:rPr lang="en-US" altLang="zh-CN" dirty="0" smtClean="0"/>
              <a:t>0.1mm</a:t>
            </a:r>
            <a:r>
              <a:rPr lang="zh-CN" altLang="en-US" dirty="0" smtClean="0"/>
              <a:t>，其他默认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642918"/>
            <a:ext cx="45529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28860" y="5572140"/>
            <a:ext cx="471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刀具：</a:t>
            </a:r>
            <a:r>
              <a:rPr lang="en-US" altLang="zh-CN" dirty="0" smtClean="0"/>
              <a:t>0.15mm</a:t>
            </a:r>
            <a:r>
              <a:rPr lang="zh-CN" altLang="en-US" dirty="0" smtClean="0"/>
              <a:t>平底刀（激光）</a:t>
            </a:r>
            <a:endParaRPr lang="en-US" altLang="zh-CN" dirty="0" smtClean="0"/>
          </a:p>
          <a:p>
            <a:r>
              <a:rPr lang="zh-CN" altLang="en-US" dirty="0" smtClean="0"/>
              <a:t>大家也可以选</a:t>
            </a:r>
            <a:r>
              <a:rPr lang="en-US" altLang="zh-CN" dirty="0" smtClean="0"/>
              <a:t>0.1mm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0.2mm</a:t>
            </a:r>
            <a:r>
              <a:rPr lang="zh-CN" altLang="en-US" dirty="0" smtClean="0"/>
              <a:t>平底尖刀，差异不大，具体差异自己细心观察体会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1376363"/>
            <a:ext cx="46101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86050" y="5929330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吃刀深度</a:t>
            </a:r>
            <a:r>
              <a:rPr lang="en-US" altLang="zh-CN" dirty="0" smtClean="0"/>
              <a:t>0.1mm</a:t>
            </a:r>
          </a:p>
          <a:p>
            <a:r>
              <a:rPr lang="zh-CN" altLang="en-US" dirty="0" smtClean="0"/>
              <a:t>路径间距</a:t>
            </a:r>
            <a:r>
              <a:rPr lang="en-US" altLang="zh-CN" dirty="0" smtClean="0"/>
              <a:t>0.1mm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62075"/>
            <a:ext cx="45720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488" y="592933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兜边量</a:t>
            </a:r>
            <a:r>
              <a:rPr lang="en-US" altLang="zh-CN" dirty="0" smtClean="0"/>
              <a:t>0.03mm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74"/>
            <a:ext cx="33337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488" y="5072074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刀路示意图（蓝色）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0"/>
            <a:ext cx="796290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28794" y="614364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最终效果示意图（加工过程模拟）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84" y="2928934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后续步骤，导出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转码等，大家都已经非常熟悉，不再赘述！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3999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6211669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自带绘图板打开刚刚下载的二维码文件（格式为</a:t>
            </a:r>
            <a:r>
              <a:rPr lang="en-US" altLang="zh-CN" dirty="0" smtClean="0"/>
              <a:t>PNG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保存为单色位图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490538"/>
            <a:ext cx="75723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3108" y="6488668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CorelDRAW</a:t>
            </a:r>
            <a:r>
              <a:rPr lang="zh-CN" altLang="en-US" dirty="0" smtClean="0"/>
              <a:t>中</a:t>
            </a:r>
            <a:r>
              <a:rPr lang="zh-CN" altLang="en-US" dirty="0" smtClean="0"/>
              <a:t>导</a:t>
            </a:r>
            <a:r>
              <a:rPr lang="zh-CN" altLang="en-US" dirty="0" smtClean="0"/>
              <a:t>入刚刚保存的单色位图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6863" y="1390650"/>
            <a:ext cx="60102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714612" y="6357958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进入跟踪位图功能（提取矢量）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3375"/>
            <a:ext cx="9134653" cy="609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86050" y="648866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执行跟踪（获取矢量边框）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506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86050" y="628652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保存跟踪结果到矢量文件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6475" y="466725"/>
            <a:ext cx="459105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86050" y="648866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导出为</a:t>
            </a:r>
            <a:r>
              <a:rPr lang="en-US" altLang="zh-CN" dirty="0" smtClean="0"/>
              <a:t>AI</a:t>
            </a:r>
            <a:r>
              <a:rPr lang="zh-CN" altLang="en-US" dirty="0" smtClean="0"/>
              <a:t>格式矢量文件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675" y="1028700"/>
            <a:ext cx="67246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488" y="592933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导入刚刚的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格式矢量文件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0"/>
            <a:ext cx="51530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43042" y="5934670"/>
            <a:ext cx="7072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调整大小到</a:t>
            </a:r>
            <a:r>
              <a:rPr lang="en-US" altLang="zh-CN" dirty="0" smtClean="0"/>
              <a:t>20mm</a:t>
            </a:r>
            <a:r>
              <a:rPr lang="zh-CN" altLang="en-US" dirty="0" smtClean="0"/>
              <a:t>左右，具体视你制作的二维码的信息容量。</a:t>
            </a:r>
            <a:endParaRPr lang="en-US" altLang="zh-CN" dirty="0" smtClean="0"/>
          </a:p>
          <a:p>
            <a:r>
              <a:rPr lang="zh-CN" altLang="en-US" dirty="0" smtClean="0"/>
              <a:t>黑框表示填充外边框，橙色框表色内边框</a:t>
            </a:r>
            <a:endParaRPr lang="en-US" altLang="zh-CN" dirty="0" smtClean="0"/>
          </a:p>
          <a:p>
            <a:r>
              <a:rPr lang="zh-CN" altLang="en-US" dirty="0" smtClean="0"/>
              <a:t>黑框内没有黄色框表示实心。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209</Words>
  <PresentationFormat>全屏显示(4:3)</PresentationFormat>
  <Paragraphs>23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48</cp:revision>
  <dcterms:modified xsi:type="dcterms:W3CDTF">2015-10-26T23:23:28Z</dcterms:modified>
</cp:coreProperties>
</file>