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02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2015-10-8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2015-10-8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2015-10-8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2015-10-8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2015-10-8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2015-10-8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5992"/>
            <a:ext cx="424815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857232"/>
            <a:ext cx="3819525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14290"/>
            <a:ext cx="48672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1590675"/>
            <a:ext cx="504825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5852" y="2857496"/>
            <a:ext cx="71437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后记：</a:t>
            </a:r>
            <a:endParaRPr lang="en-US" altLang="zh-CN" dirty="0" smtClean="0"/>
          </a:p>
          <a:p>
            <a:r>
              <a:rPr lang="zh-CN" altLang="en-US" dirty="0" smtClean="0"/>
              <a:t>通过位图导入方式，边缘很难与原图一模一样，</a:t>
            </a:r>
            <a:endParaRPr lang="en-US" altLang="zh-CN" dirty="0" smtClean="0"/>
          </a:p>
          <a:p>
            <a:r>
              <a:rPr lang="zh-CN" altLang="en-US" dirty="0" smtClean="0"/>
              <a:t>由于</a:t>
            </a:r>
            <a:r>
              <a:rPr lang="en-US" altLang="zh-CN" dirty="0" err="1" smtClean="0"/>
              <a:t>Jdpaint</a:t>
            </a:r>
            <a:r>
              <a:rPr lang="zh-CN" altLang="en-US" dirty="0" smtClean="0"/>
              <a:t>无法导入单色图，</a:t>
            </a:r>
            <a:endParaRPr lang="en-US" altLang="zh-CN" dirty="0" smtClean="0"/>
          </a:p>
          <a:p>
            <a:r>
              <a:rPr lang="zh-CN" altLang="en-US" dirty="0" smtClean="0"/>
              <a:t>所以导致位图黑色部分与白色部分是有过渡的，</a:t>
            </a:r>
            <a:endParaRPr lang="en-US" altLang="zh-CN" dirty="0" smtClean="0"/>
          </a:p>
          <a:p>
            <a:r>
              <a:rPr lang="zh-CN" altLang="en-US" dirty="0" smtClean="0"/>
              <a:t>不会出现非常清洗的边缘，与原图会有差异。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如果用来刻章，建议一定要用导入矢量图的方式，</a:t>
            </a:r>
            <a:endParaRPr lang="en-US" altLang="zh-CN" dirty="0" smtClean="0"/>
          </a:p>
          <a:p>
            <a:r>
              <a:rPr lang="zh-CN" altLang="en-US" dirty="0" smtClean="0"/>
              <a:t>而非导入位图。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3175" y="0"/>
            <a:ext cx="27908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标注 5"/>
          <p:cNvSpPr/>
          <p:nvPr/>
        </p:nvSpPr>
        <p:spPr>
          <a:xfrm>
            <a:off x="7572396" y="3071810"/>
            <a:ext cx="928694" cy="928694"/>
          </a:xfrm>
          <a:prstGeom prst="wedgeRoundRectCallout">
            <a:avLst>
              <a:gd name="adj1" fmla="val 77628"/>
              <a:gd name="adj2" fmla="val -2031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轮廓不整齐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42976" y="621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http://jingyan.baidu.com/article/39810a23cf2ea9b636fda61c.html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6778" y="928670"/>
            <a:ext cx="4537222" cy="3952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357718" cy="48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5720" y="5000636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输入位图，产生刀路后的模拟结果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29190" y="5000636"/>
            <a:ext cx="392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输入矢量图，产生刀路后的模拟结果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2976" y="5643578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对比不难发现位图边缘是锯齿状，而矢量图模拟结果非常完美。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85728"/>
            <a:ext cx="61150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428728" y="5643578"/>
            <a:ext cx="678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这是激光烧刻后的实际效果对比，</a:t>
            </a:r>
            <a:endParaRPr lang="en-US" altLang="zh-CN" dirty="0" smtClean="0"/>
          </a:p>
          <a:p>
            <a:r>
              <a:rPr lang="zh-CN" altLang="en-US" dirty="0" smtClean="0"/>
              <a:t>左边两幅是输入位图刀路，右边两幅是输入矢量图产生刀路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左边图形边缘不整齐有锯齿，右边两幅非常完美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2700" y="1509713"/>
            <a:ext cx="40386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214422"/>
            <a:ext cx="367665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8" y="1252538"/>
            <a:ext cx="8543925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216217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1500174"/>
            <a:ext cx="20859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29150" y="1428736"/>
            <a:ext cx="451485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3075" y="257175"/>
            <a:ext cx="5657850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0238" y="1443038"/>
            <a:ext cx="534352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7425" y="1909763"/>
            <a:ext cx="462915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8288" y="1728788"/>
            <a:ext cx="606742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8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157</Words>
  <PresentationFormat>全屏显示(4:3)</PresentationFormat>
  <Paragraphs>16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番茄花园</cp:lastModifiedBy>
  <cp:revision>38</cp:revision>
  <dcterms:modified xsi:type="dcterms:W3CDTF">2015-10-08T11:54:24Z</dcterms:modified>
</cp:coreProperties>
</file>