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306" r:id="rId4"/>
    <p:sldId id="281" r:id="rId5"/>
    <p:sldId id="314" r:id="rId6"/>
    <p:sldId id="282" r:id="rId7"/>
    <p:sldId id="315" r:id="rId8"/>
    <p:sldId id="307" r:id="rId9"/>
    <p:sldId id="31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643182"/>
            <a:ext cx="54483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 </a:t>
            </a:r>
            <a:r>
              <a:rPr lang="en-US" altLang="zh-CN" dirty="0" err="1" smtClean="0"/>
              <a:t>copperCAM</a:t>
            </a:r>
            <a:r>
              <a:rPr lang="zh-CN" altLang="en-US" dirty="0" smtClean="0"/>
              <a:t>中文破解绿色版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857232"/>
            <a:ext cx="33718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714620"/>
            <a:ext cx="51911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71670" y="6211669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姓名，序列号，随便填点什么才算破解成功，</a:t>
            </a:r>
            <a:endParaRPr lang="en-US" altLang="zh-CN" dirty="0" smtClean="0"/>
          </a:p>
          <a:p>
            <a:r>
              <a:rPr lang="zh-CN" altLang="en-US" dirty="0" smtClean="0"/>
              <a:t>不然导出的数据是不完整的，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对绿色版进行破解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41148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1550" y="1357298"/>
            <a:ext cx="43624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42976" y="5380672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长度 选择毫米</a:t>
            </a:r>
            <a:r>
              <a:rPr lang="en-US" altLang="zh-CN" dirty="0" smtClean="0"/>
              <a:t>(mm); </a:t>
            </a:r>
            <a:r>
              <a:rPr lang="zh-CN" altLang="en-US" dirty="0" smtClean="0"/>
              <a:t>速度选择毫米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(mm/min).</a:t>
            </a:r>
          </a:p>
          <a:p>
            <a:r>
              <a:rPr lang="zh-CN" altLang="en-US" dirty="0" smtClean="0"/>
              <a:t>这与我们</a:t>
            </a:r>
            <a:r>
              <a:rPr lang="en-US" altLang="zh-CN" dirty="0" smtClean="0"/>
              <a:t>3D</a:t>
            </a:r>
            <a:r>
              <a:rPr lang="zh-CN" altLang="en-US" dirty="0" smtClean="0"/>
              <a:t>打印机的</a:t>
            </a:r>
            <a:r>
              <a:rPr lang="en-US" altLang="zh-CN" dirty="0" err="1" smtClean="0"/>
              <a:t>Gcode</a:t>
            </a:r>
            <a:r>
              <a:rPr lang="zh-CN" altLang="en-US" dirty="0" smtClean="0"/>
              <a:t>执行单位是一致的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单位设置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71942"/>
            <a:ext cx="44481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刀具库设定，共设置</a:t>
            </a:r>
            <a:r>
              <a:rPr lang="en-US" altLang="zh-CN" dirty="0" smtClean="0"/>
              <a:t>4</a:t>
            </a:r>
            <a:r>
              <a:rPr lang="zh-CN" altLang="en-US" dirty="0" smtClean="0"/>
              <a:t>把刀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85794"/>
            <a:ext cx="4429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572000" y="1142984"/>
            <a:ext cx="4286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第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把刀，用来雕刻线路，我们实际用的是</a:t>
            </a:r>
            <a:r>
              <a:rPr lang="en-US" altLang="zh-CN" sz="1600" dirty="0" smtClean="0"/>
              <a:t>0.2mm</a:t>
            </a:r>
            <a:r>
              <a:rPr lang="zh-CN" altLang="en-US" sz="1600" dirty="0" smtClean="0"/>
              <a:t>的平底尖刀。根据实践经验，这里选择</a:t>
            </a:r>
            <a:r>
              <a:rPr lang="en-US" altLang="zh-CN" sz="1600" dirty="0" smtClean="0"/>
              <a:t>0.3mm</a:t>
            </a:r>
            <a:r>
              <a:rPr lang="zh-CN" altLang="en-US" sz="1600" dirty="0" smtClean="0"/>
              <a:t>的柱刀。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速度改为</a:t>
            </a:r>
            <a:r>
              <a:rPr lang="en-US" altLang="zh-CN" sz="1600" dirty="0" smtClean="0"/>
              <a:t>1mm/min</a:t>
            </a:r>
            <a:r>
              <a:rPr lang="zh-CN" altLang="en-US" sz="1600" dirty="0" smtClean="0"/>
              <a:t>，此速度并非真实雕刻速度。故这里请不要自定义速度，否则转码程序将无法正确识别，真实速度在转码程序中设置，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714348" y="2000240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714480" y="1357298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643042" y="4714884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285984" y="6000768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43438" y="4429132"/>
            <a:ext cx="4286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第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把刀，用来钻孔，为直径</a:t>
            </a:r>
            <a:r>
              <a:rPr lang="en-US" altLang="zh-CN" sz="1600" dirty="0" smtClean="0"/>
              <a:t>0.8mm</a:t>
            </a:r>
            <a:r>
              <a:rPr lang="zh-CN" altLang="en-US" sz="1600" dirty="0" smtClean="0"/>
              <a:t>的微型麻花钻。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速度改为</a:t>
            </a:r>
            <a:r>
              <a:rPr lang="en-US" altLang="zh-CN" sz="1600" dirty="0" smtClean="0"/>
              <a:t>2mm/min</a:t>
            </a:r>
            <a:r>
              <a:rPr lang="zh-CN" altLang="en-US" sz="1600" dirty="0" smtClean="0"/>
              <a:t>，此速度并非真实雕刻速度。故这里请不要自定义速度，否则转码程序将无法正确识别，真实速度在转码程序中设置，</a:t>
            </a:r>
            <a:endParaRPr lang="zh-CN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53275" y="0"/>
            <a:ext cx="19907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圆角矩形 15"/>
          <p:cNvSpPr/>
          <p:nvPr/>
        </p:nvSpPr>
        <p:spPr>
          <a:xfrm>
            <a:off x="714348" y="2357430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285984" y="2714620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14348" y="1285860"/>
            <a:ext cx="42862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85786" y="5286388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85786" y="5643578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85786" y="4572008"/>
            <a:ext cx="42862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刀具库设定，共设置</a:t>
            </a:r>
            <a:r>
              <a:rPr lang="en-US" altLang="zh-CN" dirty="0" smtClean="0"/>
              <a:t>4</a:t>
            </a:r>
            <a:r>
              <a:rPr lang="zh-CN" altLang="en-US" dirty="0" smtClean="0"/>
              <a:t>把刀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42910" y="2786058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43438" y="1142984"/>
            <a:ext cx="4286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把刀，用来切割板边，是</a:t>
            </a:r>
            <a:r>
              <a:rPr lang="en-US" altLang="zh-CN" sz="1400" dirty="0" smtClean="0"/>
              <a:t>0.8mm</a:t>
            </a:r>
            <a:r>
              <a:rPr lang="zh-CN" altLang="en-US" sz="1400" dirty="0" smtClean="0"/>
              <a:t>玉米铣刀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速度改为</a:t>
            </a:r>
            <a:r>
              <a:rPr lang="en-US" altLang="zh-CN" sz="1400" dirty="0" smtClean="0"/>
              <a:t>1mm/min</a:t>
            </a:r>
            <a:r>
              <a:rPr lang="zh-CN" altLang="en-US" sz="1400" dirty="0" smtClean="0"/>
              <a:t>，此速度并非真实雕刻速度。故这里请不要自定义速度，否则转码程序将无法正确识别，真实速度在转码程序中设置，</a:t>
            </a:r>
            <a:endParaRPr lang="zh-CN" altLang="en-US" sz="1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441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275" y="0"/>
            <a:ext cx="19907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929066"/>
            <a:ext cx="44196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圆角矩形 17"/>
          <p:cNvSpPr/>
          <p:nvPr/>
        </p:nvSpPr>
        <p:spPr>
          <a:xfrm>
            <a:off x="714348" y="2000240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714480" y="1357298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14348" y="2357430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285984" y="2714620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14348" y="1285860"/>
            <a:ext cx="42862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14348" y="5143512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714480" y="4500570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14348" y="5500702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285984" y="5857892"/>
            <a:ext cx="857256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14348" y="4429132"/>
            <a:ext cx="42862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572000" y="4572008"/>
            <a:ext cx="4286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把刀，用来激光雕刻，</a:t>
            </a:r>
            <a:r>
              <a:rPr lang="en-US" altLang="zh-CN" sz="1400" dirty="0" smtClean="0"/>
              <a:t>0.07mm</a:t>
            </a:r>
            <a:r>
              <a:rPr lang="zh-CN" altLang="en-US" sz="1400" dirty="0" smtClean="0"/>
              <a:t>是光斑烧刻直径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速度改为</a:t>
            </a:r>
            <a:r>
              <a:rPr lang="en-US" altLang="zh-CN" sz="1400" dirty="0" smtClean="0"/>
              <a:t>200mm/min</a:t>
            </a:r>
            <a:r>
              <a:rPr lang="zh-CN" altLang="en-US" sz="1400" dirty="0" smtClean="0"/>
              <a:t>，此速度并非真实雕刻速度。故这里请不要自定义速度，否则转码程序将无法正确识别，真实速度在转码程序中设置，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76104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激光烧刻</a:t>
            </a:r>
            <a:r>
              <a:rPr lang="en-US" altLang="zh-CN" dirty="0" smtClean="0">
                <a:solidFill>
                  <a:srgbClr val="FF0000"/>
                </a:solidFill>
              </a:rPr>
              <a:t>PCB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工艺参数设定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2071670" y="1214422"/>
            <a:ext cx="1500198" cy="357190"/>
          </a:xfrm>
          <a:prstGeom prst="wedgeRoundRectCallout">
            <a:avLst>
              <a:gd name="adj1" fmla="val -81869"/>
              <a:gd name="adj2" fmla="val 971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雕刻深度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571736" y="2214554"/>
            <a:ext cx="1357322" cy="357190"/>
          </a:xfrm>
          <a:prstGeom prst="wedgeRoundRectCallout">
            <a:avLst>
              <a:gd name="adj1" fmla="val -89956"/>
              <a:gd name="adj2" fmla="val -516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雕刻速度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500298" y="3929066"/>
            <a:ext cx="1357322" cy="357190"/>
          </a:xfrm>
          <a:prstGeom prst="wedgeRoundRectCallout">
            <a:avLst>
              <a:gd name="adj1" fmla="val -96455"/>
              <a:gd name="adj2" fmla="val 5917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4.</a:t>
            </a:r>
            <a:r>
              <a:rPr lang="zh-CN" altLang="en-US" dirty="0" smtClean="0">
                <a:solidFill>
                  <a:schemeClr val="tx1"/>
                </a:solidFill>
              </a:rPr>
              <a:t>切割深度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500298" y="4357694"/>
            <a:ext cx="1357322" cy="357190"/>
          </a:xfrm>
          <a:prstGeom prst="wedgeRoundRectCallout">
            <a:avLst>
              <a:gd name="adj1" fmla="val -97432"/>
              <a:gd name="adj2" fmla="val 1729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</a:t>
            </a:r>
            <a:r>
              <a:rPr lang="zh-CN" altLang="en-US" dirty="0" smtClean="0">
                <a:solidFill>
                  <a:schemeClr val="tx1"/>
                </a:solidFill>
              </a:rPr>
              <a:t>切割速度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214942" y="4500570"/>
            <a:ext cx="1428760" cy="357190"/>
          </a:xfrm>
          <a:prstGeom prst="wedgeRoundRectCallout">
            <a:avLst>
              <a:gd name="adj1" fmla="val -93819"/>
              <a:gd name="adj2" fmla="val 11588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6.</a:t>
            </a:r>
            <a:r>
              <a:rPr lang="zh-CN" altLang="en-US" dirty="0" smtClean="0">
                <a:solidFill>
                  <a:schemeClr val="tx1"/>
                </a:solidFill>
              </a:rPr>
              <a:t>钻孔深度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5903893"/>
            <a:ext cx="6643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这几项预设值一定要严格按照下表设置，真实值会在转码程序中让大家选择。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：雕刻深度 </a:t>
            </a:r>
            <a:r>
              <a:rPr lang="en-US" altLang="zh-CN" sz="1400" dirty="0" smtClean="0"/>
              <a:t>0.13mm		2</a:t>
            </a:r>
            <a:r>
              <a:rPr lang="zh-CN" altLang="en-US" sz="1400" dirty="0" smtClean="0"/>
              <a:t>：雕刻速度 </a:t>
            </a:r>
            <a:r>
              <a:rPr lang="en-US" altLang="zh-CN" sz="1400" dirty="0" smtClean="0"/>
              <a:t>6 mm/min</a:t>
            </a:r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：切割深度</a:t>
            </a:r>
            <a:r>
              <a:rPr lang="en-US" altLang="zh-CN" sz="1400" dirty="0" smtClean="0"/>
              <a:t>0.9mm		4</a:t>
            </a:r>
            <a:r>
              <a:rPr lang="zh-CN" altLang="en-US" sz="1400" dirty="0" smtClean="0"/>
              <a:t>：切割速度 </a:t>
            </a:r>
            <a:r>
              <a:rPr lang="en-US" altLang="zh-CN" sz="1400" dirty="0" smtClean="0"/>
              <a:t>300 mm/min</a:t>
            </a:r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：钻孔深度 </a:t>
            </a:r>
            <a:r>
              <a:rPr lang="en-US" altLang="zh-CN" sz="1400" dirty="0" smtClean="0"/>
              <a:t>1.1mm</a:t>
            </a:r>
            <a:endParaRPr lang="zh-CN" altLang="en-US" sz="1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375" y="0"/>
            <a:ext cx="19526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圆角矩形标注 10"/>
          <p:cNvSpPr/>
          <p:nvPr/>
        </p:nvSpPr>
        <p:spPr>
          <a:xfrm>
            <a:off x="2571736" y="1714488"/>
            <a:ext cx="1714512" cy="357190"/>
          </a:xfrm>
          <a:prstGeom prst="wedgeRoundRectCallout">
            <a:avLst>
              <a:gd name="adj1" fmla="val -103520"/>
              <a:gd name="adj2" fmla="val 263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zh-CN" altLang="en-US" sz="1600" dirty="0" smtClean="0">
                <a:solidFill>
                  <a:schemeClr val="tx1"/>
                </a:solidFill>
              </a:rPr>
              <a:t>内圈偏移距离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1428728" y="571480"/>
            <a:ext cx="1785950" cy="357190"/>
          </a:xfrm>
          <a:prstGeom prst="wedgeRoundRectCallout">
            <a:avLst>
              <a:gd name="adj1" fmla="val -44107"/>
              <a:gd name="adj2" fmla="val 1646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线路：</a:t>
            </a:r>
            <a:r>
              <a:rPr lang="zh-CN" altLang="en-US" dirty="0" smtClean="0">
                <a:solidFill>
                  <a:srgbClr val="FF0000"/>
                </a:solidFill>
              </a:rPr>
              <a:t>刀具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000232" y="3500438"/>
            <a:ext cx="1571636" cy="357190"/>
          </a:xfrm>
          <a:prstGeom prst="wedgeRoundRectCallout">
            <a:avLst>
              <a:gd name="adj1" fmla="val -63306"/>
              <a:gd name="adj2" fmla="val 8673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板边：刀具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072066" y="2071678"/>
            <a:ext cx="1500198" cy="357190"/>
          </a:xfrm>
          <a:prstGeom prst="wedgeRoundRectCallout">
            <a:avLst>
              <a:gd name="adj1" fmla="val -67781"/>
              <a:gd name="adj2" fmla="val -14599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过孔：刀具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08"/>
            <a:ext cx="75342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CNC</a:t>
            </a:r>
            <a:r>
              <a:rPr lang="zh-CN" altLang="en-US" dirty="0" smtClean="0">
                <a:solidFill>
                  <a:srgbClr val="0000FF"/>
                </a:solidFill>
              </a:rPr>
              <a:t>雕刻</a:t>
            </a:r>
            <a:r>
              <a:rPr lang="en-US" altLang="zh-CN" dirty="0" smtClean="0">
                <a:solidFill>
                  <a:srgbClr val="0000FF"/>
                </a:solidFill>
              </a:rPr>
              <a:t>PCB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工艺参数设定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5903893"/>
            <a:ext cx="6643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这几项预设值一定要严格按照下表设置，真实值会在网页中让大家选择。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：雕刻深度 </a:t>
            </a:r>
            <a:r>
              <a:rPr lang="en-US" altLang="zh-CN" sz="1400" dirty="0" smtClean="0"/>
              <a:t>0.13mm		2</a:t>
            </a:r>
            <a:r>
              <a:rPr lang="zh-CN" altLang="en-US" sz="1400" dirty="0" smtClean="0"/>
              <a:t>：雕刻速度 </a:t>
            </a:r>
            <a:r>
              <a:rPr lang="en-US" altLang="zh-CN" sz="1400" dirty="0" smtClean="0"/>
              <a:t>6 mm/min</a:t>
            </a:r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：切割深度</a:t>
            </a:r>
            <a:r>
              <a:rPr lang="en-US" altLang="zh-CN" sz="1400" dirty="0" smtClean="0"/>
              <a:t>0.9mm		4</a:t>
            </a:r>
            <a:r>
              <a:rPr lang="zh-CN" altLang="en-US" sz="1400" dirty="0" smtClean="0"/>
              <a:t>：切割速度 </a:t>
            </a:r>
            <a:r>
              <a:rPr lang="en-US" altLang="zh-CN" sz="1400" dirty="0" smtClean="0"/>
              <a:t>300 mm/min</a:t>
            </a:r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：钻孔深度 </a:t>
            </a:r>
            <a:r>
              <a:rPr lang="en-US" altLang="zh-CN" sz="1400" dirty="0" smtClean="0"/>
              <a:t>1.1mm</a:t>
            </a:r>
            <a:endParaRPr lang="zh-CN" altLang="en-US" sz="1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375" y="0"/>
            <a:ext cx="19526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圆角矩形标注 15"/>
          <p:cNvSpPr/>
          <p:nvPr/>
        </p:nvSpPr>
        <p:spPr>
          <a:xfrm>
            <a:off x="2071670" y="1357298"/>
            <a:ext cx="1500198" cy="357190"/>
          </a:xfrm>
          <a:prstGeom prst="wedgeRoundRectCallout">
            <a:avLst>
              <a:gd name="adj1" fmla="val -81869"/>
              <a:gd name="adj2" fmla="val 971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雕刻深度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2571736" y="2428868"/>
            <a:ext cx="1357322" cy="357190"/>
          </a:xfrm>
          <a:prstGeom prst="wedgeRoundRectCallout">
            <a:avLst>
              <a:gd name="adj1" fmla="val -89956"/>
              <a:gd name="adj2" fmla="val -516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雕刻速度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500298" y="4071942"/>
            <a:ext cx="1357322" cy="357190"/>
          </a:xfrm>
          <a:prstGeom prst="wedgeRoundRectCallout">
            <a:avLst>
              <a:gd name="adj1" fmla="val -96455"/>
              <a:gd name="adj2" fmla="val 5917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4.</a:t>
            </a:r>
            <a:r>
              <a:rPr lang="zh-CN" altLang="en-US" dirty="0" smtClean="0">
                <a:solidFill>
                  <a:schemeClr val="tx1"/>
                </a:solidFill>
              </a:rPr>
              <a:t>切割深度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2500298" y="4500570"/>
            <a:ext cx="1357322" cy="357190"/>
          </a:xfrm>
          <a:prstGeom prst="wedgeRoundRectCallout">
            <a:avLst>
              <a:gd name="adj1" fmla="val -97432"/>
              <a:gd name="adj2" fmla="val 1729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</a:t>
            </a:r>
            <a:r>
              <a:rPr lang="zh-CN" altLang="en-US" dirty="0" smtClean="0">
                <a:solidFill>
                  <a:schemeClr val="tx1"/>
                </a:solidFill>
              </a:rPr>
              <a:t>切割速度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5214942" y="4643446"/>
            <a:ext cx="1428760" cy="357190"/>
          </a:xfrm>
          <a:prstGeom prst="wedgeRoundRectCallout">
            <a:avLst>
              <a:gd name="adj1" fmla="val -93819"/>
              <a:gd name="adj2" fmla="val 11588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6.</a:t>
            </a:r>
            <a:r>
              <a:rPr lang="zh-CN" altLang="en-US" dirty="0" smtClean="0">
                <a:solidFill>
                  <a:schemeClr val="tx1"/>
                </a:solidFill>
              </a:rPr>
              <a:t>钻孔深度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2571736" y="1928802"/>
            <a:ext cx="1714512" cy="357190"/>
          </a:xfrm>
          <a:prstGeom prst="wedgeRoundRectCallout">
            <a:avLst>
              <a:gd name="adj1" fmla="val -103520"/>
              <a:gd name="adj2" fmla="val 263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</a:t>
            </a:r>
            <a:r>
              <a:rPr lang="zh-CN" altLang="en-US" sz="1600" dirty="0" smtClean="0">
                <a:solidFill>
                  <a:schemeClr val="tx1"/>
                </a:solidFill>
              </a:rPr>
              <a:t>内圈偏移距离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1428728" y="928670"/>
            <a:ext cx="1785950" cy="357190"/>
          </a:xfrm>
          <a:prstGeom prst="wedgeRoundRectCallout">
            <a:avLst>
              <a:gd name="adj1" fmla="val -44107"/>
              <a:gd name="adj2" fmla="val 1646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线路：</a:t>
            </a:r>
            <a:r>
              <a:rPr lang="zh-CN" altLang="en-US" dirty="0" smtClean="0">
                <a:solidFill>
                  <a:srgbClr val="0000FF"/>
                </a:solidFill>
              </a:rPr>
              <a:t>刀具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2000232" y="3714752"/>
            <a:ext cx="1571636" cy="357190"/>
          </a:xfrm>
          <a:prstGeom prst="wedgeRoundRectCallout">
            <a:avLst>
              <a:gd name="adj1" fmla="val -63306"/>
              <a:gd name="adj2" fmla="val 8673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板边：刀具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5072066" y="2214554"/>
            <a:ext cx="1500198" cy="357190"/>
          </a:xfrm>
          <a:prstGeom prst="wedgeRoundRectCallout">
            <a:avLst>
              <a:gd name="adj1" fmla="val -67781"/>
              <a:gd name="adj2" fmla="val -14599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过孔：刀具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500042"/>
            <a:ext cx="42767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28794" y="5380672"/>
            <a:ext cx="671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：输出数据格式选择 </a:t>
            </a:r>
            <a:r>
              <a:rPr lang="en-US" altLang="zh-CN" dirty="0" smtClean="0"/>
              <a:t>ISO G-code for CNC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轴抬刀高度一定要设置</a:t>
            </a:r>
            <a:r>
              <a:rPr lang="en-US" altLang="zh-CN" dirty="0" smtClean="0"/>
              <a:t>2mm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      实际值会在转码程序中重新设定，这里一定填</a:t>
            </a:r>
            <a:r>
              <a:rPr lang="en-US" altLang="zh-CN" dirty="0" smtClean="0"/>
              <a:t>2mm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：输出文件路径自己设定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：“然后执行”中选择记事本打开即可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86050" y="1000108"/>
            <a:ext cx="214314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71802" y="3714752"/>
            <a:ext cx="264320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00430" y="2071678"/>
            <a:ext cx="714380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00364" y="3929066"/>
            <a:ext cx="264320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6550" y="0"/>
            <a:ext cx="24574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数据输出格式，以及抬刀高度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4143372" cy="180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>
          <a:xfrm>
            <a:off x="5500662" y="1928802"/>
            <a:ext cx="1357322" cy="357190"/>
          </a:xfrm>
          <a:prstGeom prst="wedgeRoundRectCallout">
            <a:avLst>
              <a:gd name="adj1" fmla="val -133892"/>
              <a:gd name="adj2" fmla="val 893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主程序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500662" y="2428868"/>
            <a:ext cx="2571768" cy="357190"/>
          </a:xfrm>
          <a:prstGeom prst="wedgeRoundRectCallout">
            <a:avLst>
              <a:gd name="adj1" fmla="val -90624"/>
              <a:gd name="adj2" fmla="val 596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生成的参数配置文件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500662" y="2857496"/>
            <a:ext cx="2143140" cy="357190"/>
          </a:xfrm>
          <a:prstGeom prst="wedgeRoundRectCallout">
            <a:avLst>
              <a:gd name="adj1" fmla="val -98353"/>
              <a:gd name="adj2" fmla="val 633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生成的刀路文件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500662" y="3357562"/>
            <a:ext cx="2714644" cy="357190"/>
          </a:xfrm>
          <a:prstGeom prst="wedgeRoundRectCallout">
            <a:avLst>
              <a:gd name="adj1" fmla="val -84717"/>
              <a:gd name="adj2" fmla="val 559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</a:rPr>
              <a:t>生成的刀具库配置文件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4572008"/>
            <a:ext cx="6643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生成的刀路文件需要拷贝到转码程序文件夹，或者选择直接输出到转码程序文件夹。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生成的参数配置文件最好备份一下，程序意外退出时，参数会丢失，直接用备份的配置文件，就不用重新设置参数了。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592</Words>
  <PresentationFormat>全屏显示(4:3)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249</cp:revision>
  <dcterms:modified xsi:type="dcterms:W3CDTF">2015-11-12T02:58:08Z</dcterms:modified>
</cp:coreProperties>
</file>