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4" r:id="rId2"/>
    <p:sldId id="263" r:id="rId3"/>
    <p:sldId id="280" r:id="rId4"/>
    <p:sldId id="281" r:id="rId5"/>
    <p:sldId id="264" r:id="rId6"/>
    <p:sldId id="282" r:id="rId7"/>
    <p:sldId id="283" r:id="rId8"/>
    <p:sldId id="265" r:id="rId9"/>
    <p:sldId id="290" r:id="rId10"/>
    <p:sldId id="266" r:id="rId11"/>
    <p:sldId id="291" r:id="rId12"/>
    <p:sldId id="287" r:id="rId13"/>
    <p:sldId id="289" r:id="rId14"/>
    <p:sldId id="292" r:id="rId15"/>
    <p:sldId id="267" r:id="rId16"/>
    <p:sldId id="293" r:id="rId17"/>
    <p:sldId id="268" r:id="rId18"/>
    <p:sldId id="269" r:id="rId19"/>
    <p:sldId id="285" r:id="rId20"/>
    <p:sldId id="270" r:id="rId21"/>
    <p:sldId id="271" r:id="rId22"/>
    <p:sldId id="28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90CD6-34CC-4851-B1A3-3CFF2C0B36C5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AF15B-D596-4315-AE3D-367749723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>
          <a:xfrm>
            <a:off x="1000100" y="1571612"/>
            <a:ext cx="7500990" cy="2928958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此</a:t>
            </a:r>
            <a:r>
              <a:rPr lang="en-US" altLang="zh-CN" sz="2000" dirty="0" smtClean="0">
                <a:solidFill>
                  <a:schemeClr val="tx1"/>
                </a:solidFill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</a:rPr>
              <a:t>演示使用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CopperCAM</a:t>
            </a:r>
            <a:r>
              <a:rPr lang="zh-CN" altLang="en-US" sz="2000" dirty="0" smtClean="0">
                <a:solidFill>
                  <a:schemeClr val="tx1"/>
                </a:solidFill>
              </a:rPr>
              <a:t>生成</a:t>
            </a:r>
            <a:r>
              <a:rPr lang="en-US" altLang="zh-CN" sz="2000" dirty="0" smtClean="0">
                <a:solidFill>
                  <a:schemeClr val="tx1"/>
                </a:solidFill>
              </a:rPr>
              <a:t>CNC</a:t>
            </a:r>
            <a:r>
              <a:rPr lang="zh-CN" altLang="en-US" sz="2000" dirty="0" smtClean="0">
                <a:solidFill>
                  <a:schemeClr val="tx1"/>
                </a:solidFill>
              </a:rPr>
              <a:t>刀路，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请先确认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CopperCAM</a:t>
            </a:r>
            <a:r>
              <a:rPr lang="zh-CN" altLang="en-US" sz="2000" dirty="0" smtClean="0">
                <a:solidFill>
                  <a:schemeClr val="tx1"/>
                </a:solidFill>
              </a:rPr>
              <a:t>与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PHPnow</a:t>
            </a:r>
            <a:r>
              <a:rPr lang="zh-CN" altLang="en-US" sz="2000" dirty="0" smtClean="0">
                <a:solidFill>
                  <a:schemeClr val="tx1"/>
                </a:solidFill>
              </a:rPr>
              <a:t>有无正确安装以及设置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571480"/>
            <a:ext cx="6572296" cy="290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00438"/>
            <a:ext cx="6572296" cy="292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生成过孔刀路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86248" y="1928802"/>
            <a:ext cx="1714512" cy="428628"/>
          </a:xfrm>
          <a:prstGeom prst="wedgeRoundRectCallout">
            <a:avLst>
              <a:gd name="adj1" fmla="val -17548"/>
              <a:gd name="adj2" fmla="val -25324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点击一下这个按钮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429124" y="3643314"/>
            <a:ext cx="1714512" cy="571504"/>
          </a:xfrm>
          <a:prstGeom prst="wedgeRoundRectCallout">
            <a:avLst>
              <a:gd name="adj1" fmla="val -109840"/>
              <a:gd name="adj2" fmla="val 88393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此处输入过孔直径</a:t>
            </a:r>
            <a:r>
              <a:rPr lang="en-US" altLang="zh-CN" sz="1400" dirty="0" smtClean="0">
                <a:solidFill>
                  <a:schemeClr val="tx1"/>
                </a:solidFill>
              </a:rPr>
              <a:t>0.8mm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6488668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简简单单两步即可生成过孔刀路，无需导入过孔</a:t>
            </a:r>
            <a:r>
              <a:rPr lang="en-US" altLang="zh-CN" dirty="0" smtClean="0"/>
              <a:t>drill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46"/>
            <a:ext cx="6072230" cy="480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071670" y="607220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至此，板边刀路，雕刻刀路，钻孔刀路均已完成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30099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785926"/>
            <a:ext cx="3200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圆角矩形标注 12"/>
          <p:cNvSpPr/>
          <p:nvPr/>
        </p:nvSpPr>
        <p:spPr>
          <a:xfrm>
            <a:off x="4357686" y="4929174"/>
            <a:ext cx="2643206" cy="1357346"/>
          </a:xfrm>
          <a:prstGeom prst="wedgeRoundRectCallout">
            <a:avLst>
              <a:gd name="adj1" fmla="val -9994"/>
              <a:gd name="adj2" fmla="val -176334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此处输入</a:t>
            </a:r>
            <a:r>
              <a:rPr lang="en-US" altLang="zh-CN" dirty="0" smtClean="0">
                <a:solidFill>
                  <a:schemeClr val="tx1"/>
                </a:solidFill>
              </a:rPr>
              <a:t>0.4</a:t>
            </a:r>
            <a:r>
              <a:rPr lang="zh-CN" altLang="en-US" dirty="0" smtClean="0">
                <a:solidFill>
                  <a:schemeClr val="tx1"/>
                </a:solidFill>
              </a:rPr>
              <a:t>，单位是</a:t>
            </a:r>
            <a:r>
              <a:rPr lang="en-US" altLang="zh-CN" dirty="0" smtClean="0">
                <a:solidFill>
                  <a:schemeClr val="tx1"/>
                </a:solidFill>
              </a:rPr>
              <a:t>mm</a:t>
            </a:r>
            <a:r>
              <a:rPr lang="zh-CN" altLang="en-US" dirty="0" smtClean="0">
                <a:solidFill>
                  <a:schemeClr val="tx1"/>
                </a:solidFill>
              </a:rPr>
              <a:t>，这样铣削边框的刀（</a:t>
            </a:r>
            <a:r>
              <a:rPr lang="en-US" altLang="zh-CN" dirty="0" smtClean="0">
                <a:solidFill>
                  <a:schemeClr val="tx1"/>
                </a:solidFill>
              </a:rPr>
              <a:t>0.8mm</a:t>
            </a:r>
            <a:r>
              <a:rPr lang="zh-CN" altLang="en-US" dirty="0" smtClean="0">
                <a:solidFill>
                  <a:schemeClr val="tx1"/>
                </a:solidFill>
              </a:rPr>
              <a:t>直径）从坐标（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）开始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坐标原点调整（板框余白调整）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坐标原点调整（板框余白调整）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709613"/>
            <a:ext cx="82391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621508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此时弹出对话框，请选择 </a:t>
            </a:r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6314" y="4143380"/>
            <a:ext cx="1285884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预览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7219970" cy="528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428860" y="648866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切换显示效果，可以预览到加工后的样子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导出</a:t>
            </a:r>
            <a:r>
              <a:rPr lang="en-US" altLang="zh-CN" sz="3000" dirty="0" smtClean="0">
                <a:solidFill>
                  <a:schemeClr val="bg1"/>
                </a:solidFill>
              </a:rPr>
              <a:t>NC</a:t>
            </a:r>
            <a:r>
              <a:rPr lang="zh-CN" altLang="en-US" sz="3000" dirty="0" smtClean="0">
                <a:solidFill>
                  <a:schemeClr val="bg1"/>
                </a:solidFill>
              </a:rPr>
              <a:t>代码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928670"/>
            <a:ext cx="49053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785918" y="6211669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输出雕刻刀路（隔离层）到文件 “</a:t>
            </a:r>
            <a:r>
              <a:rPr lang="en-US" altLang="zh-CN" dirty="0" smtClean="0"/>
              <a:t>CopperCAM1.iso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自动输出的是</a:t>
            </a:r>
            <a:r>
              <a:rPr lang="en-US" altLang="zh-CN" dirty="0" smtClean="0"/>
              <a:t>CopperCAM1.iso</a:t>
            </a:r>
            <a:r>
              <a:rPr lang="zh-CN" altLang="en-US" dirty="0" smtClean="0"/>
              <a:t>，需要手工改名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导出</a:t>
            </a:r>
            <a:r>
              <a:rPr lang="en-US" altLang="zh-CN" sz="3000" dirty="0" smtClean="0">
                <a:solidFill>
                  <a:schemeClr val="bg1"/>
                </a:solidFill>
              </a:rPr>
              <a:t>NC</a:t>
            </a:r>
            <a:r>
              <a:rPr lang="zh-CN" altLang="en-US" sz="3000" dirty="0" smtClean="0">
                <a:solidFill>
                  <a:schemeClr val="bg1"/>
                </a:solidFill>
              </a:rPr>
              <a:t>代码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00108"/>
            <a:ext cx="48101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14480" y="6211669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输出板边和钻孔刀路到文件 “</a:t>
            </a:r>
            <a:r>
              <a:rPr lang="en-US" altLang="zh-CN" dirty="0" smtClean="0"/>
              <a:t>CopperCAM2.iso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自动输出的是</a:t>
            </a:r>
            <a:r>
              <a:rPr lang="en-US" altLang="zh-CN" dirty="0" smtClean="0"/>
              <a:t>CopperCAM1.iso</a:t>
            </a:r>
            <a:r>
              <a:rPr lang="zh-CN" altLang="en-US" dirty="0" smtClean="0"/>
              <a:t>，需要手工改名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6072206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把上一步生成的刀路</a:t>
            </a:r>
            <a:r>
              <a:rPr lang="zh-CN" altLang="en-US" sz="1600" dirty="0" smtClean="0"/>
              <a:t>文件</a:t>
            </a:r>
            <a:r>
              <a:rPr lang="en-US" altLang="zh-CN" sz="1600" dirty="0" smtClean="0"/>
              <a:t>CopperCAM1.iso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CopperCAM2.iso</a:t>
            </a:r>
            <a:r>
              <a:rPr lang="zh-CN" altLang="en-US" sz="1600" dirty="0" smtClean="0"/>
              <a:t>拷贝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PHP</a:t>
            </a:r>
            <a:r>
              <a:rPr lang="zh-CN" altLang="en-US" sz="1600" dirty="0" smtClean="0"/>
              <a:t>调试器的文件夹中。</a:t>
            </a:r>
            <a:endParaRPr lang="en-US" altLang="zh-CN" sz="1600" dirty="0" smtClean="0"/>
          </a:p>
          <a:p>
            <a:pPr algn="ctr"/>
            <a:r>
              <a:rPr lang="en-US" altLang="zh-CN" sz="1600" dirty="0" err="1" smtClean="0"/>
              <a:t>PHPnow</a:t>
            </a:r>
            <a:r>
              <a:rPr lang="zh-CN" altLang="en-US" sz="1600" dirty="0" smtClean="0"/>
              <a:t>为绿色软件，解压后请按照软件说明执行相应批处理文件即可。</a:t>
            </a:r>
            <a:endParaRPr lang="en-US" altLang="zh-CN" sz="16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14488"/>
            <a:ext cx="47434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3500430" y="3143248"/>
            <a:ext cx="150019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58007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7290" y="2857496"/>
            <a:ext cx="3357586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5918" y="1785926"/>
            <a:ext cx="857256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4546" y="5286388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在浏览器中访问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网页，</a:t>
            </a:r>
            <a:endParaRPr lang="en-US" altLang="zh-CN" dirty="0" smtClean="0"/>
          </a:p>
          <a:p>
            <a:r>
              <a:rPr lang="zh-CN" altLang="en-US" dirty="0" smtClean="0"/>
              <a:t>或者访问 </a:t>
            </a:r>
            <a:r>
              <a:rPr lang="en-US" altLang="zh-CN" dirty="0" smtClean="0">
                <a:hlinkClick r:id="rId3"/>
              </a:rPr>
              <a:t>http://127.0.0.1/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点击 </a:t>
            </a:r>
            <a:r>
              <a:rPr lang="en-US" altLang="zh-CN" dirty="0" smtClean="0">
                <a:solidFill>
                  <a:srgbClr val="FF0000"/>
                </a:solidFill>
              </a:rPr>
              <a:t>3:CNC</a:t>
            </a:r>
            <a:r>
              <a:rPr lang="zh-CN" altLang="en-US" dirty="0" smtClean="0">
                <a:solidFill>
                  <a:srgbClr val="FF0000"/>
                </a:solidFill>
              </a:rPr>
              <a:t>雕刻</a:t>
            </a:r>
            <a:r>
              <a:rPr lang="en-US" altLang="zh-CN" dirty="0" smtClean="0">
                <a:solidFill>
                  <a:srgbClr val="FF0000"/>
                </a:solidFill>
              </a:rPr>
              <a:t>PCB(</a:t>
            </a:r>
            <a:r>
              <a:rPr lang="en-US" altLang="zh-CN" dirty="0" err="1" smtClean="0">
                <a:solidFill>
                  <a:srgbClr val="FF0000"/>
                </a:solidFill>
              </a:rPr>
              <a:t>copperCAM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485776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zh-CN" altLang="en-US" dirty="0" smtClean="0"/>
              <a:t>刚刚</a:t>
            </a:r>
            <a:r>
              <a:rPr lang="en-US" altLang="zh-CN" dirty="0" err="1" smtClean="0"/>
              <a:t>copperCAM</a:t>
            </a:r>
            <a:r>
              <a:rPr lang="zh-CN" altLang="en-US" dirty="0" smtClean="0"/>
              <a:t>生成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个刀路文件放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PHPnow</a:t>
            </a:r>
            <a:r>
              <a:rPr lang="zh-CN" altLang="en-US" dirty="0" smtClean="0"/>
              <a:t>的文件夹</a:t>
            </a:r>
            <a:r>
              <a:rPr lang="en-US" altLang="zh-CN" dirty="0" err="1" smtClean="0"/>
              <a:t>htdocs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选好参数，并点击“线路雕刻”，或者“打孔与板边切割</a:t>
            </a:r>
            <a:r>
              <a:rPr lang="zh-CN" altLang="en-US" dirty="0" smtClean="0"/>
              <a:t>”</a:t>
            </a:r>
            <a:endParaRPr lang="zh-CN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5600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635763" cy="48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导入</a:t>
            </a:r>
            <a:r>
              <a:rPr lang="en-US" altLang="zh-CN" sz="3000" dirty="0" smtClean="0">
                <a:solidFill>
                  <a:schemeClr val="bg1"/>
                </a:solidFill>
              </a:rPr>
              <a:t>PCB Gerber</a:t>
            </a:r>
            <a:r>
              <a:rPr lang="zh-CN" altLang="en-US" sz="3000" dirty="0" smtClean="0">
                <a:solidFill>
                  <a:schemeClr val="bg1"/>
                </a:solidFill>
              </a:rPr>
              <a:t>文件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3429000"/>
            <a:ext cx="142876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8572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628652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Ctrl+A</a:t>
            </a:r>
            <a:r>
              <a:rPr lang="zh-CN" altLang="en-US" dirty="0" smtClean="0"/>
              <a:t>全选，并</a:t>
            </a:r>
            <a:r>
              <a:rPr lang="en-US" altLang="zh-CN" dirty="0" err="1" smtClean="0"/>
              <a:t>Ctrl+C</a:t>
            </a:r>
            <a:r>
              <a:rPr lang="zh-CN" altLang="en-US" dirty="0" smtClean="0"/>
              <a:t>复制出代码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1419225"/>
            <a:ext cx="51339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398624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857496"/>
            <a:ext cx="4100510" cy="38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6286520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把代码粘贴到</a:t>
            </a:r>
            <a:r>
              <a:rPr lang="en-US" altLang="zh-CN" dirty="0" err="1" smtClean="0"/>
              <a:t>Repetier</a:t>
            </a:r>
            <a:r>
              <a:rPr lang="en-US" altLang="zh-CN" dirty="0" smtClean="0"/>
              <a:t> Host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sp>
        <p:nvSpPr>
          <p:cNvPr id="9" name="圆角右箭头 8"/>
          <p:cNvSpPr/>
          <p:nvPr/>
        </p:nvSpPr>
        <p:spPr>
          <a:xfrm flipV="1">
            <a:off x="1928794" y="2857496"/>
            <a:ext cx="1857388" cy="16430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786314" y="2714620"/>
            <a:ext cx="2571768" cy="571504"/>
          </a:xfrm>
          <a:prstGeom prst="wedgeRoundRectCallout">
            <a:avLst>
              <a:gd name="adj1" fmla="val -43324"/>
              <a:gd name="adj2" fmla="val 22289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此处可以保存代码，方便下次直接调用。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2786058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至此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文件已经生成，</a:t>
            </a:r>
            <a:endParaRPr lang="en-US" altLang="zh-CN" dirty="0" smtClean="0"/>
          </a:p>
          <a:p>
            <a:r>
              <a:rPr lang="zh-CN" altLang="en-US" dirty="0" smtClean="0"/>
              <a:t>请回到概述教程</a:t>
            </a:r>
            <a:r>
              <a:rPr lang="zh-CN" altLang="en-US" dirty="0" smtClean="0"/>
              <a:t>完成线路雕刻，以及板边和打孔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导入</a:t>
            </a:r>
            <a:r>
              <a:rPr lang="en-US" altLang="zh-CN" sz="3000" dirty="0" smtClean="0">
                <a:solidFill>
                  <a:schemeClr val="bg1"/>
                </a:solidFill>
              </a:rPr>
              <a:t>PCB Gerber</a:t>
            </a:r>
            <a:r>
              <a:rPr lang="zh-CN" altLang="en-US" sz="3000" dirty="0" smtClean="0">
                <a:solidFill>
                  <a:schemeClr val="bg1"/>
                </a:solidFill>
              </a:rPr>
              <a:t>文件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6786610" cy="411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标注 7"/>
          <p:cNvSpPr/>
          <p:nvPr/>
        </p:nvSpPr>
        <p:spPr>
          <a:xfrm>
            <a:off x="2714612" y="5786454"/>
            <a:ext cx="3000396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一个完整的输入会有</a:t>
            </a:r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</a:rPr>
              <a:t>部分内容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：线路，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：板边，</a:t>
            </a:r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</a:rPr>
              <a:t>：焊盘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生成板边刀路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5653691" cy="431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>
          <a:xfrm>
            <a:off x="2214546" y="5786454"/>
            <a:ext cx="3857652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打开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gerber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文件时，软件会自动识别出板边，这是只有选择是即可生成板边刀路。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71480"/>
            <a:ext cx="58864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生成板边刀路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357562"/>
            <a:ext cx="39719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>
          <a:xfrm>
            <a:off x="2214546" y="5786454"/>
            <a:ext cx="3857652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如果上一步没有选择板框自动刀路，这里可以手工增加板框刀路。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文字刀路处理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071802" y="5715016"/>
            <a:ext cx="3857652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可以用这种方法生成单线条文字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81439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3248"/>
            <a:ext cx="734377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5509090"/>
            <a:ext cx="2285984" cy="134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文字刀路处理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214546" y="6000744"/>
            <a:ext cx="3857652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可以用这种方法生成双线条文字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7772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67151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生成线路雕刻刀路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201025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圆角矩形标注 11"/>
          <p:cNvSpPr/>
          <p:nvPr/>
        </p:nvSpPr>
        <p:spPr>
          <a:xfrm>
            <a:off x="2000232" y="2000240"/>
            <a:ext cx="1928826" cy="642942"/>
          </a:xfrm>
          <a:prstGeom prst="wedgeRoundRectCallout">
            <a:avLst>
              <a:gd name="adj1" fmla="val -88254"/>
              <a:gd name="adj2" fmla="val -85525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点一下这个图标，生成雕刻刀路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286380" y="5072074"/>
            <a:ext cx="2643206" cy="642942"/>
          </a:xfrm>
          <a:prstGeom prst="wedgeRoundRectCallout">
            <a:avLst>
              <a:gd name="adj1" fmla="val -76574"/>
              <a:gd name="adj2" fmla="val -209196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刀路隔离数设置，次数多费时，但更可靠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生成线路雕刻刀路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000108"/>
            <a:ext cx="5143536" cy="338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786058"/>
            <a:ext cx="486062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285853" y="6211669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左边隔离数为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，右边隔离数为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617</Words>
  <PresentationFormat>全屏显示(4:3)</PresentationFormat>
  <Paragraphs>73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382</cp:revision>
  <dcterms:modified xsi:type="dcterms:W3CDTF">2015-11-12T02:34:04Z</dcterms:modified>
</cp:coreProperties>
</file>