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06" r:id="rId4"/>
    <p:sldId id="281" r:id="rId5"/>
    <p:sldId id="282" r:id="rId6"/>
    <p:sldId id="307" r:id="rId7"/>
    <p:sldId id="308" r:id="rId8"/>
    <p:sldId id="280" r:id="rId9"/>
    <p:sldId id="284" r:id="rId10"/>
    <p:sldId id="285" r:id="rId11"/>
    <p:sldId id="286" r:id="rId12"/>
    <p:sldId id="287" r:id="rId13"/>
    <p:sldId id="288" r:id="rId14"/>
    <p:sldId id="290" r:id="rId15"/>
    <p:sldId id="295" r:id="rId16"/>
    <p:sldId id="296" r:id="rId17"/>
    <p:sldId id="309" r:id="rId18"/>
    <p:sldId id="292" r:id="rId19"/>
    <p:sldId id="310" r:id="rId20"/>
    <p:sldId id="293" r:id="rId21"/>
    <p:sldId id="294" r:id="rId22"/>
    <p:sldId id="311" r:id="rId23"/>
    <p:sldId id="312" r:id="rId24"/>
    <p:sldId id="303" r:id="rId25"/>
    <p:sldId id="31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643182"/>
            <a:ext cx="54483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 </a:t>
            </a:r>
            <a:r>
              <a:rPr lang="en-US" altLang="zh-CN" dirty="0" err="1" smtClean="0"/>
              <a:t>copperCAM</a:t>
            </a:r>
            <a:r>
              <a:rPr lang="zh-CN" altLang="en-US" dirty="0" smtClean="0"/>
              <a:t>中文破解绿色版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6919933" cy="556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000232" y="6211669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生成板边刀路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242888"/>
            <a:ext cx="820102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2000232" y="1214422"/>
            <a:ext cx="1928826" cy="642942"/>
          </a:xfrm>
          <a:prstGeom prst="wedgeRoundRectCallout">
            <a:avLst>
              <a:gd name="adj1" fmla="val -88254"/>
              <a:gd name="adj2" fmla="val -85525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点一下这个图标，生成雕刻刀路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286380" y="4714884"/>
            <a:ext cx="2643206" cy="642942"/>
          </a:xfrm>
          <a:prstGeom prst="wedgeRoundRectCallout">
            <a:avLst>
              <a:gd name="adj1" fmla="val -76574"/>
              <a:gd name="adj2" fmla="val -209196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刀路隔离数设置，次数多费时，但更可靠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00108"/>
            <a:ext cx="5143536" cy="338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1" y="2786058"/>
            <a:ext cx="486062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00232" y="6211669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左边隔离数为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，右边隔离数为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754380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5786446" y="1214422"/>
            <a:ext cx="1928826" cy="642942"/>
          </a:xfrm>
          <a:prstGeom prst="wedgeRoundRectCallout">
            <a:avLst>
              <a:gd name="adj1" fmla="val -88254"/>
              <a:gd name="adj2" fmla="val -85525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点一下这个图标，生成钻孔刀路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71868" y="2928934"/>
            <a:ext cx="1928826" cy="642942"/>
          </a:xfrm>
          <a:prstGeom prst="wedgeRoundRectCallout">
            <a:avLst>
              <a:gd name="adj1" fmla="val -37412"/>
              <a:gd name="adj2" fmla="val -260725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过孔直径输入</a:t>
            </a:r>
            <a:r>
              <a:rPr lang="en-US" altLang="zh-CN" dirty="0" smtClean="0">
                <a:solidFill>
                  <a:schemeClr val="tx1"/>
                </a:solidFill>
              </a:rPr>
              <a:t>0.8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66"/>
            <a:ext cx="77533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14546" y="6488668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至此，板边刀路，雕刻刀路，钻孔刀路均已完成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30099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071678"/>
            <a:ext cx="3200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5143504" y="5214926"/>
            <a:ext cx="2643206" cy="1357346"/>
          </a:xfrm>
          <a:prstGeom prst="wedgeRoundRectCallout">
            <a:avLst>
              <a:gd name="adj1" fmla="val -4980"/>
              <a:gd name="adj2" fmla="val -190979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此处输入</a:t>
            </a:r>
            <a:r>
              <a:rPr lang="en-US" altLang="zh-CN" dirty="0" smtClean="0">
                <a:solidFill>
                  <a:schemeClr val="tx1"/>
                </a:solidFill>
              </a:rPr>
              <a:t>0.4</a:t>
            </a:r>
            <a:r>
              <a:rPr lang="zh-CN" altLang="en-US" dirty="0" smtClean="0">
                <a:solidFill>
                  <a:schemeClr val="tx1"/>
                </a:solidFill>
              </a:rPr>
              <a:t>，单位是</a:t>
            </a:r>
            <a:r>
              <a:rPr lang="en-US" altLang="zh-CN" dirty="0" smtClean="0">
                <a:solidFill>
                  <a:schemeClr val="tx1"/>
                </a:solidFill>
              </a:rPr>
              <a:t>mm</a:t>
            </a:r>
            <a:r>
              <a:rPr lang="zh-CN" altLang="en-US" dirty="0" smtClean="0">
                <a:solidFill>
                  <a:schemeClr val="tx1"/>
                </a:solidFill>
              </a:rPr>
              <a:t>，这样铣削边框的刀（</a:t>
            </a:r>
            <a:r>
              <a:rPr lang="en-US" altLang="zh-CN" dirty="0" smtClean="0">
                <a:solidFill>
                  <a:schemeClr val="tx1"/>
                </a:solidFill>
              </a:rPr>
              <a:t>0.8mm</a:t>
            </a:r>
            <a:r>
              <a:rPr lang="zh-CN" altLang="en-US" dirty="0" smtClean="0">
                <a:solidFill>
                  <a:schemeClr val="tx1"/>
                </a:solidFill>
              </a:rPr>
              <a:t>直径）从坐标（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）开始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调整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加工时的原点坐标，防止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打印机</a:t>
            </a:r>
            <a:r>
              <a:rPr lang="en-US" altLang="zh-CN" dirty="0" smtClean="0"/>
              <a:t>XY</a:t>
            </a:r>
            <a:r>
              <a:rPr lang="zh-CN" altLang="en-US" dirty="0" smtClean="0"/>
              <a:t>坐标出现负值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709613"/>
            <a:ext cx="82391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10" y="6215082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此时弹出对话框，请选择 </a:t>
            </a:r>
            <a:r>
              <a:rPr lang="en-US" altLang="zh-CN" dirty="0" smtClean="0"/>
              <a:t>No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7219970" cy="528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28860" y="648866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切换显示效果，可以预览到加工后的样子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6248" y="1285860"/>
            <a:ext cx="42862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928670"/>
            <a:ext cx="49053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071802" y="1428736"/>
            <a:ext cx="42862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6211669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输出雕刻刀路（隔离层）到文件 “</a:t>
            </a:r>
            <a:r>
              <a:rPr lang="en-US" altLang="zh-CN" dirty="0" smtClean="0"/>
              <a:t>CopperCAM1.iso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自动输出的是</a:t>
            </a:r>
            <a:r>
              <a:rPr lang="en-US" altLang="zh-CN" dirty="0" smtClean="0"/>
              <a:t>CopperCAM1.iso</a:t>
            </a:r>
            <a:r>
              <a:rPr lang="zh-CN" altLang="en-US" dirty="0" smtClean="0"/>
              <a:t>，需要手工改名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00108"/>
            <a:ext cx="48101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14480" y="6211669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输出板边和钻孔刀路到文件 “</a:t>
            </a:r>
            <a:r>
              <a:rPr lang="en-US" altLang="zh-CN" dirty="0" smtClean="0"/>
              <a:t>CopperCAM2.iso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自动输出的是</a:t>
            </a:r>
            <a:r>
              <a:rPr lang="en-US" altLang="zh-CN" dirty="0" smtClean="0"/>
              <a:t>CopperCAM1.iso</a:t>
            </a:r>
            <a:r>
              <a:rPr lang="zh-CN" altLang="en-US" dirty="0" smtClean="0"/>
              <a:t>，需要手工改名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857232"/>
            <a:ext cx="33718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714620"/>
            <a:ext cx="51911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姓名，序列号，随便填点什么才算破解成功，</a:t>
            </a:r>
            <a:endParaRPr lang="en-US" altLang="zh-CN" dirty="0" smtClean="0"/>
          </a:p>
          <a:p>
            <a:r>
              <a:rPr lang="zh-CN" altLang="en-US" dirty="0" smtClean="0"/>
              <a:t>不然导出的数据是不完整的，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对绿色版进行破解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14488"/>
            <a:ext cx="47434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500166" y="5929330"/>
            <a:ext cx="6721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CopperCAM1.iso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CopperCAM2.iso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调试器的文件夹中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00430" y="3143248"/>
            <a:ext cx="150019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7496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714348" y="4786322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在浏览器中运行 </a:t>
            </a:r>
            <a:r>
              <a:rPr lang="en-US" altLang="zh-CN" dirty="0" smtClean="0"/>
              <a:t>coppercam.php </a:t>
            </a:r>
          </a:p>
          <a:p>
            <a:r>
              <a:rPr lang="zh-CN" altLang="en-US" dirty="0" smtClean="0"/>
              <a:t>选好参数，并点击“线路雕刻”，或者“打孔与板边切割”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0"/>
            <a:ext cx="64484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928662" y="592933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把生成的代码拷贝出来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71480"/>
            <a:ext cx="5715040" cy="49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928662" y="5929330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把拷贝的代码，放到</a:t>
            </a:r>
            <a:r>
              <a:rPr lang="en-US" altLang="zh-CN" dirty="0" err="1" smtClean="0"/>
              <a:t>Repetier</a:t>
            </a:r>
            <a:r>
              <a:rPr lang="en-US" altLang="zh-CN" dirty="0" smtClean="0"/>
              <a:t> Host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728" y="2143116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对刀一定要对到</a:t>
            </a:r>
            <a:r>
              <a:rPr lang="en-US" altLang="zh-CN" dirty="0" smtClean="0"/>
              <a:t>0.01mm</a:t>
            </a:r>
            <a:r>
              <a:rPr lang="zh-CN" altLang="en-US" dirty="0" smtClean="0"/>
              <a:t>级别。目前已经加了蜂鸣器对刀功能，对刀更加方便。向下</a:t>
            </a:r>
            <a:r>
              <a:rPr lang="en-US" altLang="zh-CN" dirty="0" smtClean="0"/>
              <a:t>0.01mm</a:t>
            </a:r>
            <a:r>
              <a:rPr lang="zh-CN" altLang="en-US" dirty="0" smtClean="0"/>
              <a:t>蜂鸣器响，向上</a:t>
            </a:r>
            <a:r>
              <a:rPr lang="en-US" altLang="zh-CN" dirty="0" smtClean="0"/>
              <a:t>0.01mm</a:t>
            </a:r>
            <a:r>
              <a:rPr lang="zh-CN" altLang="en-US" dirty="0" smtClean="0"/>
              <a:t>蜂鸣器不响即可。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另外覆铜板厂家较多，最好选择背面标记“</a:t>
            </a:r>
            <a:r>
              <a:rPr lang="en-US" altLang="zh-CN" dirty="0" smtClean="0"/>
              <a:t>E</a:t>
            </a:r>
            <a:r>
              <a:rPr lang="zh-CN" altLang="en-US" dirty="0" smtClean="0"/>
              <a:t>”或“</a:t>
            </a:r>
            <a:r>
              <a:rPr lang="en-US" altLang="zh-CN" dirty="0" smtClean="0"/>
              <a:t>HS</a:t>
            </a:r>
            <a:r>
              <a:rPr lang="zh-CN" altLang="en-US" dirty="0" smtClean="0"/>
              <a:t>”的覆铜板，标记“</a:t>
            </a:r>
            <a:r>
              <a:rPr lang="en-US" altLang="zh-CN" dirty="0" smtClean="0"/>
              <a:t>ZD</a:t>
            </a:r>
            <a:r>
              <a:rPr lang="zh-CN" altLang="en-US" dirty="0" smtClean="0"/>
              <a:t>”的覆铜板雕刻出来的效果不好。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对刀，使得刀具与覆铜板正好刚刚接触上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4414" y="2285992"/>
            <a:ext cx="6500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最后一步就是打开主轴电机电源，注意为了防止启动瞬间把刀尖碰坏，建议抬升</a:t>
            </a:r>
            <a:r>
              <a:rPr lang="en-US" altLang="zh-CN" dirty="0" smtClean="0"/>
              <a:t>10mm</a:t>
            </a:r>
            <a:r>
              <a:rPr lang="zh-CN" altLang="en-US" dirty="0" smtClean="0"/>
              <a:t>再开主轴电机，然后再下降</a:t>
            </a:r>
            <a:r>
              <a:rPr lang="en-US" altLang="zh-CN" dirty="0" smtClean="0"/>
              <a:t>10mm</a:t>
            </a:r>
            <a:r>
              <a:rPr lang="zh-CN" altLang="en-US" dirty="0" smtClean="0"/>
              <a:t>，刀尖正好接触上覆铜板，最后开始执行雕刻任务即可。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雕刻完成后，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轴会向上抬升</a:t>
            </a:r>
            <a:r>
              <a:rPr lang="en-US" altLang="zh-CN" dirty="0" smtClean="0"/>
              <a:t>10mm</a:t>
            </a:r>
            <a:r>
              <a:rPr lang="zh-CN" altLang="en-US" dirty="0" smtClean="0"/>
              <a:t>，如果想再重复雕刻一遍，记得把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轴下移</a:t>
            </a:r>
            <a:r>
              <a:rPr lang="en-US" altLang="zh-CN" dirty="0" smtClean="0"/>
              <a:t>10mm</a:t>
            </a:r>
            <a:r>
              <a:rPr lang="zh-CN" altLang="en-US" dirty="0" smtClean="0"/>
              <a:t>，使刀尖回位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41148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550" y="1357298"/>
            <a:ext cx="4362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2976" y="538067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长度 选择毫米</a:t>
            </a:r>
            <a:r>
              <a:rPr lang="en-US" altLang="zh-CN" dirty="0" smtClean="0"/>
              <a:t>(mm); </a:t>
            </a:r>
            <a:r>
              <a:rPr lang="zh-CN" altLang="en-US" dirty="0" smtClean="0"/>
              <a:t>速度选择毫米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(mm/min).</a:t>
            </a:r>
          </a:p>
          <a:p>
            <a:r>
              <a:rPr lang="zh-CN" altLang="en-US" dirty="0" smtClean="0"/>
              <a:t>这与我们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打印机的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执行单位是一致的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单位设置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5825" y="0"/>
            <a:ext cx="44481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刀具设置，共设置三把刀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4429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4143380"/>
            <a:ext cx="4286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把刀具是雕刻刀，我们实际用的是</a:t>
            </a:r>
            <a:r>
              <a:rPr lang="en-US" altLang="zh-CN" sz="1400" dirty="0" smtClean="0"/>
              <a:t>0.2mm10°</a:t>
            </a:r>
            <a:r>
              <a:rPr lang="zh-CN" altLang="en-US" sz="1400" dirty="0" smtClean="0"/>
              <a:t>平底尖刀。在这里请选择</a:t>
            </a:r>
            <a:r>
              <a:rPr lang="en-US" altLang="zh-CN" sz="1400" dirty="0" smtClean="0"/>
              <a:t>0.3mm</a:t>
            </a:r>
            <a:r>
              <a:rPr lang="zh-CN" altLang="en-US" sz="1400" dirty="0" smtClean="0"/>
              <a:t>的圆柱刀，不做过多解释，经验而已。</a:t>
            </a:r>
            <a:endParaRPr lang="en-US" altLang="zh-CN" sz="1400" dirty="0" smtClean="0"/>
          </a:p>
          <a:p>
            <a:r>
              <a:rPr lang="zh-CN" altLang="en-US" sz="1400" dirty="0" smtClean="0"/>
              <a:t>速度选择</a:t>
            </a:r>
            <a:r>
              <a:rPr lang="en-US" altLang="zh-CN" sz="1400" dirty="0" smtClean="0"/>
              <a:t>1mm/min</a:t>
            </a:r>
            <a:r>
              <a:rPr lang="zh-CN" altLang="en-US" sz="1400" dirty="0" smtClean="0"/>
              <a:t>，这是指雕刻刀的下刀速度，并非雕刻速度。另外这个值一定不能变，否则后面替换时会出问题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285984" y="350043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42910" y="278605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286380" y="128586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072330" y="1928802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8596" y="5903893"/>
            <a:ext cx="4286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把刀具是</a:t>
            </a:r>
            <a:r>
              <a:rPr lang="en-US" altLang="zh-CN" sz="1400" dirty="0" smtClean="0"/>
              <a:t>0.8mm</a:t>
            </a:r>
            <a:r>
              <a:rPr lang="zh-CN" altLang="en-US" sz="1400" dirty="0" smtClean="0"/>
              <a:t>玉米铣刀，用来切割板边。</a:t>
            </a:r>
            <a:endParaRPr lang="en-US" altLang="zh-CN" sz="1400" dirty="0" smtClean="0"/>
          </a:p>
          <a:p>
            <a:r>
              <a:rPr lang="zh-CN" altLang="en-US" sz="1400" dirty="0" smtClean="0"/>
              <a:t>速度选择</a:t>
            </a:r>
            <a:r>
              <a:rPr lang="en-US" altLang="zh-CN" sz="1400" dirty="0" smtClean="0"/>
              <a:t>1mm/min</a:t>
            </a:r>
            <a:r>
              <a:rPr lang="zh-CN" altLang="en-US" sz="1400" dirty="0" smtClean="0"/>
              <a:t>，这是玉米铣刀的下刀速度，并非切割速度，同样这个值一定不能变，否则后面替换时会出问题，真实的速度会有另外一个程序来给出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29132"/>
            <a:ext cx="441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857752" y="2428868"/>
            <a:ext cx="4286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把刀具是微型钻头。</a:t>
            </a:r>
            <a:endParaRPr lang="en-US" altLang="zh-CN" sz="1400" dirty="0" smtClean="0"/>
          </a:p>
          <a:p>
            <a:r>
              <a:rPr lang="zh-CN" altLang="en-US" sz="1400" dirty="0" smtClean="0"/>
              <a:t>速度选择</a:t>
            </a:r>
            <a:r>
              <a:rPr lang="en-US" altLang="zh-CN" sz="1400" dirty="0" smtClean="0"/>
              <a:t>2mm/min</a:t>
            </a:r>
            <a:r>
              <a:rPr lang="zh-CN" altLang="en-US" sz="1400" dirty="0" smtClean="0"/>
              <a:t>，这是钻头的</a:t>
            </a:r>
            <a:r>
              <a:rPr lang="en-US" altLang="zh-CN" sz="1400" dirty="0" smtClean="0"/>
              <a:t>Z</a:t>
            </a:r>
            <a:r>
              <a:rPr lang="zh-CN" altLang="en-US" sz="1400" dirty="0" smtClean="0"/>
              <a:t>向进给速度，同样这个值一定不能变，否则后面替换时会出问题，真实的速度会有另外一个程序来给出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57166"/>
            <a:ext cx="1990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圆角矩形 18"/>
          <p:cNvSpPr/>
          <p:nvPr/>
        </p:nvSpPr>
        <p:spPr>
          <a:xfrm>
            <a:off x="7000892" y="635795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286380" y="5715016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75342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雕刻，打孔，切割工艺参数选择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2285984" y="1357298"/>
            <a:ext cx="1500198" cy="357190"/>
          </a:xfrm>
          <a:prstGeom prst="wedgeRoundRectCallout">
            <a:avLst>
              <a:gd name="adj1" fmla="val -94798"/>
              <a:gd name="adj2" fmla="val 11270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雕刻深度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428860" y="2571744"/>
            <a:ext cx="1357322" cy="357190"/>
          </a:xfrm>
          <a:prstGeom prst="wedgeRoundRectCallout">
            <a:avLst>
              <a:gd name="adj1" fmla="val -78639"/>
              <a:gd name="adj2" fmla="val -80314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雕刻速度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571736" y="4071942"/>
            <a:ext cx="1357322" cy="357190"/>
          </a:xfrm>
          <a:prstGeom prst="wedgeRoundRectCallout">
            <a:avLst>
              <a:gd name="adj1" fmla="val -96455"/>
              <a:gd name="adj2" fmla="val 59170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切割深度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571736" y="4500570"/>
            <a:ext cx="1357322" cy="357190"/>
          </a:xfrm>
          <a:prstGeom prst="wedgeRoundRectCallout">
            <a:avLst>
              <a:gd name="adj1" fmla="val -97432"/>
              <a:gd name="adj2" fmla="val 17298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</a:rPr>
              <a:t>切割速度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214942" y="4643446"/>
            <a:ext cx="1428760" cy="357190"/>
          </a:xfrm>
          <a:prstGeom prst="wedgeRoundRectCallout">
            <a:avLst>
              <a:gd name="adj1" fmla="val -93819"/>
              <a:gd name="adj2" fmla="val 11588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6.</a:t>
            </a:r>
            <a:r>
              <a:rPr lang="zh-CN" altLang="en-US" dirty="0" smtClean="0">
                <a:solidFill>
                  <a:schemeClr val="tx1"/>
                </a:solidFill>
              </a:rPr>
              <a:t>钻孔深度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5903893"/>
            <a:ext cx="664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这几项预设值一定要严格按照下表设置，真实值会在网页中让大家选择。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：雕刻深度 </a:t>
            </a:r>
            <a:r>
              <a:rPr lang="en-US" altLang="zh-CN" sz="1400" dirty="0" smtClean="0"/>
              <a:t>0.13mm		2</a:t>
            </a:r>
            <a:r>
              <a:rPr lang="zh-CN" altLang="en-US" sz="1400" dirty="0" smtClean="0"/>
              <a:t>：雕刻速度 </a:t>
            </a:r>
            <a:r>
              <a:rPr lang="en-US" altLang="zh-CN" sz="1400" dirty="0" smtClean="0"/>
              <a:t>6 mm/min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：切割深度</a:t>
            </a:r>
            <a:r>
              <a:rPr lang="en-US" altLang="zh-CN" sz="1400" dirty="0" smtClean="0"/>
              <a:t>0.9mm		4</a:t>
            </a:r>
            <a:r>
              <a:rPr lang="zh-CN" altLang="en-US" sz="1400" dirty="0" smtClean="0"/>
              <a:t>：切割速度 </a:t>
            </a:r>
            <a:r>
              <a:rPr lang="en-US" altLang="zh-CN" sz="1400" dirty="0" smtClean="0"/>
              <a:t>300 mm/min</a:t>
            </a:r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：钻孔深度 </a:t>
            </a:r>
            <a:r>
              <a:rPr lang="en-US" altLang="zh-CN" sz="1400" dirty="0" smtClean="0"/>
              <a:t>1.1mm</a:t>
            </a:r>
            <a:endParaRPr lang="zh-CN" altLang="en-US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5" y="0"/>
            <a:ext cx="19526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圆角矩形标注 10"/>
          <p:cNvSpPr/>
          <p:nvPr/>
        </p:nvSpPr>
        <p:spPr>
          <a:xfrm>
            <a:off x="2285984" y="1857364"/>
            <a:ext cx="1500198" cy="357190"/>
          </a:xfrm>
          <a:prstGeom prst="wedgeRoundRectCallout">
            <a:avLst>
              <a:gd name="adj1" fmla="val -92026"/>
              <a:gd name="adj2" fmla="val 37970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偏移距离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500166" y="857232"/>
            <a:ext cx="928694" cy="357190"/>
          </a:xfrm>
          <a:prstGeom prst="wedgeRoundRectCallout">
            <a:avLst>
              <a:gd name="adj1" fmla="val -44107"/>
              <a:gd name="adj2" fmla="val 164643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刀具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1000100" y="3071810"/>
            <a:ext cx="928694" cy="357190"/>
          </a:xfrm>
          <a:prstGeom prst="wedgeRoundRectCallout">
            <a:avLst>
              <a:gd name="adj1" fmla="val 17253"/>
              <a:gd name="adj2" fmla="val 257396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刀具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143372" y="857232"/>
            <a:ext cx="928694" cy="357190"/>
          </a:xfrm>
          <a:prstGeom prst="wedgeRoundRectCallout">
            <a:avLst>
              <a:gd name="adj1" fmla="val 17253"/>
              <a:gd name="adj2" fmla="val 257396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刀具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00042"/>
            <a:ext cx="4276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5380672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：输出数据格式选择 </a:t>
            </a:r>
            <a:r>
              <a:rPr lang="en-US" altLang="zh-CN" dirty="0" smtClean="0"/>
              <a:t>ISO G-code for CNC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轴抬刀高度一定要设置</a:t>
            </a:r>
            <a:r>
              <a:rPr lang="en-US" altLang="zh-CN" dirty="0" smtClean="0"/>
              <a:t>2mm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实际值会在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网页中重新设定，这里一定填</a:t>
            </a:r>
            <a:r>
              <a:rPr lang="en-US" altLang="zh-CN" dirty="0" smtClean="0"/>
              <a:t>2mm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：输出文件夹自己设定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：“然后执行”中选择记事本打开即可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86050" y="1000108"/>
            <a:ext cx="214314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71802" y="3714752"/>
            <a:ext cx="264320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00430" y="2071678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0364" y="3929066"/>
            <a:ext cx="264320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6550" y="0"/>
            <a:ext cx="24574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数据输出格式，以及抬刀高度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8" y="2643182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设置到此完成</a:t>
            </a:r>
            <a:endParaRPr lang="en-US" altLang="zh-CN" dirty="0" smtClean="0"/>
          </a:p>
          <a:p>
            <a:r>
              <a:rPr lang="zh-CN" altLang="en-US" dirty="0" smtClean="0"/>
              <a:t>下一页开始导入</a:t>
            </a:r>
            <a:r>
              <a:rPr lang="en-US" altLang="zh-CN" dirty="0" smtClean="0"/>
              <a:t>Gerber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4819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6025" y="2676525"/>
            <a:ext cx="66579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0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导入由</a:t>
            </a:r>
            <a:r>
              <a:rPr lang="en-US" altLang="zh-CN" dirty="0" err="1" smtClean="0"/>
              <a:t>Protel</a:t>
            </a:r>
            <a:r>
              <a:rPr lang="zh-CN" altLang="en-US" dirty="0" smtClean="0"/>
              <a:t>等</a:t>
            </a:r>
            <a:r>
              <a:rPr lang="en-US" altLang="zh-CN" dirty="0" smtClean="0"/>
              <a:t>PCB</a:t>
            </a:r>
            <a:r>
              <a:rPr lang="zh-CN" altLang="en-US" dirty="0" smtClean="0"/>
              <a:t>软件生成的</a:t>
            </a:r>
            <a:r>
              <a:rPr lang="en-US" altLang="zh-CN" dirty="0" smtClean="0"/>
              <a:t>Gerber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57175"/>
            <a:ext cx="78200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760</Words>
  <PresentationFormat>全屏显示(4:3)</PresentationFormat>
  <Paragraphs>64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213</cp:revision>
  <dcterms:modified xsi:type="dcterms:W3CDTF">2015-11-12T02:34:17Z</dcterms:modified>
</cp:coreProperties>
</file>