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5044455"/>
            <a:ext cx="3378846" cy="181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605363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功能</a:t>
            </a:r>
            <a:r>
              <a:rPr lang="en-US" altLang="zh-CN" sz="1600" dirty="0" smtClean="0">
                <a:solidFill>
                  <a:srgbClr val="0000FF"/>
                </a:solidFill>
              </a:rPr>
              <a:t>1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开槽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切割（例如电子产品视窗方孔，按键圆孔）</a:t>
            </a:r>
            <a:endParaRPr lang="en-US" altLang="zh-CN" sz="1600" dirty="0" smtClean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方法：</a:t>
            </a:r>
            <a:r>
              <a:rPr lang="zh-CN" altLang="en-US" sz="1600" dirty="0" smtClean="0">
                <a:solidFill>
                  <a:srgbClr val="0000FF"/>
                </a:solidFill>
              </a:rPr>
              <a:t>单线雕刻</a:t>
            </a:r>
            <a:r>
              <a:rPr lang="zh-CN" altLang="en-US" sz="1600" dirty="0" smtClean="0"/>
              <a:t>（表面高度</a:t>
            </a:r>
            <a:r>
              <a:rPr lang="en-US" altLang="zh-CN" sz="1600" dirty="0" smtClean="0">
                <a:solidFill>
                  <a:srgbClr val="FF0000"/>
                </a:solidFill>
              </a:rPr>
              <a:t>10mm</a:t>
            </a:r>
            <a:r>
              <a:rPr lang="zh-CN" altLang="en-US" sz="1600" dirty="0" smtClean="0"/>
              <a:t>，雕刻高度</a:t>
            </a:r>
            <a:r>
              <a:rPr lang="en-US" altLang="zh-CN" sz="1600" dirty="0" smtClean="0">
                <a:solidFill>
                  <a:srgbClr val="FF0000"/>
                </a:solidFill>
              </a:rPr>
              <a:t>1mm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刀具：</a:t>
            </a:r>
            <a:r>
              <a:rPr lang="en-US" altLang="zh-CN" sz="1600" dirty="0" smtClean="0"/>
              <a:t>[</a:t>
            </a:r>
            <a:r>
              <a:rPr lang="zh-CN" altLang="en-US" sz="1600" dirty="0" smtClean="0">
                <a:solidFill>
                  <a:srgbClr val="FF0000"/>
                </a:solidFill>
              </a:rPr>
              <a:t>平底</a:t>
            </a:r>
            <a:r>
              <a:rPr lang="en-US" altLang="zh-CN" sz="1600" dirty="0" smtClean="0"/>
              <a:t>]JD-</a:t>
            </a:r>
            <a:r>
              <a:rPr lang="en-US" altLang="zh-CN" sz="1600" dirty="0" smtClean="0">
                <a:solidFill>
                  <a:srgbClr val="FF0000"/>
                </a:solidFill>
              </a:rPr>
              <a:t>1.50</a:t>
            </a:r>
            <a:r>
              <a:rPr lang="zh-CN" altLang="en-US" sz="1600" dirty="0" smtClean="0"/>
              <a:t>（直径</a:t>
            </a:r>
            <a:r>
              <a:rPr lang="en-US" altLang="zh-CN" sz="1600" dirty="0" smtClean="0"/>
              <a:t>1.5mm</a:t>
            </a:r>
            <a:r>
              <a:rPr lang="zh-CN" altLang="en-US" sz="1600" dirty="0" smtClean="0"/>
              <a:t>柱刀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铣刀，实际直径自己定）</a:t>
            </a:r>
            <a:endParaRPr lang="en-US" altLang="zh-CN" sz="1600" dirty="0" smtClean="0"/>
          </a:p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切削深度：吃刀</a:t>
            </a:r>
            <a:r>
              <a:rPr lang="en-US" altLang="zh-CN" sz="1600" dirty="0" smtClean="0">
                <a:solidFill>
                  <a:srgbClr val="FF0000"/>
                </a:solidFill>
              </a:rPr>
              <a:t>0.3mm</a:t>
            </a:r>
          </a:p>
          <a:p>
            <a:r>
              <a:rPr lang="en-US" altLang="zh-CN" sz="1600" dirty="0" smtClean="0"/>
              <a:t>D</a:t>
            </a:r>
            <a:r>
              <a:rPr lang="zh-CN" altLang="en-US" sz="1600" dirty="0" smtClean="0"/>
              <a:t>雕刻参数：无更改项目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605627"/>
            <a:ext cx="6357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功能</a:t>
            </a:r>
            <a:r>
              <a:rPr lang="en-US" altLang="zh-CN" sz="1600" dirty="0" smtClean="0">
                <a:solidFill>
                  <a:srgbClr val="0000FF"/>
                </a:solidFill>
              </a:rPr>
              <a:t>2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钻孔（建议机器打精确盲孔，取下零件再手工钻通）</a:t>
            </a:r>
            <a:endParaRPr lang="en-US" altLang="zh-CN" sz="1600" dirty="0" smtClean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方法：</a:t>
            </a:r>
            <a:r>
              <a:rPr lang="zh-CN" altLang="en-US" sz="1600" dirty="0" smtClean="0">
                <a:solidFill>
                  <a:srgbClr val="0000FF"/>
                </a:solidFill>
              </a:rPr>
              <a:t>钻孔雕刻</a:t>
            </a:r>
            <a:r>
              <a:rPr lang="zh-CN" altLang="en-US" sz="1600" dirty="0" smtClean="0"/>
              <a:t>（表面高度</a:t>
            </a:r>
            <a:r>
              <a:rPr lang="en-US" altLang="zh-CN" sz="1600" dirty="0" smtClean="0">
                <a:solidFill>
                  <a:srgbClr val="FF0000"/>
                </a:solidFill>
              </a:rPr>
              <a:t>10mm</a:t>
            </a:r>
            <a:r>
              <a:rPr lang="zh-CN" altLang="en-US" sz="1600" dirty="0" smtClean="0"/>
              <a:t>，雕刻高度</a:t>
            </a:r>
            <a:r>
              <a:rPr lang="en-US" altLang="zh-CN" sz="1600" dirty="0" smtClean="0">
                <a:solidFill>
                  <a:srgbClr val="FF0000"/>
                </a:solidFill>
              </a:rPr>
              <a:t>1mm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刀具：</a:t>
            </a:r>
            <a:r>
              <a:rPr lang="en-US" altLang="zh-CN" sz="1600" dirty="0" smtClean="0"/>
              <a:t>[</a:t>
            </a:r>
            <a:r>
              <a:rPr lang="zh-CN" altLang="en-US" sz="1600" dirty="0" smtClean="0">
                <a:solidFill>
                  <a:srgbClr val="FF0000"/>
                </a:solidFill>
              </a:rPr>
              <a:t>钻头</a:t>
            </a:r>
            <a:r>
              <a:rPr lang="en-US" altLang="zh-CN" sz="1600" dirty="0" smtClean="0"/>
              <a:t>]JD-</a:t>
            </a:r>
            <a:r>
              <a:rPr lang="en-US" altLang="zh-CN" sz="1600" dirty="0" smtClean="0">
                <a:solidFill>
                  <a:srgbClr val="FF0000"/>
                </a:solidFill>
              </a:rPr>
              <a:t>1.50</a:t>
            </a:r>
            <a:r>
              <a:rPr lang="zh-CN" altLang="en-US" sz="1600" dirty="0" smtClean="0"/>
              <a:t>（直径</a:t>
            </a:r>
            <a:r>
              <a:rPr lang="en-US" altLang="zh-CN" sz="1600" dirty="0" smtClean="0"/>
              <a:t>1.5mm</a:t>
            </a:r>
            <a:r>
              <a:rPr lang="zh-CN" altLang="en-US" sz="1600" dirty="0" smtClean="0"/>
              <a:t>微型钻头，实际直径自己定）</a:t>
            </a:r>
            <a:endParaRPr lang="en-US" altLang="zh-CN" sz="1600" dirty="0" smtClean="0"/>
          </a:p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切削深度：吃刀</a:t>
            </a:r>
            <a:r>
              <a:rPr lang="en-US" altLang="zh-CN" sz="1600" dirty="0" smtClean="0">
                <a:solidFill>
                  <a:srgbClr val="FF0000"/>
                </a:solidFill>
              </a:rPr>
              <a:t>1.0mm</a:t>
            </a:r>
          </a:p>
          <a:p>
            <a:r>
              <a:rPr lang="en-US" altLang="zh-CN" sz="1600" dirty="0" smtClean="0"/>
              <a:t>D</a:t>
            </a:r>
            <a:r>
              <a:rPr lang="zh-CN" altLang="en-US" sz="1600" dirty="0" smtClean="0"/>
              <a:t>雕刻参数：无更改项目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7025" y="714356"/>
            <a:ext cx="2466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85720" y="4748767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功能</a:t>
            </a:r>
            <a:r>
              <a:rPr lang="en-US" altLang="zh-CN" sz="1600" dirty="0" smtClean="0">
                <a:solidFill>
                  <a:srgbClr val="0000FF"/>
                </a:solidFill>
              </a:rPr>
              <a:t>3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区域雕刻（例如阴文雕刻，平面图案雕刻）</a:t>
            </a:r>
            <a:endParaRPr lang="en-US" altLang="zh-CN" sz="1600" dirty="0" smtClean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方法：</a:t>
            </a:r>
            <a:r>
              <a:rPr lang="zh-CN" altLang="en-US" sz="1600" dirty="0" smtClean="0">
                <a:solidFill>
                  <a:srgbClr val="0000FF"/>
                </a:solidFill>
              </a:rPr>
              <a:t>区域粗雕刻</a:t>
            </a:r>
            <a:r>
              <a:rPr lang="zh-CN" altLang="en-US" sz="1600" dirty="0" smtClean="0"/>
              <a:t>（表面高度</a:t>
            </a:r>
            <a:r>
              <a:rPr lang="en-US" altLang="zh-CN" sz="1600" dirty="0" smtClean="0">
                <a:solidFill>
                  <a:srgbClr val="0000FF"/>
                </a:solidFill>
              </a:rPr>
              <a:t>10</a:t>
            </a:r>
            <a:r>
              <a:rPr lang="en-US" altLang="zh-CN" sz="1600" dirty="0" smtClean="0"/>
              <a:t>mm</a:t>
            </a:r>
            <a:r>
              <a:rPr lang="zh-CN" altLang="en-US" sz="1600" dirty="0" smtClean="0"/>
              <a:t>，雕刻高度</a:t>
            </a:r>
            <a:r>
              <a:rPr lang="en-US" altLang="zh-CN" sz="1600" dirty="0" smtClean="0">
                <a:solidFill>
                  <a:srgbClr val="0000FF"/>
                </a:solidFill>
              </a:rPr>
              <a:t>0.4</a:t>
            </a:r>
            <a:r>
              <a:rPr lang="en-US" altLang="zh-CN" sz="1600" dirty="0" smtClean="0"/>
              <a:t>mm</a:t>
            </a:r>
            <a:r>
              <a:rPr lang="zh-CN" altLang="en-US" sz="1600" dirty="0" smtClean="0"/>
              <a:t>）；</a:t>
            </a:r>
            <a:endParaRPr lang="en-US" altLang="zh-CN" sz="1600" dirty="0" smtClean="0"/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刀具：</a:t>
            </a:r>
            <a:r>
              <a:rPr lang="en-US" altLang="zh-CN" sz="1600" dirty="0" smtClean="0"/>
              <a:t>[</a:t>
            </a:r>
            <a:r>
              <a:rPr lang="zh-CN" altLang="en-US" sz="1600" dirty="0" smtClean="0">
                <a:solidFill>
                  <a:srgbClr val="FF0000"/>
                </a:solidFill>
              </a:rPr>
              <a:t>锥度平底</a:t>
            </a:r>
            <a:r>
              <a:rPr lang="en-US" altLang="zh-CN" sz="1600" dirty="0" smtClean="0"/>
              <a:t>]JD-</a:t>
            </a:r>
            <a:r>
              <a:rPr lang="en-US" altLang="zh-CN" sz="1600" dirty="0" smtClean="0">
                <a:solidFill>
                  <a:srgbClr val="FF0000"/>
                </a:solidFill>
              </a:rPr>
              <a:t>10-0.40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度</a:t>
            </a:r>
            <a:r>
              <a:rPr lang="en-US" altLang="zh-CN" sz="1600" dirty="0" smtClean="0"/>
              <a:t>0.4mm</a:t>
            </a:r>
            <a:r>
              <a:rPr lang="zh-CN" altLang="en-US" sz="1600" dirty="0" smtClean="0"/>
              <a:t>平底尖刀，实际选用</a:t>
            </a:r>
            <a:r>
              <a:rPr lang="en-US" altLang="zh-CN" sz="1600" dirty="0" smtClean="0"/>
              <a:t>0.3mm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切削深度：吃刀</a:t>
            </a:r>
            <a:r>
              <a:rPr lang="en-US" altLang="zh-CN" sz="1600" dirty="0" smtClean="0">
                <a:solidFill>
                  <a:srgbClr val="FF0000"/>
                </a:solidFill>
              </a:rPr>
              <a:t>0.2mm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zh-CN" altLang="en-US" sz="1600" dirty="0" smtClean="0"/>
              <a:t>路径间距</a:t>
            </a:r>
            <a:r>
              <a:rPr lang="en-US" altLang="zh-CN" sz="1600" dirty="0" smtClean="0">
                <a:solidFill>
                  <a:srgbClr val="FF0000"/>
                </a:solidFill>
              </a:rPr>
              <a:t>0.15mm</a:t>
            </a:r>
          </a:p>
          <a:p>
            <a:r>
              <a:rPr lang="en-US" altLang="zh-CN" sz="1600" dirty="0" smtClean="0"/>
              <a:t>D</a:t>
            </a:r>
            <a:r>
              <a:rPr lang="zh-CN" altLang="en-US" sz="1600" dirty="0" smtClean="0"/>
              <a:t>雕刻参数：兜边量</a:t>
            </a:r>
            <a:r>
              <a:rPr lang="en-US" altLang="zh-CN" sz="1600" dirty="0" smtClean="0">
                <a:solidFill>
                  <a:srgbClr val="FF0000"/>
                </a:solidFill>
              </a:rPr>
              <a:t>0.1mm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215074" y="71438"/>
            <a:ext cx="2857488" cy="2285992"/>
          </a:xfrm>
          <a:prstGeom prst="wedgeRoundRectCallout">
            <a:avLst>
              <a:gd name="adj1" fmla="val -18611"/>
              <a:gd name="adj2" fmla="val 4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说明：</a:t>
            </a:r>
            <a:r>
              <a:rPr lang="zh-CN" altLang="en-US" sz="1400" dirty="0" smtClean="0">
                <a:solidFill>
                  <a:srgbClr val="FFFF00"/>
                </a:solidFill>
              </a:rPr>
              <a:t>单线雕刻</a:t>
            </a:r>
            <a:r>
              <a:rPr lang="zh-CN" altLang="en-US" sz="1400" dirty="0" smtClean="0"/>
              <a:t>一般不设半径补偿，刀路就是线条中心，自己要根据实际刀具半径来设计零件视窗等开孔大小。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而</a:t>
            </a:r>
            <a:r>
              <a:rPr lang="zh-CN" altLang="en-US" sz="1400" dirty="0" smtClean="0">
                <a:solidFill>
                  <a:srgbClr val="FFFF00"/>
                </a:solidFill>
              </a:rPr>
              <a:t>区域雕刻</a:t>
            </a:r>
            <a:r>
              <a:rPr lang="zh-CN" altLang="en-US" sz="1400" dirty="0" smtClean="0"/>
              <a:t>与</a:t>
            </a:r>
            <a:r>
              <a:rPr lang="zh-CN" altLang="en-US" sz="1400" dirty="0" smtClean="0">
                <a:solidFill>
                  <a:srgbClr val="FFFF00"/>
                </a:solidFill>
              </a:rPr>
              <a:t>曲面雕刻</a:t>
            </a:r>
            <a:r>
              <a:rPr lang="zh-CN" altLang="en-US" sz="1400" dirty="0" smtClean="0"/>
              <a:t>时，软件会自动计算半径补偿，故刀具直径要填对。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142984"/>
            <a:ext cx="3286116" cy="173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0" y="428604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功能</a:t>
            </a:r>
            <a:r>
              <a:rPr lang="en-US" altLang="zh-CN" sz="1600" dirty="0" smtClean="0">
                <a:solidFill>
                  <a:srgbClr val="0000FF"/>
                </a:solidFill>
              </a:rPr>
              <a:t>4</a:t>
            </a:r>
            <a:r>
              <a:rPr lang="zh-CN" altLang="en-US" sz="1600" dirty="0" smtClean="0"/>
              <a:t>：</a:t>
            </a:r>
            <a:r>
              <a:rPr lang="zh-CN" altLang="en-US" sz="1600" dirty="0" smtClean="0">
                <a:solidFill>
                  <a:srgbClr val="0000FF"/>
                </a:solidFill>
              </a:rPr>
              <a:t>曲面雕刻</a:t>
            </a:r>
            <a:r>
              <a:rPr lang="zh-CN" altLang="en-US" sz="1600" dirty="0" smtClean="0"/>
              <a:t>（例如阳文雕刻，立体浮雕）</a:t>
            </a:r>
            <a:endParaRPr lang="en-US" altLang="zh-CN" sz="1600" dirty="0" smtClean="0"/>
          </a:p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曲面参数：起始高度</a:t>
            </a:r>
            <a:r>
              <a:rPr lang="en-US" altLang="zh-CN" sz="1600" dirty="0" smtClean="0">
                <a:solidFill>
                  <a:srgbClr val="FF0000"/>
                </a:solidFill>
              </a:rPr>
              <a:t>10mm</a:t>
            </a:r>
            <a:r>
              <a:rPr lang="zh-CN" altLang="en-US" sz="1600" dirty="0" smtClean="0"/>
              <a:t>，雕刻深度</a:t>
            </a:r>
            <a:r>
              <a:rPr lang="en-US" altLang="zh-CN" sz="1600" dirty="0" smtClean="0">
                <a:solidFill>
                  <a:srgbClr val="FF0000"/>
                </a:solidFill>
              </a:rPr>
              <a:t>1mm</a:t>
            </a:r>
            <a:r>
              <a:rPr lang="zh-CN" altLang="en-US" sz="1600" dirty="0" smtClean="0"/>
              <a:t>（这两项在生成曲面时完成）；</a:t>
            </a:r>
            <a:endParaRPr lang="en-US" altLang="zh-CN" sz="1600" dirty="0" smtClean="0"/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粗雕刀具：</a:t>
            </a:r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zh-CN" altLang="en-US" sz="1600" dirty="0" smtClean="0">
                <a:solidFill>
                  <a:srgbClr val="FF0000"/>
                </a:solidFill>
              </a:rPr>
              <a:t>平底</a:t>
            </a:r>
            <a:r>
              <a:rPr lang="en-US" altLang="zh-CN" sz="1600" dirty="0" smtClean="0">
                <a:solidFill>
                  <a:srgbClr val="FF0000"/>
                </a:solidFill>
              </a:rPr>
              <a:t>]JD-1.5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1.5mm</a:t>
            </a:r>
            <a:r>
              <a:rPr lang="zh-CN" altLang="en-US" sz="1600" dirty="0" smtClean="0"/>
              <a:t>柱刀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铣刀）</a:t>
            </a:r>
            <a:endParaRPr lang="en-US" altLang="zh-CN" sz="1600" dirty="0" smtClean="0"/>
          </a:p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精雕刀具：</a:t>
            </a:r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zh-CN" altLang="en-US" sz="1600" dirty="0" smtClean="0">
                <a:solidFill>
                  <a:srgbClr val="FF0000"/>
                </a:solidFill>
              </a:rPr>
              <a:t>锥度平底</a:t>
            </a:r>
            <a:r>
              <a:rPr lang="en-US" altLang="zh-CN" sz="1600" dirty="0" smtClean="0">
                <a:solidFill>
                  <a:srgbClr val="FF0000"/>
                </a:solidFill>
              </a:rPr>
              <a:t>]JD-10-0.4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度</a:t>
            </a:r>
            <a:r>
              <a:rPr lang="en-US" altLang="zh-CN" sz="1600" dirty="0" smtClean="0"/>
              <a:t>0.4mm</a:t>
            </a:r>
            <a:r>
              <a:rPr lang="zh-CN" altLang="en-US" sz="1600" dirty="0" smtClean="0"/>
              <a:t>平底尖刀）</a:t>
            </a:r>
            <a:endParaRPr lang="en-US" altLang="zh-CN" sz="1600" dirty="0" smtClean="0"/>
          </a:p>
          <a:p>
            <a:r>
              <a:rPr lang="en-US" altLang="zh-CN" sz="1600" dirty="0" smtClean="0"/>
              <a:t>D</a:t>
            </a:r>
            <a:r>
              <a:rPr lang="zh-CN" altLang="en-US" sz="1600" dirty="0" smtClean="0"/>
              <a:t>粗雕策略：吃刀深度 </a:t>
            </a:r>
            <a:r>
              <a:rPr lang="en-US" altLang="zh-CN" sz="1600" dirty="0" smtClean="0">
                <a:solidFill>
                  <a:srgbClr val="FF0000"/>
                </a:solidFill>
              </a:rPr>
              <a:t>0.3mm</a:t>
            </a:r>
            <a:r>
              <a:rPr lang="zh-CN" altLang="en-US" sz="1600" dirty="0" smtClean="0"/>
              <a:t>，路径间隙</a:t>
            </a:r>
            <a:r>
              <a:rPr lang="en-US" altLang="zh-CN" sz="1600" dirty="0" smtClean="0">
                <a:solidFill>
                  <a:srgbClr val="FF0000"/>
                </a:solidFill>
              </a:rPr>
              <a:t>1.0mm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       </a:t>
            </a:r>
            <a:r>
              <a:rPr lang="zh-CN" altLang="en-US" sz="1600" dirty="0" smtClean="0"/>
              <a:t>表面余量</a:t>
            </a:r>
            <a:r>
              <a:rPr lang="en-US" altLang="zh-CN" sz="1600" dirty="0" smtClean="0">
                <a:solidFill>
                  <a:srgbClr val="FF0000"/>
                </a:solidFill>
              </a:rPr>
              <a:t>0.1mm</a:t>
            </a:r>
            <a:r>
              <a:rPr lang="zh-CN" altLang="en-US" sz="1600" dirty="0" smtClean="0"/>
              <a:t>，侧面余量</a:t>
            </a:r>
            <a:r>
              <a:rPr lang="en-US" altLang="zh-CN" sz="1600" dirty="0" smtClean="0">
                <a:solidFill>
                  <a:srgbClr val="FF0000"/>
                </a:solidFill>
              </a:rPr>
              <a:t>0.1mm</a:t>
            </a:r>
          </a:p>
          <a:p>
            <a:r>
              <a:rPr lang="en-US" altLang="zh-CN" sz="1600" dirty="0" smtClean="0"/>
              <a:t>E</a:t>
            </a:r>
            <a:r>
              <a:rPr lang="zh-CN" altLang="en-US" sz="1600" dirty="0" smtClean="0"/>
              <a:t>精雕策略：路径间隙</a:t>
            </a:r>
            <a:r>
              <a:rPr lang="en-US" altLang="zh-CN" sz="1600" dirty="0" smtClean="0">
                <a:solidFill>
                  <a:srgbClr val="FF0000"/>
                </a:solidFill>
              </a:rPr>
              <a:t>0.2mm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2941"/>
          <a:stretch>
            <a:fillRect/>
          </a:stretch>
        </p:blipFill>
        <p:spPr bwMode="auto">
          <a:xfrm>
            <a:off x="0" y="3143248"/>
            <a:ext cx="307180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143248"/>
            <a:ext cx="292895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t="2941"/>
          <a:stretch>
            <a:fillRect/>
          </a:stretch>
        </p:blipFill>
        <p:spPr bwMode="auto">
          <a:xfrm>
            <a:off x="6286512" y="3143248"/>
            <a:ext cx="28574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338712"/>
            <a:ext cx="5376871" cy="73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375858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0"/>
            <a:ext cx="3714776" cy="3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539570"/>
            <a:ext cx="3714776" cy="331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571852"/>
            <a:ext cx="370368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344</Words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123</cp:revision>
  <dcterms:modified xsi:type="dcterms:W3CDTF">2015-11-15T14:40:57Z</dcterms:modified>
</cp:coreProperties>
</file>