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0" y="1357298"/>
            <a:ext cx="392909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硬件部分的准备工作请详细阅读</a:t>
            </a:r>
            <a:r>
              <a:rPr lang="en-US" altLang="zh-CN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《</a:t>
            </a:r>
            <a:r>
              <a:rPr lang="en-US" altLang="zh-CN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安装说明书</a:t>
            </a:r>
            <a:r>
              <a:rPr lang="en-US" altLang="zh-CN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VX.X</a:t>
            </a:r>
            <a:r>
              <a:rPr lang="en-US" altLang="zh-CN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中的“</a:t>
            </a:r>
            <a:r>
              <a:rPr lang="en-US" altLang="zh-CN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6.</a:t>
            </a:r>
            <a:r>
              <a:rPr lang="zh-CN" alt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激光与</a:t>
            </a:r>
            <a:r>
              <a:rPr lang="en-US" altLang="zh-CN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CNC</a:t>
            </a:r>
            <a:r>
              <a:rPr lang="zh-CN" altLang="en-US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”页面</a:t>
            </a:r>
            <a:endParaRPr lang="zh-CN" altLang="en-US" sz="2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</a:rPr>
              <a:t>CNC</a:t>
            </a:r>
            <a:r>
              <a:rPr lang="zh-CN" altLang="en-US" sz="3000" smtClean="0">
                <a:solidFill>
                  <a:schemeClr val="bg1"/>
                </a:solidFill>
              </a:rPr>
              <a:t>通用雕刻流程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71612"/>
            <a:ext cx="71438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卸下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1571612"/>
            <a:ext cx="71438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安装主轴电机支架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57562"/>
            <a:ext cx="1071538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雕刻工件准备，如覆铜板，木板，泡沫，橡胶等等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4071942"/>
            <a:ext cx="135732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个螺丝孔固定覆铜板在平台小板上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488" y="3357562"/>
            <a:ext cx="71438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调平与对刀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86182" y="3357562"/>
            <a:ext cx="71438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生成刀路文件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3357562"/>
            <a:ext cx="71438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刀路文件转码</a:t>
            </a:r>
            <a:endParaRPr lang="en-US" altLang="zh-C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786446" y="3357562"/>
            <a:ext cx="42862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雕刻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000232" y="1571612"/>
            <a:ext cx="7143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刀具安装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72264" y="3357562"/>
            <a:ext cx="71438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换刀与对刀</a:t>
            </a:r>
            <a:endParaRPr lang="en-US" altLang="zh-CN" dirty="0" smtClean="0"/>
          </a:p>
        </p:txBody>
      </p:sp>
      <p:sp>
        <p:nvSpPr>
          <p:cNvPr id="20" name="右箭头 19"/>
          <p:cNvSpPr/>
          <p:nvPr/>
        </p:nvSpPr>
        <p:spPr>
          <a:xfrm>
            <a:off x="3571868" y="2928934"/>
            <a:ext cx="43577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右箭头 20"/>
          <p:cNvSpPr/>
          <p:nvPr/>
        </p:nvSpPr>
        <p:spPr>
          <a:xfrm rot="5400000">
            <a:off x="714380" y="428604"/>
            <a:ext cx="1857388" cy="3286148"/>
          </a:xfrm>
          <a:prstGeom prst="bentArrow">
            <a:avLst>
              <a:gd name="adj1" fmla="val 11773"/>
              <a:gd name="adj2" fmla="val 12115"/>
              <a:gd name="adj3" fmla="val 19582"/>
              <a:gd name="adj4" fmla="val 4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右箭头 21"/>
          <p:cNvSpPr/>
          <p:nvPr/>
        </p:nvSpPr>
        <p:spPr>
          <a:xfrm rot="5400000" flipH="1">
            <a:off x="1000116" y="3429016"/>
            <a:ext cx="1285884" cy="3286116"/>
          </a:xfrm>
          <a:prstGeom prst="bentArrow">
            <a:avLst>
              <a:gd name="adj1" fmla="val 14369"/>
              <a:gd name="adj2" fmla="val 15237"/>
              <a:gd name="adj3" fmla="val 27847"/>
              <a:gd name="adj4" fmla="val 4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14678" y="4180344"/>
            <a:ext cx="5357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工件放在平台的左下角。此时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方向平台远离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传感，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方向激光接近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传感的位置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en-US" altLang="zh-CN" sz="1400" dirty="0" smtClean="0"/>
              <a:t>.  </a:t>
            </a:r>
            <a:r>
              <a:rPr lang="en-US" altLang="zh-CN" sz="1400" dirty="0" smtClean="0"/>
              <a:t>CNC</a:t>
            </a:r>
            <a:r>
              <a:rPr lang="zh-CN" altLang="en-US" sz="1400" dirty="0" smtClean="0"/>
              <a:t>建议用高密度泡沫来练手，既不会伤到自己也不容易出安全事故，而且还能观察到雕刻效果，安全第一！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3</a:t>
            </a:r>
            <a:r>
              <a:rPr lang="en-US" altLang="zh-CN" sz="1400" dirty="0" smtClean="0"/>
              <a:t>. </a:t>
            </a:r>
            <a:r>
              <a:rPr lang="zh-CN" altLang="en-US" sz="1400" dirty="0" smtClean="0"/>
              <a:t>如果是很精细的雕刻，可以用橡胶材料来练手。雕刻公章用的红色橡胶。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4</a:t>
            </a:r>
            <a:r>
              <a:rPr lang="en-US" altLang="zh-CN" sz="1400" dirty="0" smtClean="0"/>
              <a:t>. </a:t>
            </a:r>
            <a:r>
              <a:rPr lang="zh-CN" altLang="en-US" sz="1400" dirty="0" smtClean="0"/>
              <a:t>如果雕刻木材，建议选择桐木，很容易加工，并且纹路淡雅，非常漂亮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72396" y="3357562"/>
            <a:ext cx="42862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雕刻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生成刀路文件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328612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生成刀路文件</a:t>
            </a:r>
          </a:p>
          <a:p>
            <a:r>
              <a:rPr lang="zh-CN" altLang="en-US" dirty="0" smtClean="0"/>
              <a:t>这一部分请见另外的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具体细节不在概述中说明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在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Repetier</a:t>
            </a:r>
            <a:r>
              <a:rPr lang="en-US" altLang="zh-CN" sz="3000" dirty="0" smtClean="0">
                <a:solidFill>
                  <a:schemeClr val="bg1"/>
                </a:solidFill>
              </a:rPr>
              <a:t> Host</a:t>
            </a:r>
            <a:r>
              <a:rPr lang="zh-CN" altLang="en-US" sz="3000" dirty="0" smtClean="0">
                <a:solidFill>
                  <a:schemeClr val="bg1"/>
                </a:solidFill>
              </a:rPr>
              <a:t>上位机软件中调入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6211669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可以载入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文件，</a:t>
            </a:r>
            <a:endParaRPr lang="en-US" altLang="zh-CN" dirty="0" smtClean="0"/>
          </a:p>
          <a:p>
            <a:r>
              <a:rPr lang="zh-CN" altLang="en-US" dirty="0" smtClean="0"/>
              <a:t>也可以把代码手工粘贴到</a:t>
            </a:r>
            <a:r>
              <a:rPr lang="en-US" altLang="zh-CN" dirty="0" err="1" smtClean="0"/>
              <a:t>Repetier</a:t>
            </a:r>
            <a:r>
              <a:rPr lang="en-US" altLang="zh-CN" dirty="0" smtClean="0"/>
              <a:t> Host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642918"/>
            <a:ext cx="4286280" cy="2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000372"/>
            <a:ext cx="42862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245</Words>
  <PresentationFormat>全屏显示(4:3)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11</cp:revision>
  <dcterms:modified xsi:type="dcterms:W3CDTF">2015-11-16T03:31:52Z</dcterms:modified>
</cp:coreProperties>
</file>