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631992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642910" y="214290"/>
            <a:ext cx="571504" cy="5715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00298" y="214290"/>
            <a:ext cx="571504" cy="5715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29454" y="142852"/>
            <a:ext cx="571504" cy="5715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0" y="2267732"/>
          <a:ext cx="8858280" cy="451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28"/>
                <a:gridCol w="928694"/>
                <a:gridCol w="1214446"/>
                <a:gridCol w="1428760"/>
                <a:gridCol w="2286016"/>
                <a:gridCol w="1571636"/>
              </a:tblGrid>
              <a:tr h="41883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JD</a:t>
                      </a:r>
                      <a:r>
                        <a:rPr lang="zh-CN" altLang="en-US" dirty="0" smtClean="0"/>
                        <a:t>代号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别名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JD</a:t>
                      </a:r>
                      <a:r>
                        <a:rPr lang="zh-CN" altLang="en-US" dirty="0" smtClean="0"/>
                        <a:t>图示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实际装夹刀具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实物图片</a:t>
                      </a:r>
                      <a:endParaRPr lang="zh-CN" altLang="en-US" dirty="0"/>
                    </a:p>
                  </a:txBody>
                  <a:tcPr/>
                </a:tc>
              </a:tr>
              <a:tr h="138537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平底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]JD-1.2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柱刀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开槽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切割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4.</a:t>
                      </a:r>
                      <a:r>
                        <a:rPr lang="zh-CN" altLang="en-US" dirty="0" smtClean="0"/>
                        <a:t>粗雕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直径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1.2mm</a:t>
                      </a:r>
                      <a:r>
                        <a:rPr lang="zh-CN" altLang="en-US" dirty="0" smtClean="0"/>
                        <a:t>的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双刃铣刀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42876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钻头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]JD-0.8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麻花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钻孔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0.8mm</a:t>
                      </a:r>
                      <a:r>
                        <a:rPr lang="zh-CN" altLang="en-US" dirty="0" smtClean="0"/>
                        <a:t>微型麻花钻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0.8mm</a:t>
                      </a:r>
                      <a:r>
                        <a:rPr lang="zh-CN" altLang="en-US" dirty="0" smtClean="0"/>
                        <a:t>玉米铣刀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82467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锥度平底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JD-15-0.30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平底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尖刀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单线文字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区域雕刻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5.</a:t>
                      </a:r>
                      <a:r>
                        <a:rPr lang="zh-CN" altLang="en-US" dirty="0" smtClean="0"/>
                        <a:t>曲面精雕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度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0.2mm</a:t>
                      </a:r>
                      <a:r>
                        <a:rPr lang="zh-CN" altLang="en-US" dirty="0" smtClean="0"/>
                        <a:t>的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平底尖刀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椭圆 12"/>
          <p:cNvSpPr/>
          <p:nvPr/>
        </p:nvSpPr>
        <p:spPr>
          <a:xfrm>
            <a:off x="642910" y="1071546"/>
            <a:ext cx="571504" cy="5715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57686" y="1071546"/>
            <a:ext cx="571504" cy="5715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245597"/>
            <a:ext cx="1000132" cy="9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5631" y="2786058"/>
            <a:ext cx="102041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5643579"/>
            <a:ext cx="1000132" cy="10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椭圆 18"/>
          <p:cNvSpPr/>
          <p:nvPr/>
        </p:nvSpPr>
        <p:spPr>
          <a:xfrm>
            <a:off x="4714876" y="214290"/>
            <a:ext cx="571504" cy="5715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5400000">
            <a:off x="7793142" y="3852243"/>
            <a:ext cx="546434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400000">
            <a:off x="7860622" y="5355351"/>
            <a:ext cx="409984" cy="155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5400000">
            <a:off x="7875751" y="4322417"/>
            <a:ext cx="378084" cy="155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rot="5400000">
            <a:off x="7810521" y="2547932"/>
            <a:ext cx="52387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0"/>
            <a:ext cx="53435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14554"/>
            <a:ext cx="84486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6572264" y="4714884"/>
            <a:ext cx="2286016" cy="2143116"/>
          </a:xfrm>
          <a:prstGeom prst="wedgeRoundRectCallout">
            <a:avLst>
              <a:gd name="adj1" fmla="val 3129"/>
              <a:gd name="adj2" fmla="val -8563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4. </a:t>
            </a:r>
            <a:r>
              <a:rPr lang="zh-CN" altLang="en-US" dirty="0" smtClean="0">
                <a:solidFill>
                  <a:srgbClr val="FF0000"/>
                </a:solidFill>
              </a:rPr>
              <a:t>编辑底直径，就是刀尖尺寸；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有的</a:t>
            </a:r>
            <a:r>
              <a:rPr lang="zh-CN" altLang="en-US" dirty="0" smtClean="0">
                <a:solidFill>
                  <a:srgbClr val="FF0000"/>
                </a:solidFill>
              </a:rPr>
              <a:t>刀没有底直径就直接编辑顶直径，比如平底刀和钻头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000100" y="5072074"/>
            <a:ext cx="1714512" cy="642918"/>
          </a:xfrm>
          <a:prstGeom prst="wedgeRoundRectCallout">
            <a:avLst>
              <a:gd name="adj1" fmla="val 73274"/>
              <a:gd name="adj2" fmla="val -2153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3. </a:t>
            </a:r>
            <a:r>
              <a:rPr lang="zh-CN" altLang="en-US" dirty="0" smtClean="0">
                <a:solidFill>
                  <a:srgbClr val="FF0000"/>
                </a:solidFill>
              </a:rPr>
              <a:t>编辑刀具参数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571736" y="3857628"/>
            <a:ext cx="1714512" cy="642918"/>
          </a:xfrm>
          <a:prstGeom prst="wedgeRoundRectCallout">
            <a:avLst>
              <a:gd name="adj1" fmla="val 46994"/>
              <a:gd name="adj2" fmla="val 15779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</a:rPr>
              <a:t>新增刀具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857356" y="0"/>
            <a:ext cx="2214578" cy="642918"/>
          </a:xfrm>
          <a:prstGeom prst="wedgeRoundRectCallout">
            <a:avLst>
              <a:gd name="adj1" fmla="val 77139"/>
              <a:gd name="adj2" fmla="val 11862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 </a:t>
            </a:r>
            <a:r>
              <a:rPr lang="zh-CN" altLang="en-US" dirty="0" smtClean="0">
                <a:solidFill>
                  <a:srgbClr val="FF0000"/>
                </a:solidFill>
              </a:rPr>
              <a:t>点击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刀具库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125</Words>
  <PresentationFormat>全屏显示(4:3)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75</cp:revision>
  <dcterms:modified xsi:type="dcterms:W3CDTF">2015-11-16T02:46:18Z</dcterms:modified>
</cp:coreProperties>
</file>