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70" r:id="rId3"/>
    <p:sldId id="268" r:id="rId4"/>
    <p:sldId id="271" r:id="rId5"/>
    <p:sldId id="272" r:id="rId6"/>
    <p:sldId id="274" r:id="rId7"/>
    <p:sldId id="273" r:id="rId8"/>
    <p:sldId id="27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95BE5-969C-49C2-A5C4-74569D1BF568}" type="datetimeFigureOut">
              <a:rPr lang="zh-CN" altLang="en-US" smtClean="0"/>
              <a:pPr/>
              <a:t>2016-6-18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F57CF-C00C-4A1D-B005-1C1A809F5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2016-6-18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2016-6-18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2016-6-18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2016-6-18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2016-6-18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2016-6-18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57166"/>
            <a:ext cx="5848350" cy="307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571876"/>
            <a:ext cx="5248275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0" y="2357430"/>
            <a:ext cx="2214578" cy="642942"/>
          </a:xfrm>
          <a:prstGeom prst="wedgeRoundRectCallout">
            <a:avLst>
              <a:gd name="adj1" fmla="val 70252"/>
              <a:gd name="adj2" fmla="val -9209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dirty="0" smtClean="0">
                <a:solidFill>
                  <a:sysClr val="windowText" lastClr="000000"/>
                </a:solidFill>
              </a:rPr>
              <a:t>1.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选择刀路</a:t>
            </a:r>
            <a:endParaRPr lang="en-US" altLang="zh-CN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57752" y="4643446"/>
            <a:ext cx="2714644" cy="642942"/>
          </a:xfrm>
          <a:prstGeom prst="wedgeRoundRectCallout">
            <a:avLst>
              <a:gd name="adj1" fmla="val -75161"/>
              <a:gd name="adj2" fmla="val -15598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zh-CN" altLang="en-US" dirty="0" smtClean="0">
                <a:solidFill>
                  <a:sysClr val="windowText" lastClr="000000"/>
                </a:solidFill>
              </a:rPr>
              <a:t>保存到</a:t>
            </a:r>
            <a:r>
              <a:rPr lang="en-US" altLang="zh-CN" dirty="0" err="1" smtClean="0">
                <a:solidFill>
                  <a:sysClr val="windowText" lastClr="000000"/>
                </a:solidFill>
              </a:rPr>
              <a:t>PHPnow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安装目录下的</a:t>
            </a:r>
            <a:r>
              <a:rPr lang="en-US" altLang="zh-CN" dirty="0" err="1" smtClean="0">
                <a:solidFill>
                  <a:sysClr val="windowText" lastClr="000000"/>
                </a:solidFill>
              </a:rPr>
              <a:t>htdocs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文件夹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输出刀路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715140" y="1428736"/>
            <a:ext cx="2214578" cy="1000132"/>
          </a:xfrm>
          <a:prstGeom prst="wedgeRoundRectCallout">
            <a:avLst>
              <a:gd name="adj1" fmla="val -74563"/>
              <a:gd name="adj2" fmla="val -1597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zh-CN" dirty="0" smtClean="0">
                <a:solidFill>
                  <a:sysClr val="windowText" lastClr="000000"/>
                </a:solidFill>
              </a:rPr>
              <a:t>2.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点击菜单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ysClr val="windowText" lastClr="000000"/>
                </a:solidFill>
              </a:rPr>
              <a:t>【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刀具路径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】-&gt;</a:t>
            </a:r>
          </a:p>
          <a:p>
            <a:pPr marL="342900" indent="-342900"/>
            <a:r>
              <a:rPr lang="en-US" altLang="zh-CN" dirty="0" smtClean="0">
                <a:solidFill>
                  <a:sysClr val="windowText" lastClr="000000"/>
                </a:solidFill>
              </a:rPr>
              <a:t>【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输出刀具路径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】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2500298" y="5429264"/>
            <a:ext cx="2714644" cy="642942"/>
          </a:xfrm>
          <a:prstGeom prst="wedgeRoundRectCallout">
            <a:avLst>
              <a:gd name="adj1" fmla="val -20486"/>
              <a:gd name="adj2" fmla="val -19927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zh-CN" altLang="en-US" dirty="0" smtClean="0">
                <a:solidFill>
                  <a:sysClr val="windowText" lastClr="000000"/>
                </a:solidFill>
              </a:rPr>
              <a:t>文件名称：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JDcnc.ENG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642918"/>
            <a:ext cx="469582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6715140" y="1000108"/>
            <a:ext cx="2214578" cy="642942"/>
          </a:xfrm>
          <a:prstGeom prst="wedgeRoundRectCallout">
            <a:avLst>
              <a:gd name="adj1" fmla="val -76956"/>
              <a:gd name="adj2" fmla="val -17888"/>
              <a:gd name="adj3" fmla="val 16667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zh-CN" altLang="en-US" b="1" dirty="0" smtClean="0">
                <a:solidFill>
                  <a:srgbClr val="FFFF00"/>
                </a:solidFill>
              </a:rPr>
              <a:t>文件版本选择</a:t>
            </a:r>
            <a:r>
              <a:rPr lang="en-US" altLang="zh-CN" b="1" dirty="0" smtClean="0">
                <a:solidFill>
                  <a:srgbClr val="FFFF00"/>
                </a:solidFill>
              </a:rPr>
              <a:t>4.x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786578" y="2571744"/>
            <a:ext cx="2143140" cy="642942"/>
          </a:xfrm>
          <a:prstGeom prst="wedgeRoundRectCallout">
            <a:avLst>
              <a:gd name="adj1" fmla="val -82342"/>
              <a:gd name="adj2" fmla="val -2407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zh-CN" altLang="en-US" dirty="0" smtClean="0">
                <a:solidFill>
                  <a:sysClr val="windowText" lastClr="000000"/>
                </a:solidFill>
              </a:rPr>
              <a:t>路径原点选择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marL="342900" indent="-342900" algn="ctr"/>
            <a:r>
              <a:rPr lang="zh-CN" altLang="en-US" dirty="0" smtClean="0">
                <a:solidFill>
                  <a:sysClr val="windowText" lastClr="000000"/>
                </a:solidFill>
              </a:rPr>
              <a:t> “路径左下角”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输出刀路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3819525"/>
            <a:ext cx="46482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圆角矩形标注 9"/>
          <p:cNvSpPr/>
          <p:nvPr/>
        </p:nvSpPr>
        <p:spPr>
          <a:xfrm>
            <a:off x="6715140" y="5429264"/>
            <a:ext cx="2428860" cy="928694"/>
          </a:xfrm>
          <a:prstGeom prst="wedgeRoundRectCallout">
            <a:avLst>
              <a:gd name="adj1" fmla="val -120062"/>
              <a:gd name="adj2" fmla="val 8311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zh-CN" altLang="en-US" dirty="0" smtClean="0">
                <a:solidFill>
                  <a:sysClr val="windowText" lastClr="000000"/>
                </a:solidFill>
              </a:rPr>
              <a:t>点击确定前看下有没有启动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NC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插件，具体请看下页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28604"/>
            <a:ext cx="57435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57422" y="5929330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NCServer.exe</a:t>
            </a:r>
            <a:r>
              <a:rPr lang="zh-CN" altLang="en-US" dirty="0" smtClean="0"/>
              <a:t>，这个程序没有界面，</a:t>
            </a:r>
            <a:endParaRPr lang="en-US" altLang="zh-CN" dirty="0" smtClean="0"/>
          </a:p>
          <a:p>
            <a:r>
              <a:rPr lang="zh-CN" altLang="en-US" dirty="0" smtClean="0"/>
              <a:t>可以多点几次，直到提示已经运行为止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启动</a:t>
            </a:r>
            <a:r>
              <a:rPr lang="en-US" altLang="zh-CN" dirty="0" smtClean="0">
                <a:solidFill>
                  <a:schemeClr val="bg1"/>
                </a:solidFill>
              </a:rPr>
              <a:t>.NC</a:t>
            </a:r>
            <a:r>
              <a:rPr lang="zh-CN" altLang="en-US" dirty="0" smtClean="0">
                <a:solidFill>
                  <a:schemeClr val="bg1"/>
                </a:solidFill>
              </a:rPr>
              <a:t>输出插件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500174"/>
            <a:ext cx="4583970" cy="315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786190"/>
            <a:ext cx="36099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928670"/>
            <a:ext cx="23717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输出刀路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85786" y="2857496"/>
            <a:ext cx="2143140" cy="642942"/>
          </a:xfrm>
          <a:prstGeom prst="wedgeRoundRectCallout">
            <a:avLst>
              <a:gd name="adj1" fmla="val -29163"/>
              <a:gd name="adj2" fmla="val -17453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dirty="0" smtClean="0">
                <a:solidFill>
                  <a:sysClr val="windowText" lastClr="000000"/>
                </a:solidFill>
              </a:rPr>
              <a:t>1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：点击确定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000860" y="2214554"/>
            <a:ext cx="1714544" cy="642942"/>
          </a:xfrm>
          <a:prstGeom prst="wedgeRoundRectCallout">
            <a:avLst>
              <a:gd name="adj1" fmla="val -45240"/>
              <a:gd name="adj2" fmla="val 198536"/>
              <a:gd name="adj3" fmla="val 16667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b="1" dirty="0" smtClean="0">
                <a:solidFill>
                  <a:srgbClr val="FFFF00"/>
                </a:solidFill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</a:rPr>
              <a:t>：</a:t>
            </a:r>
            <a:r>
              <a:rPr lang="zh-CN" altLang="en-US" b="1" dirty="0" smtClean="0">
                <a:solidFill>
                  <a:srgbClr val="FFFF00"/>
                </a:solidFill>
              </a:rPr>
              <a:t>把优化这个勾去掉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000860" y="5572140"/>
            <a:ext cx="2143140" cy="642942"/>
          </a:xfrm>
          <a:prstGeom prst="wedgeRoundRectCallout">
            <a:avLst>
              <a:gd name="adj1" fmla="val -29781"/>
              <a:gd name="adj2" fmla="val -22812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dirty="0" smtClean="0">
                <a:solidFill>
                  <a:sysClr val="windowText" lastClr="000000"/>
                </a:solidFill>
              </a:rPr>
              <a:t>5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：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点击生成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571604" y="5857892"/>
            <a:ext cx="2143140" cy="642942"/>
          </a:xfrm>
          <a:prstGeom prst="wedgeRoundRectCallout">
            <a:avLst>
              <a:gd name="adj1" fmla="val -28544"/>
              <a:gd name="adj2" fmla="val -18896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dirty="0" smtClean="0">
                <a:solidFill>
                  <a:sysClr val="windowText" lastClr="000000"/>
                </a:solidFill>
              </a:rPr>
              <a:t>6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：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点击确定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500298" y="3286124"/>
            <a:ext cx="2143140" cy="642942"/>
          </a:xfrm>
          <a:prstGeom prst="wedgeRoundRectCallout">
            <a:avLst>
              <a:gd name="adj1" fmla="val 65445"/>
              <a:gd name="adj2" fmla="val 6846"/>
              <a:gd name="adj3" fmla="val 16667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b="1" dirty="0" smtClean="0">
                <a:solidFill>
                  <a:srgbClr val="FFFF00"/>
                </a:solidFill>
              </a:rPr>
              <a:t>3</a:t>
            </a:r>
            <a:r>
              <a:rPr lang="zh-CN" altLang="en-US" b="1" dirty="0" smtClean="0">
                <a:solidFill>
                  <a:srgbClr val="FFFF00"/>
                </a:solidFill>
              </a:rPr>
              <a:t>：</a:t>
            </a:r>
            <a:r>
              <a:rPr lang="zh-CN" altLang="en-US" b="1" dirty="0" smtClean="0">
                <a:solidFill>
                  <a:srgbClr val="FFFF00"/>
                </a:solidFill>
              </a:rPr>
              <a:t>离散输出圆弧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857884" y="714356"/>
            <a:ext cx="2143140" cy="642942"/>
          </a:xfrm>
          <a:prstGeom prst="wedgeRoundRectCallout">
            <a:avLst>
              <a:gd name="adj1" fmla="val -68119"/>
              <a:gd name="adj2" fmla="val 173802"/>
              <a:gd name="adj3" fmla="val 16667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b="1" dirty="0" smtClean="0">
                <a:solidFill>
                  <a:srgbClr val="FFFF00"/>
                </a:solidFill>
              </a:rPr>
              <a:t>2</a:t>
            </a:r>
            <a:r>
              <a:rPr lang="zh-CN" altLang="en-US" b="1" dirty="0" smtClean="0">
                <a:solidFill>
                  <a:srgbClr val="FFFF00"/>
                </a:solidFill>
              </a:rPr>
              <a:t>：</a:t>
            </a:r>
            <a:r>
              <a:rPr lang="zh-CN" altLang="en-US" b="1" dirty="0" smtClean="0">
                <a:solidFill>
                  <a:srgbClr val="FFFF00"/>
                </a:solidFill>
              </a:rPr>
              <a:t>安全高度</a:t>
            </a:r>
            <a:r>
              <a:rPr lang="en-US" altLang="zh-CN" b="1" dirty="0" smtClean="0">
                <a:solidFill>
                  <a:srgbClr val="FFFF00"/>
                </a:solidFill>
              </a:rPr>
              <a:t>15mm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786050" y="642918"/>
            <a:ext cx="2143140" cy="642942"/>
          </a:xfrm>
          <a:prstGeom prst="wedgeRoundRectCallout">
            <a:avLst>
              <a:gd name="adj1" fmla="val 69155"/>
              <a:gd name="adj2" fmla="val 217087"/>
              <a:gd name="adj3" fmla="val 16667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b="1" dirty="0" smtClean="0">
                <a:solidFill>
                  <a:srgbClr val="FFFF00"/>
                </a:solidFill>
              </a:rPr>
              <a:t>3</a:t>
            </a:r>
            <a:r>
              <a:rPr lang="zh-CN" altLang="en-US" b="1" dirty="0" smtClean="0">
                <a:solidFill>
                  <a:srgbClr val="FFFF00"/>
                </a:solidFill>
              </a:rPr>
              <a:t>：接近高度</a:t>
            </a:r>
            <a:r>
              <a:rPr lang="en-US" altLang="zh-CN" b="1" dirty="0" smtClean="0">
                <a:solidFill>
                  <a:srgbClr val="FFFF00"/>
                </a:solidFill>
              </a:rPr>
              <a:t>2mm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6248" y="5286388"/>
            <a:ext cx="2571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高度说明：工件表面高度我们在生成刀路中统一设置为</a:t>
            </a:r>
            <a:r>
              <a:rPr lang="en-US" altLang="zh-CN" dirty="0" smtClean="0"/>
              <a:t>10mm</a:t>
            </a:r>
            <a:r>
              <a:rPr lang="zh-CN" altLang="en-US" dirty="0" smtClean="0"/>
              <a:t>，这里的安全高度一定要大于工件高度，否则连刀！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71678"/>
            <a:ext cx="6858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标注 4"/>
          <p:cNvSpPr/>
          <p:nvPr/>
        </p:nvSpPr>
        <p:spPr>
          <a:xfrm>
            <a:off x="4572000" y="4071942"/>
            <a:ext cx="3643338" cy="642942"/>
          </a:xfrm>
          <a:prstGeom prst="wedgeRoundRectCallout">
            <a:avLst>
              <a:gd name="adj1" fmla="val -46477"/>
              <a:gd name="adj2" fmla="val -24255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altLang="zh-CN" dirty="0" err="1" smtClean="0">
                <a:solidFill>
                  <a:sysClr val="windowText" lastClr="000000"/>
                </a:solidFill>
              </a:rPr>
              <a:t>PHPnow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文件夹中生成了两个文件，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marL="342900" indent="-342900" algn="ctr"/>
            <a:r>
              <a:rPr lang="en-US" altLang="zh-CN" dirty="0" smtClean="0">
                <a:solidFill>
                  <a:sysClr val="windowText" lastClr="000000"/>
                </a:solidFill>
              </a:rPr>
              <a:t>JDcnc.ENG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JDcnc.nc</a:t>
            </a:r>
          </a:p>
        </p:txBody>
      </p:sp>
      <p:sp>
        <p:nvSpPr>
          <p:cNvPr id="6" name="矩形 5"/>
          <p:cNvSpPr/>
          <p:nvPr/>
        </p:nvSpPr>
        <p:spPr>
          <a:xfrm>
            <a:off x="6000760" y="2643182"/>
            <a:ext cx="1357322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输出刀路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1538" y="2143116"/>
            <a:ext cx="250033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42984"/>
            <a:ext cx="58007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 rot="5400000">
            <a:off x="5438001" y="3152001"/>
            <a:ext cx="68580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3000" dirty="0" smtClean="0">
                <a:solidFill>
                  <a:schemeClr val="bg1"/>
                </a:solidFill>
              </a:rPr>
              <a:t>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 err="1" smtClean="0">
                <a:solidFill>
                  <a:schemeClr val="bg1"/>
                </a:solidFill>
              </a:rPr>
              <a:t>Gcode</a:t>
            </a:r>
            <a:r>
              <a:rPr lang="zh-CN" altLang="en-US" sz="3000" dirty="0" smtClean="0">
                <a:solidFill>
                  <a:schemeClr val="bg1"/>
                </a:solidFill>
              </a:rPr>
              <a:t>转码（转为智博</a:t>
            </a:r>
            <a:r>
              <a:rPr lang="en-US" altLang="zh-CN" sz="3000" dirty="0" smtClean="0">
                <a:solidFill>
                  <a:schemeClr val="bg1"/>
                </a:solidFill>
              </a:rPr>
              <a:t>3D</a:t>
            </a:r>
            <a:r>
              <a:rPr lang="zh-CN" altLang="en-US" sz="3000" dirty="0" smtClean="0">
                <a:solidFill>
                  <a:schemeClr val="bg1"/>
                </a:solidFill>
              </a:rPr>
              <a:t>打印机可读格式）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976" y="3111566"/>
            <a:ext cx="4357718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5918" y="1785926"/>
            <a:ext cx="857256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4546" y="5286388"/>
            <a:ext cx="40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在浏览器中访问 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网页，</a:t>
            </a:r>
            <a:endParaRPr lang="en-US" altLang="zh-CN" dirty="0" smtClean="0"/>
          </a:p>
          <a:p>
            <a:r>
              <a:rPr lang="zh-CN" altLang="en-US" dirty="0" smtClean="0"/>
              <a:t>或者访问 </a:t>
            </a:r>
            <a:r>
              <a:rPr lang="en-US" altLang="zh-CN" dirty="0" smtClean="0">
                <a:hlinkClick r:id="rId3"/>
              </a:rPr>
              <a:t>http://127.0.0.1/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点击 </a:t>
            </a:r>
            <a:r>
              <a:rPr lang="en-US" altLang="zh-CN" dirty="0" smtClean="0">
                <a:solidFill>
                  <a:srgbClr val="FF0000"/>
                </a:solidFill>
              </a:rPr>
              <a:t>1:</a:t>
            </a:r>
            <a:r>
              <a:rPr lang="zh-CN" altLang="en-US" dirty="0" smtClean="0">
                <a:solidFill>
                  <a:srgbClr val="FF0000"/>
                </a:solidFill>
              </a:rPr>
              <a:t>激光烧刻</a:t>
            </a:r>
            <a:r>
              <a:rPr lang="en-US" dirty="0" smtClean="0">
                <a:solidFill>
                  <a:srgbClr val="FF0000"/>
                </a:solidFill>
              </a:rPr>
              <a:t>PCB(</a:t>
            </a:r>
            <a:r>
              <a:rPr lang="en-US" dirty="0" err="1" smtClean="0">
                <a:solidFill>
                  <a:srgbClr val="FF0000"/>
                </a:solidFill>
              </a:rPr>
              <a:t>copperCAM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53025"/>
            <a:ext cx="20764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785794"/>
            <a:ext cx="641032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转码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0" y="1571612"/>
            <a:ext cx="2214546" cy="1643050"/>
          </a:xfrm>
          <a:prstGeom prst="wedgeRoundRectCallout">
            <a:avLst>
              <a:gd name="adj1" fmla="val 77677"/>
              <a:gd name="adj2" fmla="val 8223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zh-CN" altLang="en-US" dirty="0" smtClean="0">
                <a:solidFill>
                  <a:sysClr val="windowText" lastClr="000000"/>
                </a:solidFill>
              </a:rPr>
              <a:t>把鼠标移动到相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marL="342900" indent="-342900"/>
            <a:r>
              <a:rPr lang="zh-CN" altLang="en-US" dirty="0" smtClean="0">
                <a:solidFill>
                  <a:sysClr val="windowText" lastClr="000000"/>
                </a:solidFill>
              </a:rPr>
              <a:t>应的功能按钮上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marL="342900" indent="-342900"/>
            <a:r>
              <a:rPr lang="zh-CN" altLang="en-US" dirty="0" smtClean="0">
                <a:solidFill>
                  <a:sysClr val="windowText" lastClr="000000"/>
                </a:solidFill>
              </a:rPr>
              <a:t>会显示，该功能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marL="342900" indent="-342900"/>
            <a:r>
              <a:rPr lang="zh-CN" altLang="en-US" dirty="0" smtClean="0">
                <a:solidFill>
                  <a:sysClr val="windowText" lastClr="000000"/>
                </a:solidFill>
              </a:rPr>
              <a:t>所需的刀具以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marL="342900" indent="-342900"/>
            <a:r>
              <a:rPr lang="zh-CN" altLang="en-US" dirty="0" smtClean="0">
                <a:solidFill>
                  <a:sysClr val="windowText" lastClr="000000"/>
                </a:solidFill>
              </a:rPr>
              <a:t>及速度选项，</a:t>
            </a:r>
            <a:endParaRPr lang="en-US" altLang="zh-CN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4929198"/>
            <a:ext cx="5929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dirty="0" smtClean="0">
                <a:solidFill>
                  <a:sysClr val="windowText" lastClr="000000"/>
                </a:solidFill>
              </a:rPr>
              <a:t>注意事项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ysClr val="windowText" lastClr="000000"/>
                </a:solidFill>
              </a:rPr>
              <a:t>刀具类型一定要选择正确，才能保证转码成功。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ysClr val="windowText" lastClr="000000"/>
                </a:solidFill>
              </a:rPr>
              <a:t>刀具的选择，请查阅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《 0. CNC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刀具选择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.</a:t>
            </a:r>
            <a:r>
              <a:rPr lang="en-US" altLang="zh-CN" dirty="0" err="1" smtClean="0">
                <a:solidFill>
                  <a:sysClr val="windowText" lastClr="000000"/>
                </a:solidFill>
              </a:rPr>
              <a:t>pptx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 》</a:t>
            </a:r>
          </a:p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ysClr val="windowText" lastClr="000000"/>
                </a:solidFill>
              </a:rPr>
              <a:t>Jdpaint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产生刀路是一定要设置工件的表面高度，这在具体刀路生成教程中有参数</a:t>
            </a:r>
            <a:endParaRPr lang="en-US" altLang="zh-CN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43306" y="2857496"/>
            <a:ext cx="714380" cy="21431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00298" y="2643182"/>
            <a:ext cx="1428760" cy="21431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5715016"/>
            <a:ext cx="857224" cy="28575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0" y="642918"/>
            <a:ext cx="1928794" cy="357190"/>
          </a:xfrm>
          <a:prstGeom prst="wedgeRoundRectCallout">
            <a:avLst>
              <a:gd name="adj1" fmla="val 93480"/>
              <a:gd name="adj2" fmla="val 23063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zh-CN" altLang="en-US" dirty="0" smtClean="0">
                <a:solidFill>
                  <a:sysClr val="windowText" lastClr="000000"/>
                </a:solidFill>
              </a:rPr>
              <a:t>选择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CNC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雕刻</a:t>
            </a:r>
            <a:endParaRPr lang="en-US" altLang="zh-CN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4"/>
            <a:ext cx="91440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复制出</a:t>
            </a:r>
            <a:r>
              <a:rPr lang="en-US" altLang="zh-CN" dirty="0" err="1" smtClean="0">
                <a:solidFill>
                  <a:schemeClr val="bg1"/>
                </a:solidFill>
              </a:rPr>
              <a:t>GCode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000108"/>
            <a:ext cx="51720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714480" y="5380672"/>
            <a:ext cx="6786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dirty="0" smtClean="0">
                <a:solidFill>
                  <a:sysClr val="windowText" lastClr="000000"/>
                </a:solidFill>
              </a:rPr>
              <a:t>把生成的</a:t>
            </a:r>
            <a:r>
              <a:rPr lang="en-US" altLang="zh-CN" dirty="0" err="1" smtClean="0">
                <a:solidFill>
                  <a:sysClr val="windowText" lastClr="000000"/>
                </a:solidFill>
              </a:rPr>
              <a:t>Gcode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代码拷贝到</a:t>
            </a:r>
            <a:r>
              <a:rPr lang="en-US" altLang="zh-CN" dirty="0" err="1" smtClean="0">
                <a:solidFill>
                  <a:sysClr val="windowText" lastClr="000000"/>
                </a:solidFill>
              </a:rPr>
              <a:t>Repetier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 Host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的代码区，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marL="342900" indent="-342900"/>
            <a:r>
              <a:rPr lang="zh-CN" altLang="en-US" dirty="0" smtClean="0">
                <a:solidFill>
                  <a:sysClr val="windowText" lastClr="000000"/>
                </a:solidFill>
              </a:rPr>
              <a:t>就可以雕刻了，雕刻前请把刀具与工件表面距离调整到刚好为零</a:t>
            </a:r>
            <a:endParaRPr lang="en-US" altLang="zh-CN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322</Words>
  <PresentationFormat>全屏显示(4:3)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sunspnet</cp:lastModifiedBy>
  <cp:revision>230</cp:revision>
  <dcterms:modified xsi:type="dcterms:W3CDTF">2016-06-18T09:57:50Z</dcterms:modified>
</cp:coreProperties>
</file>