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2" r:id="rId6"/>
    <p:sldId id="263" r:id="rId7"/>
    <p:sldId id="264" r:id="rId8"/>
    <p:sldId id="26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41148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928802"/>
            <a:ext cx="31527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5143512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开槽位置与形状可以手绘，也可以从</a:t>
            </a:r>
            <a:r>
              <a:rPr lang="en-US" altLang="zh-CN" dirty="0" smtClean="0"/>
              <a:t>AutoCAD</a:t>
            </a:r>
            <a:r>
              <a:rPr lang="zh-CN" altLang="en-US" dirty="0" smtClean="0"/>
              <a:t>中导入。</a:t>
            </a:r>
            <a:endParaRPr lang="en-US" altLang="zh-CN" dirty="0" smtClean="0"/>
          </a:p>
          <a:p>
            <a:r>
              <a:rPr lang="zh-CN" altLang="en-US" dirty="0" smtClean="0"/>
              <a:t>要求不高的直接在</a:t>
            </a:r>
            <a:r>
              <a:rPr lang="en-US" altLang="zh-CN" dirty="0" err="1" smtClean="0"/>
              <a:t>Jdpaint</a:t>
            </a:r>
            <a:r>
              <a:rPr lang="zh-CN" altLang="en-US" dirty="0" smtClean="0"/>
              <a:t>中手绘即可。</a:t>
            </a:r>
            <a:endParaRPr lang="en-US" altLang="zh-CN" dirty="0" smtClean="0"/>
          </a:p>
          <a:p>
            <a:r>
              <a:rPr lang="zh-CN" altLang="en-US" dirty="0" smtClean="0"/>
              <a:t>要求精确的参见下一页，导入</a:t>
            </a:r>
            <a:r>
              <a:rPr lang="en-US" altLang="zh-CN" dirty="0" smtClean="0"/>
              <a:t>DXF</a:t>
            </a:r>
            <a:r>
              <a:rPr lang="zh-CN" altLang="en-US" dirty="0" smtClean="0"/>
              <a:t>文件。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97570"/>
            <a:ext cx="3714744" cy="27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714356"/>
            <a:ext cx="406238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43381"/>
            <a:ext cx="3418831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14810" y="4857760"/>
            <a:ext cx="4214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原始数据可以用</a:t>
            </a:r>
            <a:r>
              <a:rPr lang="en-US" altLang="zh-CN" dirty="0" err="1" smtClean="0"/>
              <a:t>autoCAD</a:t>
            </a:r>
            <a:r>
              <a:rPr lang="zh-CN" altLang="en-US" dirty="0" smtClean="0"/>
              <a:t>绘制，也可以通过</a:t>
            </a:r>
            <a:r>
              <a:rPr lang="en-US" altLang="zh-CN" dirty="0" smtClean="0"/>
              <a:t>pro-</a:t>
            </a:r>
            <a:r>
              <a:rPr lang="en-US" altLang="zh-CN" dirty="0" err="1" smtClean="0"/>
              <a:t>e,solidworks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3D</a:t>
            </a:r>
            <a:r>
              <a:rPr lang="zh-CN" altLang="en-US" dirty="0" smtClean="0"/>
              <a:t>软件的工程图功能导出。我们这个</a:t>
            </a:r>
            <a:r>
              <a:rPr lang="en-US" altLang="zh-CN" dirty="0" smtClean="0"/>
              <a:t>LCD</a:t>
            </a:r>
            <a:r>
              <a:rPr lang="zh-CN" altLang="en-US" dirty="0" smtClean="0"/>
              <a:t>面板是从</a:t>
            </a:r>
            <a:r>
              <a:rPr lang="en-US" altLang="zh-CN" dirty="0" smtClean="0"/>
              <a:t>3D</a:t>
            </a:r>
            <a:r>
              <a:rPr lang="zh-CN" altLang="en-US" dirty="0" smtClean="0"/>
              <a:t>软件直接导出为</a:t>
            </a:r>
            <a:r>
              <a:rPr lang="en-US" altLang="zh-CN" dirty="0" smtClean="0"/>
              <a:t>DXF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r>
              <a:rPr lang="zh-CN" altLang="en-US" dirty="0" smtClean="0"/>
              <a:t>        不会</a:t>
            </a:r>
            <a:r>
              <a:rPr lang="en-US" altLang="zh-CN" dirty="0" smtClean="0"/>
              <a:t>3D</a:t>
            </a:r>
            <a:r>
              <a:rPr lang="zh-CN" altLang="en-US" dirty="0" smtClean="0"/>
              <a:t>建模软件的朋友也没有关系，用</a:t>
            </a:r>
            <a:r>
              <a:rPr lang="en-US" altLang="zh-CN" dirty="0" err="1" smtClean="0"/>
              <a:t>autoCAD</a:t>
            </a:r>
            <a:r>
              <a:rPr lang="zh-CN" altLang="en-US" dirty="0" smtClean="0"/>
              <a:t>绘制即可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4772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728" y="5857892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假设零件长方形外形已经是现成的，只需加工内部特征，</a:t>
            </a:r>
            <a:endParaRPr lang="en-US" altLang="zh-CN" dirty="0" smtClean="0"/>
          </a:p>
          <a:p>
            <a:r>
              <a:rPr lang="zh-CN" altLang="en-US" dirty="0" smtClean="0"/>
              <a:t>框选所有内部特征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2"/>
            <a:ext cx="27051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500174"/>
            <a:ext cx="456877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4357686" y="714356"/>
            <a:ext cx="2143140" cy="714380"/>
          </a:xfrm>
          <a:prstGeom prst="wedgeRoundRectCallout">
            <a:avLst>
              <a:gd name="adj1" fmla="val 60602"/>
              <a:gd name="adj2" fmla="val 21299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2.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选择刀具：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[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平底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]-1.2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785918" y="2500306"/>
            <a:ext cx="2071702" cy="357190"/>
          </a:xfrm>
          <a:prstGeom prst="wedgeRoundRectCallout">
            <a:avLst>
              <a:gd name="adj1" fmla="val 91775"/>
              <a:gd name="adj2" fmla="val 3120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3.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雕刻深度：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0.6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572264" y="3214686"/>
            <a:ext cx="1857388" cy="357190"/>
          </a:xfrm>
          <a:prstGeom prst="wedgeRoundRectCallout">
            <a:avLst>
              <a:gd name="adj1" fmla="val -35766"/>
              <a:gd name="adj2" fmla="val -13575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4.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吃刀深度：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0.3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714480" y="3286124"/>
            <a:ext cx="2143140" cy="357190"/>
          </a:xfrm>
          <a:prstGeom prst="wedgeRoundRectCallout">
            <a:avLst>
              <a:gd name="adj1" fmla="val 93659"/>
              <a:gd name="adj2" fmla="val -6526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5.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半径补偿：向内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572132" y="4500570"/>
            <a:ext cx="1857388" cy="357190"/>
          </a:xfrm>
          <a:prstGeom prst="wedgeRoundRectCallout">
            <a:avLst>
              <a:gd name="adj1" fmla="val -72154"/>
              <a:gd name="adj2" fmla="val -25818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6.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表面高度：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10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0" y="1500150"/>
            <a:ext cx="1857388" cy="928694"/>
          </a:xfrm>
          <a:prstGeom prst="wedgeRoundRectCallout">
            <a:avLst>
              <a:gd name="adj1" fmla="val -9270"/>
              <a:gd name="adj2" fmla="val 23002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CN" altLang="en-US" dirty="0" smtClean="0">
                <a:solidFill>
                  <a:sysClr val="windowText" lastClr="000080"/>
                </a:solidFill>
              </a:rPr>
              <a:t>点击菜单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marL="342900" indent="-342900" algn="ctr"/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刀具路径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-&gt;【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轮廓雕刻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215206" y="1071546"/>
            <a:ext cx="1143040" cy="357190"/>
          </a:xfrm>
          <a:prstGeom prst="wedgeRoundRectCallout">
            <a:avLst>
              <a:gd name="adj1" fmla="val -3660"/>
              <a:gd name="adj2" fmla="val 26123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7.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确定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5357826"/>
            <a:ext cx="707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刀具一定要选择</a:t>
            </a:r>
            <a:r>
              <a:rPr lang="en-US" altLang="zh-CN" dirty="0" smtClean="0"/>
              <a:t>[</a:t>
            </a:r>
            <a:r>
              <a:rPr lang="zh-CN" altLang="en-US" dirty="0" smtClean="0"/>
              <a:t>平底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，直径可以根据需要调整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雕刻深度可以根据你的需要来，但表面高度一定要设为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吃刀深度根据材料加工特性来，材料越坚硬，单次吃刀深度越小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开视窗开孔时半径补偿：向内；铣外形时半径补偿：向外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5214974" cy="264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357430"/>
            <a:ext cx="50482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5643578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绿色刀路路径已经生成，这种刀路效果属于阴刻，下页介绍阳刻</a:t>
            </a:r>
            <a:endParaRPr lang="en-US" altLang="zh-CN" dirty="0" smtClean="0"/>
          </a:p>
          <a:p>
            <a:r>
              <a:rPr lang="zh-CN" altLang="en-US" dirty="0" smtClean="0"/>
              <a:t>点击菜单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刀具路径</a:t>
            </a:r>
            <a:r>
              <a:rPr lang="en-US" altLang="zh-CN" dirty="0" smtClean="0"/>
              <a:t>】-&gt;【</a:t>
            </a:r>
            <a:r>
              <a:rPr lang="zh-CN" altLang="en-US" dirty="0" smtClean="0"/>
              <a:t>加工过程模拟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后，可以旋转一定角度观看效果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1704975"/>
            <a:ext cx="56769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2428860" y="600076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点鼠标右键选择俯视图可以摆正观察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142984"/>
            <a:ext cx="6858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输出刀路以及转码成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请见单独教程</a:t>
            </a:r>
            <a:endParaRPr lang="en-US" altLang="zh-CN" dirty="0" smtClean="0"/>
          </a:p>
          <a:p>
            <a:r>
              <a:rPr lang="zh-CN" altLang="en-US" dirty="0" smtClean="0"/>
              <a:t>有几点需要提醒；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：刀路输出原点可以选择“路径左下角”，或者也可以“拾取二维点”。二维点要比路径左下角偏左偏下。防止刀路出现负坐标。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：转码程序选择“</a:t>
            </a:r>
            <a:r>
              <a:rPr lang="en-US" dirty="0" smtClean="0">
                <a:solidFill>
                  <a:srgbClr val="FF0000"/>
                </a:solidFill>
              </a:rPr>
              <a:t>4:CNC</a:t>
            </a:r>
            <a:r>
              <a:rPr lang="zh-CN" altLang="en-US" dirty="0" smtClean="0">
                <a:solidFill>
                  <a:srgbClr val="FF0000"/>
                </a:solidFill>
              </a:rPr>
              <a:t>雕刻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切割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开槽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浮雕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JDpaint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”中的“</a:t>
            </a:r>
            <a:r>
              <a:rPr lang="zh-CN" altLang="en-US" dirty="0" smtClean="0">
                <a:solidFill>
                  <a:srgbClr val="FF0000"/>
                </a:solidFill>
              </a:rPr>
              <a:t>单线开槽刀路</a:t>
            </a:r>
            <a:r>
              <a:rPr lang="zh-CN" altLang="en-US" dirty="0" smtClean="0"/>
              <a:t>”。</a:t>
            </a:r>
            <a:endParaRPr lang="en-US" altLang="zh-CN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050" y="3857628"/>
            <a:ext cx="45529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00504"/>
            <a:ext cx="4367629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6572296" cy="463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367</Words>
  <PresentationFormat>全屏显示(4:3)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78</cp:revision>
  <dcterms:modified xsi:type="dcterms:W3CDTF">2015-11-16T01:46:54Z</dcterms:modified>
</cp:coreProperties>
</file>