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47910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5286388"/>
            <a:ext cx="564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开槽位置与形状可以手绘，也可以从</a:t>
            </a:r>
            <a:r>
              <a:rPr lang="en-US" altLang="zh-CN" dirty="0" smtClean="0"/>
              <a:t>AutoCAD</a:t>
            </a:r>
            <a:r>
              <a:rPr lang="zh-CN" altLang="en-US" dirty="0" smtClean="0"/>
              <a:t>中导入。</a:t>
            </a:r>
            <a:endParaRPr lang="en-US" altLang="zh-CN" dirty="0" smtClean="0"/>
          </a:p>
          <a:p>
            <a:r>
              <a:rPr lang="zh-CN" altLang="en-US" dirty="0" smtClean="0"/>
              <a:t>要求不高的直接在</a:t>
            </a:r>
            <a:r>
              <a:rPr lang="en-US" altLang="zh-CN" dirty="0" err="1" smtClean="0"/>
              <a:t>Jdpaint</a:t>
            </a:r>
            <a:r>
              <a:rPr lang="zh-CN" altLang="en-US" dirty="0" smtClean="0"/>
              <a:t>中手绘即可。</a:t>
            </a:r>
            <a:endParaRPr lang="en-US" altLang="zh-CN" dirty="0" smtClean="0"/>
          </a:p>
          <a:p>
            <a:r>
              <a:rPr lang="zh-CN" altLang="en-US" dirty="0" smtClean="0"/>
              <a:t>要求精确的参见下一页，导入</a:t>
            </a:r>
            <a:r>
              <a:rPr lang="en-US" altLang="zh-CN" dirty="0" smtClean="0"/>
              <a:t>DXF</a:t>
            </a:r>
            <a:r>
              <a:rPr lang="zh-CN" altLang="en-US" dirty="0" smtClean="0"/>
              <a:t>文件。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输出刀路以及转码成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请见单独教程</a:t>
            </a:r>
            <a:endParaRPr lang="en-US" altLang="zh-CN" dirty="0" smtClean="0"/>
          </a:p>
          <a:p>
            <a:r>
              <a:rPr lang="zh-CN" altLang="en-US" dirty="0" smtClean="0"/>
              <a:t>有几点需要提醒；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：刀路输出原点可以选择“路径左下角”，或者也可以“拾取二维点”。二维点要比路径左下角偏左偏下。防止刀路出现负坐标。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：转码程序选择“</a:t>
            </a:r>
            <a:r>
              <a:rPr lang="en-US" dirty="0" smtClean="0">
                <a:solidFill>
                  <a:srgbClr val="FF0000"/>
                </a:solidFill>
              </a:rPr>
              <a:t>4:CNC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切割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开槽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”中的“</a:t>
            </a:r>
            <a:r>
              <a:rPr lang="zh-CN" altLang="en-US" dirty="0" smtClean="0">
                <a:solidFill>
                  <a:srgbClr val="FF0000"/>
                </a:solidFill>
              </a:rPr>
              <a:t>钻盲孔刀路</a:t>
            </a:r>
            <a:r>
              <a:rPr lang="zh-CN" altLang="en-US" dirty="0" smtClean="0"/>
              <a:t>”。</a:t>
            </a:r>
            <a:endParaRPr lang="en-US" altLang="zh-CN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4367629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71876"/>
            <a:ext cx="426260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590675"/>
            <a:ext cx="60483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97570"/>
            <a:ext cx="3714744" cy="27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4429132"/>
            <a:ext cx="4214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原始数据可以用</a:t>
            </a:r>
            <a:r>
              <a:rPr lang="en-US" altLang="zh-CN" dirty="0" err="1" smtClean="0"/>
              <a:t>autoCAD</a:t>
            </a:r>
            <a:r>
              <a:rPr lang="zh-CN" altLang="en-US" dirty="0" smtClean="0"/>
              <a:t>绘制，也可以通过</a:t>
            </a:r>
            <a:r>
              <a:rPr lang="en-US" altLang="zh-CN" dirty="0" smtClean="0"/>
              <a:t>pro-</a:t>
            </a:r>
            <a:r>
              <a:rPr lang="en-US" altLang="zh-CN" dirty="0" err="1" smtClean="0"/>
              <a:t>e,solidworks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软件的工程图功能导出。我们这个</a:t>
            </a:r>
            <a:r>
              <a:rPr lang="en-US" altLang="zh-CN" dirty="0" smtClean="0"/>
              <a:t>LCD</a:t>
            </a:r>
            <a:r>
              <a:rPr lang="zh-CN" altLang="en-US" dirty="0" smtClean="0"/>
              <a:t>面板是从</a:t>
            </a:r>
            <a:r>
              <a:rPr lang="en-US" altLang="zh-CN" dirty="0" smtClean="0"/>
              <a:t>3D</a:t>
            </a:r>
            <a:r>
              <a:rPr lang="zh-CN" altLang="en-US" dirty="0" smtClean="0"/>
              <a:t>软件直接导出为</a:t>
            </a:r>
            <a:r>
              <a:rPr lang="en-US" altLang="zh-CN" dirty="0" smtClean="0"/>
              <a:t>DXF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r>
              <a:rPr lang="zh-CN" altLang="en-US" dirty="0" smtClean="0"/>
              <a:t>        不会</a:t>
            </a:r>
            <a:r>
              <a:rPr lang="en-US" altLang="zh-CN" dirty="0" smtClean="0"/>
              <a:t>3D</a:t>
            </a:r>
            <a:r>
              <a:rPr lang="zh-CN" altLang="en-US" dirty="0" smtClean="0"/>
              <a:t>建模软件的朋友也没有关系，用</a:t>
            </a:r>
            <a:r>
              <a:rPr lang="en-US" altLang="zh-CN" dirty="0" err="1" smtClean="0"/>
              <a:t>autoCAD</a:t>
            </a:r>
            <a:r>
              <a:rPr lang="zh-CN" altLang="en-US" dirty="0" smtClean="0"/>
              <a:t>绘制即可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8"/>
            <a:ext cx="3828895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42918"/>
            <a:ext cx="4129077" cy="28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847850"/>
            <a:ext cx="6334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5715016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假设零件长方形外形已经是现成的，只需加工内部特征，</a:t>
            </a:r>
            <a:endParaRPr lang="en-US" altLang="zh-CN" dirty="0" smtClean="0"/>
          </a:p>
          <a:p>
            <a:r>
              <a:rPr lang="zh-CN" altLang="en-US" dirty="0" smtClean="0"/>
              <a:t>框选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个点特征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3009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785926"/>
            <a:ext cx="4543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0" y="2500306"/>
            <a:ext cx="2285984" cy="1143032"/>
          </a:xfrm>
          <a:prstGeom prst="wedgeRoundRectCallout">
            <a:avLst>
              <a:gd name="adj1" fmla="val 15190"/>
              <a:gd name="adj2" fmla="val -1682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选中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矢量图，点击菜单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路径向导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85786" y="3857628"/>
            <a:ext cx="2285984" cy="1143032"/>
          </a:xfrm>
          <a:prstGeom prst="wedgeRoundRectCallout">
            <a:avLst>
              <a:gd name="adj1" fmla="val 100408"/>
              <a:gd name="adj2" fmla="val -1508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点击“钻孔雕刻”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072298" y="5072074"/>
            <a:ext cx="2071702" cy="357190"/>
          </a:xfrm>
          <a:prstGeom prst="wedgeRoundRectCallout">
            <a:avLst>
              <a:gd name="adj1" fmla="val -59828"/>
              <a:gd name="adj2" fmla="val -1988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雕刻深度：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7286612" y="3500438"/>
            <a:ext cx="1857388" cy="357190"/>
          </a:xfrm>
          <a:prstGeom prst="wedgeRoundRectCallout">
            <a:avLst>
              <a:gd name="adj1" fmla="val -61451"/>
              <a:gd name="adj2" fmla="val 1796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表面高度：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5643570" y="6143644"/>
            <a:ext cx="2071702" cy="357190"/>
          </a:xfrm>
          <a:prstGeom prst="wedgeRoundRectCallout">
            <a:avLst>
              <a:gd name="adj1" fmla="val -59828"/>
              <a:gd name="adj2" fmla="val -1988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5.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下一步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423988"/>
            <a:ext cx="4533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4429124" y="6143644"/>
            <a:ext cx="2071702" cy="357190"/>
          </a:xfrm>
          <a:prstGeom prst="wedgeRoundRectCallout">
            <a:avLst>
              <a:gd name="adj1" fmla="val -28484"/>
              <a:gd name="adj2" fmla="val -31012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下一步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423988"/>
            <a:ext cx="45434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6858016" y="3214686"/>
            <a:ext cx="1857388" cy="357190"/>
          </a:xfrm>
          <a:prstGeom prst="wedgeRoundRectCallout">
            <a:avLst>
              <a:gd name="adj1" fmla="val -77149"/>
              <a:gd name="adj2" fmla="val 14250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吃刀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深度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29124" y="6143644"/>
            <a:ext cx="2071702" cy="357190"/>
          </a:xfrm>
          <a:prstGeom prst="wedgeRoundRectCallout">
            <a:avLst>
              <a:gd name="adj1" fmla="val -28484"/>
              <a:gd name="adj2" fmla="val -31012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下一步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9338" y="1414463"/>
            <a:ext cx="45053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4429124" y="6143644"/>
            <a:ext cx="2071702" cy="357190"/>
          </a:xfrm>
          <a:prstGeom prst="wedgeRoundRectCallout">
            <a:avLst>
              <a:gd name="adj1" fmla="val -28484"/>
              <a:gd name="adj2" fmla="val -31012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完成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371600"/>
            <a:ext cx="6772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5643578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1600200"/>
            <a:ext cx="5800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1357290" y="464344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272</Words>
  <PresentationFormat>全屏显示(4:3)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40</cp:revision>
  <dcterms:modified xsi:type="dcterms:W3CDTF">2015-11-16T00:18:29Z</dcterms:modified>
</cp:coreProperties>
</file>