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2" r:id="rId9"/>
    <p:sldId id="270" r:id="rId10"/>
    <p:sldId id="271" r:id="rId11"/>
    <p:sldId id="273" r:id="rId12"/>
    <p:sldId id="27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1857375"/>
            <a:ext cx="49911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2571744"/>
            <a:ext cx="2285984" cy="571504"/>
          </a:xfrm>
          <a:prstGeom prst="wedgeRoundRectCallout">
            <a:avLst>
              <a:gd name="adj1" fmla="val 43018"/>
              <a:gd name="adj2" fmla="val 981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文字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编辑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工具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，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14744" y="5214950"/>
            <a:ext cx="2285984" cy="571504"/>
          </a:xfrm>
          <a:prstGeom prst="wedgeRoundRectCallout">
            <a:avLst>
              <a:gd name="adj1" fmla="val -32925"/>
              <a:gd name="adj2" fmla="val -2543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输入文字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67627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2000240"/>
            <a:ext cx="1571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857356" y="600076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输出刀路以及转码成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请见单独教程</a:t>
            </a:r>
            <a:endParaRPr lang="en-US" altLang="zh-CN" dirty="0" smtClean="0"/>
          </a:p>
          <a:p>
            <a:r>
              <a:rPr lang="zh-CN" altLang="en-US" dirty="0" smtClean="0"/>
              <a:t>有几点需要提醒；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：刀路输出原点可以选择“路径左下角”，或者也可以“拾取二维点”。二维点要比路径左下角偏左偏下。防止刀路出现负坐标。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：转码程序选择“</a:t>
            </a:r>
            <a:r>
              <a:rPr lang="en-US" dirty="0" smtClean="0">
                <a:solidFill>
                  <a:srgbClr val="FF0000"/>
                </a:solidFill>
              </a:rPr>
              <a:t>4:CNC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切割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开槽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”中的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单线文字雕刻刀路 或区域雕刻刀路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阴刻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阳刻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46577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113" y="1562100"/>
            <a:ext cx="5819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6357950" y="3929066"/>
            <a:ext cx="857288" cy="500066"/>
          </a:xfrm>
          <a:prstGeom prst="wedgeRoundRectCallout">
            <a:avLst>
              <a:gd name="adj1" fmla="val -157995"/>
              <a:gd name="adj2" fmla="val -510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点击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4929222" cy="337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3714752"/>
            <a:ext cx="480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6858016" y="1285860"/>
            <a:ext cx="2285984" cy="571504"/>
          </a:xfrm>
          <a:prstGeom prst="wedgeRoundRectCallout">
            <a:avLst>
              <a:gd name="adj1" fmla="val -70027"/>
              <a:gd name="adj2" fmla="val 2186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选择字体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“精雕仿宋单线”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28662" y="4071942"/>
            <a:ext cx="2285984" cy="571504"/>
          </a:xfrm>
          <a:prstGeom prst="wedgeRoundRectCallout">
            <a:avLst>
              <a:gd name="adj1" fmla="val 41858"/>
              <a:gd name="adj2" fmla="val 1236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字符被编辑状态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或者选中某个字符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58016" y="5000636"/>
            <a:ext cx="2285984" cy="928694"/>
          </a:xfrm>
          <a:prstGeom prst="wedgeRoundRectCallout">
            <a:avLst>
              <a:gd name="adj1" fmla="val -62491"/>
              <a:gd name="adj2" fmla="val 3157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点击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zh-CN" altLang="en-US" dirty="0" smtClean="0">
                <a:solidFill>
                  <a:sysClr val="windowText" lastClr="000080"/>
                </a:solidFill>
              </a:rPr>
              <a:t>“应用于整个字串”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r>
              <a:rPr lang="zh-CN" altLang="en-US" dirty="0" smtClean="0">
                <a:solidFill>
                  <a:sysClr val="windowText" lastClr="000080"/>
                </a:solidFill>
              </a:rPr>
              <a:t>或者“被选字符”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843088"/>
            <a:ext cx="47529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2714612" y="4929198"/>
            <a:ext cx="2285984" cy="428628"/>
          </a:xfrm>
          <a:prstGeom prst="wedgeRoundRectCallout">
            <a:avLst>
              <a:gd name="adj1" fmla="val -24809"/>
              <a:gd name="adj2" fmla="val -2899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再输入一段字串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500826" y="1285860"/>
            <a:ext cx="2643174" cy="428628"/>
          </a:xfrm>
          <a:prstGeom prst="wedgeRoundRectCallout">
            <a:avLst>
              <a:gd name="adj1" fmla="val -41464"/>
              <a:gd name="adj2" fmla="val 17069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选择一种喜欢的字体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215206" y="4143380"/>
            <a:ext cx="1500198" cy="428628"/>
          </a:xfrm>
          <a:prstGeom prst="wedgeRoundRectCallout">
            <a:avLst>
              <a:gd name="adj1" fmla="val -98129"/>
              <a:gd name="adj2" fmla="val -1013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应用字体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643306" y="571480"/>
            <a:ext cx="2428892" cy="928694"/>
          </a:xfrm>
          <a:prstGeom prst="wedgeRoundRectCallout">
            <a:avLst>
              <a:gd name="adj1" fmla="val 70593"/>
              <a:gd name="adj2" fmla="val 1091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如果列表中没有你想要的字体，请点击这里，能看到所有字体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281113"/>
            <a:ext cx="58483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1571612"/>
            <a:ext cx="2285984" cy="428628"/>
          </a:xfrm>
          <a:prstGeom prst="wedgeRoundRectCallout">
            <a:avLst>
              <a:gd name="adj1" fmla="val 29684"/>
              <a:gd name="adj2" fmla="val 1212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切换到选择工具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714744" y="5072074"/>
            <a:ext cx="2285984" cy="428628"/>
          </a:xfrm>
          <a:prstGeom prst="wedgeRoundRectCallout">
            <a:avLst>
              <a:gd name="adj1" fmla="val -2200"/>
              <a:gd name="adj2" fmla="val -4291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选中字串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26193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857364"/>
            <a:ext cx="3724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0" y="5714968"/>
            <a:ext cx="2285984" cy="1143032"/>
          </a:xfrm>
          <a:prstGeom prst="wedgeRoundRectCallout">
            <a:avLst>
              <a:gd name="adj1" fmla="val 43017"/>
              <a:gd name="adj2" fmla="val -1148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选中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字串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，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单线雕刻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86314" y="1071546"/>
            <a:ext cx="2143140" cy="714380"/>
          </a:xfrm>
          <a:prstGeom prst="wedgeRoundRectCallout">
            <a:avLst>
              <a:gd name="adj1" fmla="val -16074"/>
              <a:gd name="adj2" fmla="val 2037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选择刀具：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锥度平底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]-10-0.2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285984" y="3286124"/>
            <a:ext cx="2071702" cy="357190"/>
          </a:xfrm>
          <a:prstGeom prst="wedgeRoundRectCallout">
            <a:avLst>
              <a:gd name="adj1" fmla="val 87297"/>
              <a:gd name="adj2" fmla="val -504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雕刻深度：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858016" y="3786190"/>
            <a:ext cx="1857388" cy="357190"/>
          </a:xfrm>
          <a:prstGeom prst="wedgeRoundRectCallout">
            <a:avLst>
              <a:gd name="adj1" fmla="val -55744"/>
              <a:gd name="adj2" fmla="val -1988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5.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吃刀深度：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0.3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4000496" y="4214818"/>
            <a:ext cx="1857388" cy="357190"/>
          </a:xfrm>
          <a:prstGeom prst="wedgeRoundRectCallout">
            <a:avLst>
              <a:gd name="adj1" fmla="val 12751"/>
              <a:gd name="adj2" fmla="val -1654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表面高度：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8000960" y="1571612"/>
            <a:ext cx="1143040" cy="357190"/>
          </a:xfrm>
          <a:prstGeom prst="wedgeRoundRectCallout">
            <a:avLst>
              <a:gd name="adj1" fmla="val -75542"/>
              <a:gd name="adj2" fmla="val 19815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6.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确定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60" y="5657671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刀具一定要选择</a:t>
            </a:r>
            <a:r>
              <a:rPr lang="en-US" altLang="zh-CN" dirty="0" smtClean="0"/>
              <a:t>[</a:t>
            </a:r>
            <a:r>
              <a:rPr lang="zh-CN" altLang="en-US" dirty="0" smtClean="0"/>
              <a:t>锥度平底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，直径可以根据需要调整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雕刻深度可以根据你的需要来，但表面高度一定要设为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吃刀深度根据材料加工特性来，材料越坚硬，单次吃刀深度越小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5219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100" y="0"/>
            <a:ext cx="49149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绿色刀路路径已经生成，这种刀路效果属于阴刻，下页介绍阳刻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后，可以旋转一定角度观看效果，点鼠标右键选择俯视图可以摆正观察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60769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500042"/>
            <a:ext cx="2285984" cy="428628"/>
          </a:xfrm>
          <a:prstGeom prst="wedgeRoundRectCallout">
            <a:avLst>
              <a:gd name="adj1" fmla="val -43360"/>
              <a:gd name="adj2" fmla="val 32837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切换到选择工具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857356" y="5857892"/>
            <a:ext cx="2285984" cy="428628"/>
          </a:xfrm>
          <a:prstGeom prst="wedgeRoundRectCallout">
            <a:avLst>
              <a:gd name="adj1" fmla="val -2200"/>
              <a:gd name="adj2" fmla="val -4291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8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选中字串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0825" y="1071546"/>
            <a:ext cx="25431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5000628" y="5714968"/>
            <a:ext cx="2285984" cy="1143032"/>
          </a:xfrm>
          <a:prstGeom prst="wedgeRoundRectCallout">
            <a:avLst>
              <a:gd name="adj1" fmla="val 32582"/>
              <a:gd name="adj2" fmla="val -847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选中矢量图，点击菜单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区域雕刻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3924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39052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0" y="785794"/>
            <a:ext cx="1714480" cy="714380"/>
          </a:xfrm>
          <a:prstGeom prst="wedgeRoundRectCallout">
            <a:avLst>
              <a:gd name="adj1" fmla="val -4326"/>
              <a:gd name="adj2" fmla="val 2000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粗雕打钩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不用精雕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285984" y="785794"/>
            <a:ext cx="2143140" cy="714380"/>
          </a:xfrm>
          <a:prstGeom prst="wedgeRoundRectCallout">
            <a:avLst>
              <a:gd name="adj1" fmla="val -16074"/>
              <a:gd name="adj2" fmla="val 2037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选择刀具：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锥度平底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]-10-0.2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285984" y="2928934"/>
            <a:ext cx="2071702" cy="357190"/>
          </a:xfrm>
          <a:prstGeom prst="wedgeRoundRectCallout">
            <a:avLst>
              <a:gd name="adj1" fmla="val -82856"/>
              <a:gd name="adj2" fmla="val 237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雕刻深度：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428860" y="3429000"/>
            <a:ext cx="1857388" cy="357190"/>
          </a:xfrm>
          <a:prstGeom prst="wedgeRoundRectCallout">
            <a:avLst>
              <a:gd name="adj1" fmla="val -82856"/>
              <a:gd name="adj2" fmla="val 237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表面高度：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929190" y="1071546"/>
            <a:ext cx="1857388" cy="357190"/>
          </a:xfrm>
          <a:prstGeom prst="wedgeRoundRectCallout">
            <a:avLst>
              <a:gd name="adj1" fmla="val -7227"/>
              <a:gd name="adj2" fmla="val 2909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5.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吃刀深度：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0.3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072066" y="3143248"/>
            <a:ext cx="1857388" cy="357190"/>
          </a:xfrm>
          <a:prstGeom prst="wedgeRoundRectCallout">
            <a:avLst>
              <a:gd name="adj1" fmla="val -14362"/>
              <a:gd name="adj2" fmla="val -1876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6.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路径间距：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0.2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500958" y="1142984"/>
            <a:ext cx="1143040" cy="357190"/>
          </a:xfrm>
          <a:prstGeom prst="wedgeRoundRectCallout">
            <a:avLst>
              <a:gd name="adj1" fmla="val -3660"/>
              <a:gd name="adj2" fmla="val 2612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7.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确定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62" y="5643578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刀具一定要选择</a:t>
            </a:r>
            <a:r>
              <a:rPr lang="en-US" altLang="zh-CN" dirty="0" smtClean="0"/>
              <a:t>[</a:t>
            </a:r>
            <a:r>
              <a:rPr lang="zh-CN" altLang="en-US" dirty="0" smtClean="0"/>
              <a:t>锥度平底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，直径可以根据需要调整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雕刻深度可以根据你的需要来，但表面高度一定要设为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吃刀深度根据材料加工特性来，材料越坚硬，单次吃刀深度越小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195388"/>
            <a:ext cx="80010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564357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</a:t>
            </a: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485</Words>
  <PresentationFormat>全屏显示(4:3)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57</cp:revision>
  <dcterms:modified xsi:type="dcterms:W3CDTF">2015-11-16T00:05:12Z</dcterms:modified>
</cp:coreProperties>
</file>