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5" r:id="rId10"/>
    <p:sldId id="269" r:id="rId11"/>
    <p:sldId id="270" r:id="rId12"/>
    <p:sldId id="271" r:id="rId13"/>
    <p:sldId id="272" r:id="rId14"/>
    <p:sldId id="273" r:id="rId15"/>
    <p:sldId id="277" r:id="rId16"/>
    <p:sldId id="278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428604"/>
            <a:ext cx="3971925" cy="264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357562"/>
            <a:ext cx="63722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圆角矩形标注 3"/>
          <p:cNvSpPr/>
          <p:nvPr/>
        </p:nvSpPr>
        <p:spPr>
          <a:xfrm>
            <a:off x="5929322" y="1785926"/>
            <a:ext cx="2000232" cy="571504"/>
          </a:xfrm>
          <a:prstGeom prst="wedgeRoundRectCallout">
            <a:avLst>
              <a:gd name="adj1" fmla="val -85099"/>
              <a:gd name="adj2" fmla="val -6246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80"/>
                </a:solidFill>
              </a:rPr>
              <a:t>输入点阵图</a:t>
            </a:r>
            <a:endParaRPr lang="en-US" altLang="zh-CN" dirty="0" smtClean="0">
              <a:solidFill>
                <a:sysClr val="windowText" lastClr="000080"/>
              </a:solidFill>
            </a:endParaRPr>
          </a:p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(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位图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)</a:t>
            </a:r>
            <a:endParaRPr lang="zh-CN" altLang="en-US" dirty="0">
              <a:solidFill>
                <a:sysClr val="windowText" lastClr="000080"/>
              </a:solidFill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286248" y="4643446"/>
            <a:ext cx="2000232" cy="1214446"/>
          </a:xfrm>
          <a:prstGeom prst="wedgeRoundRectCallout">
            <a:avLst>
              <a:gd name="adj1" fmla="val -117563"/>
              <a:gd name="adj2" fmla="val 589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80"/>
                </a:solidFill>
              </a:rPr>
              <a:t>选择一个灰度图</a:t>
            </a:r>
            <a:endParaRPr lang="en-US" altLang="zh-CN" dirty="0" smtClean="0">
              <a:solidFill>
                <a:sysClr val="windowText" lastClr="000080"/>
              </a:solidFill>
            </a:endParaRPr>
          </a:p>
          <a:p>
            <a:pPr algn="ctr"/>
            <a:r>
              <a:rPr lang="zh-CN" altLang="en-US" dirty="0" smtClean="0">
                <a:solidFill>
                  <a:sysClr val="windowText" lastClr="000080"/>
                </a:solidFill>
              </a:rPr>
              <a:t>注意路径不要太复杂，不能包含太多中文</a:t>
            </a:r>
            <a:endParaRPr lang="zh-CN" altLang="en-US" dirty="0">
              <a:solidFill>
                <a:sysClr val="windowText" lastClr="000080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786578" y="6072182"/>
            <a:ext cx="2000232" cy="785818"/>
          </a:xfrm>
          <a:prstGeom prst="wedgeRoundRectCallout">
            <a:avLst>
              <a:gd name="adj1" fmla="val -148703"/>
              <a:gd name="adj2" fmla="val 1859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80"/>
                </a:solidFill>
              </a:rPr>
              <a:t>格式为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*.bmp</a:t>
            </a:r>
          </a:p>
          <a:p>
            <a:pPr algn="ctr"/>
            <a:r>
              <a:rPr lang="zh-CN" altLang="en-US" dirty="0" smtClean="0">
                <a:solidFill>
                  <a:sysClr val="windowText" lastClr="000080"/>
                </a:solidFill>
              </a:rPr>
              <a:t>或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*.JPG</a:t>
            </a:r>
            <a:endParaRPr lang="zh-CN" altLang="en-US" dirty="0">
              <a:solidFill>
                <a:sysClr val="windowText" lastClr="00008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2"/>
            <a:ext cx="283845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1428736"/>
            <a:ext cx="42672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928662" y="5643578"/>
            <a:ext cx="7072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绿色刀路路径已经生成，这种刀路效果属于阴刻，下页介绍阳刻</a:t>
            </a:r>
            <a:endParaRPr lang="en-US" altLang="zh-CN" dirty="0" smtClean="0"/>
          </a:p>
          <a:p>
            <a:r>
              <a:rPr lang="zh-CN" altLang="en-US" dirty="0" smtClean="0"/>
              <a:t>点击菜单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刀具路径</a:t>
            </a:r>
            <a:r>
              <a:rPr lang="en-US" altLang="zh-CN" dirty="0" smtClean="0"/>
              <a:t>】-&gt;【</a:t>
            </a:r>
            <a:r>
              <a:rPr lang="zh-CN" altLang="en-US" dirty="0" smtClean="0"/>
              <a:t>加工过程模拟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后，可以旋转一定角度观看效果，点鼠标右键选择俯视图可以摆正观察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1675" y="704850"/>
            <a:ext cx="520065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圆角矩形标注 2"/>
          <p:cNvSpPr/>
          <p:nvPr/>
        </p:nvSpPr>
        <p:spPr>
          <a:xfrm>
            <a:off x="7429520" y="5500702"/>
            <a:ext cx="1714480" cy="714380"/>
          </a:xfrm>
          <a:prstGeom prst="wedgeRoundRectCallout">
            <a:avLst>
              <a:gd name="adj1" fmla="val -70027"/>
              <a:gd name="adj2" fmla="val -12833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80"/>
                </a:solidFill>
              </a:rPr>
              <a:t>在矢量图上画一个矩形框</a:t>
            </a:r>
            <a:endParaRPr lang="en-US" altLang="zh-CN" dirty="0" smtClean="0">
              <a:solidFill>
                <a:sysClr val="windowText" lastClr="00008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6963" y="1119188"/>
            <a:ext cx="441007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圆角矩形标注 2"/>
          <p:cNvSpPr/>
          <p:nvPr/>
        </p:nvSpPr>
        <p:spPr>
          <a:xfrm>
            <a:off x="2786050" y="6143620"/>
            <a:ext cx="3500462" cy="714380"/>
          </a:xfrm>
          <a:prstGeom prst="wedgeRoundRectCallout">
            <a:avLst>
              <a:gd name="adj1" fmla="val -8364"/>
              <a:gd name="adj2" fmla="val -15986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ysClr val="windowText" lastClr="000080"/>
                </a:solidFill>
              </a:rPr>
              <a:t>选中矢量图和矩形框，点击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【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刀具路径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】-&gt;【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区域雕刻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】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142984"/>
            <a:ext cx="26479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1357298"/>
            <a:ext cx="498157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928662" y="5643578"/>
            <a:ext cx="7072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绿色刀路路径已经生成，这种刀路效果属于阳刻，雕刻工作量较大</a:t>
            </a:r>
            <a:endParaRPr lang="en-US" altLang="zh-CN" dirty="0" smtClean="0"/>
          </a:p>
          <a:p>
            <a:r>
              <a:rPr lang="zh-CN" altLang="en-US" dirty="0" smtClean="0"/>
              <a:t>点击菜单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刀具路径</a:t>
            </a:r>
            <a:r>
              <a:rPr lang="en-US" altLang="zh-CN" dirty="0" smtClean="0"/>
              <a:t>】-&gt;【</a:t>
            </a:r>
            <a:r>
              <a:rPr lang="zh-CN" altLang="en-US" dirty="0" smtClean="0"/>
              <a:t>加工过程模拟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后，可以旋转一定角度观看效果，点鼠标右键选择俯视图可以摆正观察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681038"/>
            <a:ext cx="7162800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圆角矩形标注 2"/>
          <p:cNvSpPr/>
          <p:nvPr/>
        </p:nvSpPr>
        <p:spPr>
          <a:xfrm>
            <a:off x="5357818" y="714356"/>
            <a:ext cx="3500462" cy="714380"/>
          </a:xfrm>
          <a:prstGeom prst="wedgeRoundRectCallout">
            <a:avLst>
              <a:gd name="adj1" fmla="val 15487"/>
              <a:gd name="adj2" fmla="val 209289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ysClr val="windowText" lastClr="000080"/>
                </a:solidFill>
              </a:rPr>
              <a:t>点击菜单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【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刀具路径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】-&gt;【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加工过程模拟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】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，点击“开始”</a:t>
            </a:r>
            <a:endParaRPr lang="en-US" altLang="zh-CN" dirty="0" smtClean="0">
              <a:solidFill>
                <a:sysClr val="windowText" lastClr="00008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1142984"/>
            <a:ext cx="68580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输出刀路以及转码成</a:t>
            </a:r>
            <a:r>
              <a:rPr lang="en-US" altLang="zh-CN" dirty="0" err="1" smtClean="0"/>
              <a:t>Gcode</a:t>
            </a:r>
            <a:r>
              <a:rPr lang="zh-CN" altLang="en-US" dirty="0" smtClean="0"/>
              <a:t>请见单独教程</a:t>
            </a:r>
            <a:endParaRPr lang="en-US" altLang="zh-CN" dirty="0" smtClean="0"/>
          </a:p>
          <a:p>
            <a:r>
              <a:rPr lang="zh-CN" altLang="en-US" dirty="0" smtClean="0"/>
              <a:t>有几点需要提醒；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：刀路输出原点可以选择“路径左下角”，或者也可以“拾取二维点”。二维点要比路径左下角偏左偏下。防止刀路出现负坐标。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：转码程序选择“</a:t>
            </a:r>
            <a:r>
              <a:rPr lang="en-US" dirty="0" smtClean="0">
                <a:solidFill>
                  <a:srgbClr val="FF0000"/>
                </a:solidFill>
              </a:rPr>
              <a:t>4:CNC</a:t>
            </a:r>
            <a:r>
              <a:rPr lang="zh-CN" altLang="en-US" dirty="0" smtClean="0">
                <a:solidFill>
                  <a:srgbClr val="FF0000"/>
                </a:solidFill>
              </a:rPr>
              <a:t>雕刻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切割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开槽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浮雕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JDpaint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”中的</a:t>
            </a:r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zh-CN" altLang="en-US" dirty="0" smtClean="0">
                <a:solidFill>
                  <a:srgbClr val="FF0000"/>
                </a:solidFill>
              </a:rPr>
              <a:t>区域雕刻刀路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阴刻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阳刻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”</a:t>
            </a:r>
            <a:endParaRPr lang="en-US" altLang="zh-CN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3571876"/>
            <a:ext cx="46577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2113" y="1562100"/>
            <a:ext cx="58197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圆角矩形标注 3"/>
          <p:cNvSpPr/>
          <p:nvPr/>
        </p:nvSpPr>
        <p:spPr>
          <a:xfrm>
            <a:off x="6357950" y="3929066"/>
            <a:ext cx="857288" cy="500066"/>
          </a:xfrm>
          <a:prstGeom prst="wedgeRoundRectCallout">
            <a:avLst>
              <a:gd name="adj1" fmla="val -157995"/>
              <a:gd name="adj2" fmla="val -510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ysClr val="windowText" lastClr="000080"/>
                </a:solidFill>
              </a:rPr>
              <a:t>点击</a:t>
            </a:r>
            <a:endParaRPr lang="en-US" altLang="zh-CN" dirty="0" smtClean="0">
              <a:solidFill>
                <a:sysClr val="windowText" lastClr="00008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1263" y="833438"/>
            <a:ext cx="418147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圆角矩形标注 2"/>
          <p:cNvSpPr/>
          <p:nvPr/>
        </p:nvSpPr>
        <p:spPr>
          <a:xfrm>
            <a:off x="0" y="1357298"/>
            <a:ext cx="2285984" cy="571504"/>
          </a:xfrm>
          <a:prstGeom prst="wedgeRoundRectCallout">
            <a:avLst>
              <a:gd name="adj1" fmla="val 60989"/>
              <a:gd name="adj2" fmla="val 8650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80"/>
                </a:solidFill>
              </a:rPr>
              <a:t>切换到文字编辑工具，可以显示图片</a:t>
            </a:r>
            <a:endParaRPr lang="zh-CN" altLang="en-US" dirty="0">
              <a:solidFill>
                <a:sysClr val="windowText" lastClr="00008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1225" y="904875"/>
            <a:ext cx="478155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圆角矩形标注 2"/>
          <p:cNvSpPr/>
          <p:nvPr/>
        </p:nvSpPr>
        <p:spPr>
          <a:xfrm>
            <a:off x="0" y="500042"/>
            <a:ext cx="2285984" cy="571504"/>
          </a:xfrm>
          <a:prstGeom prst="wedgeRoundRectCallout">
            <a:avLst>
              <a:gd name="adj1" fmla="val 53453"/>
              <a:gd name="adj2" fmla="val 11897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80"/>
                </a:solidFill>
              </a:rPr>
              <a:t>切换到选择工具</a:t>
            </a:r>
            <a:endParaRPr lang="en-US" altLang="zh-CN" dirty="0" smtClean="0">
              <a:solidFill>
                <a:sysClr val="windowText" lastClr="000080"/>
              </a:solidFill>
            </a:endParaRPr>
          </a:p>
          <a:p>
            <a:pPr algn="ctr"/>
            <a:r>
              <a:rPr lang="zh-CN" altLang="en-US" dirty="0" smtClean="0">
                <a:solidFill>
                  <a:sysClr val="windowText" lastClr="000080"/>
                </a:solidFill>
              </a:rPr>
              <a:t>选中图片</a:t>
            </a:r>
            <a:endParaRPr lang="zh-CN" altLang="en-US" dirty="0">
              <a:solidFill>
                <a:sysClr val="windowText" lastClr="00008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9825" y="676275"/>
            <a:ext cx="432435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圆角矩形标注 2"/>
          <p:cNvSpPr/>
          <p:nvPr/>
        </p:nvSpPr>
        <p:spPr>
          <a:xfrm>
            <a:off x="0" y="1357298"/>
            <a:ext cx="2285984" cy="571504"/>
          </a:xfrm>
          <a:prstGeom prst="wedgeRoundRectCallout">
            <a:avLst>
              <a:gd name="adj1" fmla="val 60989"/>
              <a:gd name="adj2" fmla="val 8650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80"/>
                </a:solidFill>
              </a:rPr>
              <a:t>切换到矢量化工具</a:t>
            </a:r>
            <a:endParaRPr lang="zh-CN" altLang="en-US" dirty="0">
              <a:solidFill>
                <a:sysClr val="windowText" lastClr="00008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8775" y="1181100"/>
            <a:ext cx="58864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圆角矩形标注 2"/>
          <p:cNvSpPr/>
          <p:nvPr/>
        </p:nvSpPr>
        <p:spPr>
          <a:xfrm>
            <a:off x="6643702" y="1357298"/>
            <a:ext cx="2285984" cy="571504"/>
          </a:xfrm>
          <a:prstGeom prst="wedgeRoundRectCallout">
            <a:avLst>
              <a:gd name="adj1" fmla="val -34084"/>
              <a:gd name="adj2" fmla="val 186216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80"/>
                </a:solidFill>
              </a:rPr>
              <a:t>点击“按阈值提取轮廓”</a:t>
            </a:r>
            <a:endParaRPr lang="zh-CN" altLang="en-US" dirty="0">
              <a:solidFill>
                <a:sysClr val="windowText" lastClr="000080"/>
              </a:solidFill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2500298" y="1571612"/>
            <a:ext cx="2285984" cy="571504"/>
          </a:xfrm>
          <a:prstGeom prst="wedgeRoundRectCallout">
            <a:avLst>
              <a:gd name="adj1" fmla="val 52293"/>
              <a:gd name="adj2" fmla="val 22331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80"/>
                </a:solidFill>
              </a:rPr>
              <a:t>阈值设为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55</a:t>
            </a:r>
            <a:endParaRPr lang="zh-CN" altLang="en-US" dirty="0">
              <a:solidFill>
                <a:sysClr val="windowText" lastClr="000080"/>
              </a:solidFill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429124" y="5643578"/>
            <a:ext cx="2285984" cy="571504"/>
          </a:xfrm>
          <a:prstGeom prst="wedgeRoundRectCallout">
            <a:avLst>
              <a:gd name="adj1" fmla="val 698"/>
              <a:gd name="adj2" fmla="val -344795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80"/>
                </a:solidFill>
              </a:rPr>
              <a:t>点击确定</a:t>
            </a:r>
            <a:endParaRPr lang="zh-CN" altLang="en-US" dirty="0">
              <a:solidFill>
                <a:sysClr val="windowText" lastClr="00008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0263" y="719138"/>
            <a:ext cx="4943475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圆角矩形标注 2"/>
          <p:cNvSpPr/>
          <p:nvPr/>
        </p:nvSpPr>
        <p:spPr>
          <a:xfrm>
            <a:off x="6500826" y="3714752"/>
            <a:ext cx="2285984" cy="571504"/>
          </a:xfrm>
          <a:prstGeom prst="wedgeRoundRectCallout">
            <a:avLst>
              <a:gd name="adj1" fmla="val -41621"/>
              <a:gd name="adj2" fmla="val -20102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80"/>
                </a:solidFill>
              </a:rPr>
              <a:t>点击生成图形</a:t>
            </a:r>
            <a:endParaRPr lang="zh-CN" altLang="en-US" dirty="0">
              <a:solidFill>
                <a:sysClr val="windowText" lastClr="00008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714356"/>
            <a:ext cx="495300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圆角矩形标注 2"/>
          <p:cNvSpPr/>
          <p:nvPr/>
        </p:nvSpPr>
        <p:spPr>
          <a:xfrm>
            <a:off x="500034" y="3357562"/>
            <a:ext cx="2285984" cy="1643074"/>
          </a:xfrm>
          <a:prstGeom prst="wedgeRoundRectCallout">
            <a:avLst>
              <a:gd name="adj1" fmla="val 20988"/>
              <a:gd name="adj2" fmla="val -14951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80"/>
                </a:solidFill>
              </a:rPr>
              <a:t>矢量图已经生成，</a:t>
            </a:r>
            <a:endParaRPr lang="en-US" altLang="zh-CN" dirty="0" smtClean="0">
              <a:solidFill>
                <a:sysClr val="windowText" lastClr="000080"/>
              </a:solidFill>
            </a:endParaRPr>
          </a:p>
          <a:p>
            <a:pPr algn="ctr"/>
            <a:r>
              <a:rPr lang="zh-CN" altLang="en-US" dirty="0" smtClean="0">
                <a:solidFill>
                  <a:sysClr val="windowText" lastClr="000080"/>
                </a:solidFill>
              </a:rPr>
              <a:t>切换到选择工具</a:t>
            </a:r>
            <a:endParaRPr lang="en-US" altLang="zh-CN" dirty="0" smtClean="0">
              <a:solidFill>
                <a:sysClr val="windowText" lastClr="000080"/>
              </a:solidFill>
            </a:endParaRPr>
          </a:p>
          <a:p>
            <a:pPr algn="ctr"/>
            <a:r>
              <a:rPr lang="zh-CN" altLang="en-US" dirty="0" smtClean="0">
                <a:solidFill>
                  <a:sysClr val="windowText" lastClr="000080"/>
                </a:solidFill>
              </a:rPr>
              <a:t>把生成的矢量图与导入的位图分开</a:t>
            </a:r>
            <a:endParaRPr lang="zh-CN" altLang="en-US" dirty="0">
              <a:solidFill>
                <a:sysClr val="windowText" lastClr="00008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714356"/>
            <a:ext cx="41529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圆角矩形标注 3"/>
          <p:cNvSpPr/>
          <p:nvPr/>
        </p:nvSpPr>
        <p:spPr>
          <a:xfrm>
            <a:off x="1714480" y="5214926"/>
            <a:ext cx="2285984" cy="1143032"/>
          </a:xfrm>
          <a:prstGeom prst="wedgeRoundRectCallout">
            <a:avLst>
              <a:gd name="adj1" fmla="val 111423"/>
              <a:gd name="adj2" fmla="val -6966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80"/>
                </a:solidFill>
              </a:rPr>
              <a:t>选中矢量图，点击菜单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【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刀具路径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】</a:t>
            </a:r>
          </a:p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-&gt;【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区域雕刻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】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39243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643050"/>
            <a:ext cx="39052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标注 5"/>
          <p:cNvSpPr/>
          <p:nvPr/>
        </p:nvSpPr>
        <p:spPr>
          <a:xfrm>
            <a:off x="0" y="785794"/>
            <a:ext cx="1714480" cy="714380"/>
          </a:xfrm>
          <a:prstGeom prst="wedgeRoundRectCallout">
            <a:avLst>
              <a:gd name="adj1" fmla="val -4326"/>
              <a:gd name="adj2" fmla="val 20001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1. 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粗雕打钩</a:t>
            </a:r>
            <a:endParaRPr lang="en-US" altLang="zh-CN" dirty="0" smtClean="0">
              <a:solidFill>
                <a:sysClr val="windowText" lastClr="000080"/>
              </a:solidFill>
            </a:endParaRPr>
          </a:p>
          <a:p>
            <a:pPr algn="ctr"/>
            <a:r>
              <a:rPr lang="zh-CN" altLang="en-US" dirty="0" smtClean="0">
                <a:solidFill>
                  <a:sysClr val="windowText" lastClr="000080"/>
                </a:solidFill>
              </a:rPr>
              <a:t>不用精雕</a:t>
            </a:r>
            <a:endParaRPr lang="en-US" altLang="zh-CN" dirty="0" smtClean="0">
              <a:solidFill>
                <a:sysClr val="windowText" lastClr="000080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285984" y="785794"/>
            <a:ext cx="2143140" cy="714380"/>
          </a:xfrm>
          <a:prstGeom prst="wedgeRoundRectCallout">
            <a:avLst>
              <a:gd name="adj1" fmla="val -16074"/>
              <a:gd name="adj2" fmla="val 20372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2. 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选择刀具：</a:t>
            </a:r>
            <a:endParaRPr lang="en-US" altLang="zh-CN" dirty="0" smtClean="0">
              <a:solidFill>
                <a:sysClr val="windowText" lastClr="000080"/>
              </a:solidFill>
            </a:endParaRPr>
          </a:p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[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锥度平底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]-10-0.2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2285984" y="2928934"/>
            <a:ext cx="2071702" cy="357190"/>
          </a:xfrm>
          <a:prstGeom prst="wedgeRoundRectCallout">
            <a:avLst>
              <a:gd name="adj1" fmla="val -82856"/>
              <a:gd name="adj2" fmla="val 2378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3. 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雕刻深度：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0.6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2428860" y="3429000"/>
            <a:ext cx="1857388" cy="357190"/>
          </a:xfrm>
          <a:prstGeom prst="wedgeRoundRectCallout">
            <a:avLst>
              <a:gd name="adj1" fmla="val -82856"/>
              <a:gd name="adj2" fmla="val 2378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4. 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表面高度：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10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4929190" y="1071546"/>
            <a:ext cx="1857388" cy="357190"/>
          </a:xfrm>
          <a:prstGeom prst="wedgeRoundRectCallout">
            <a:avLst>
              <a:gd name="adj1" fmla="val -7227"/>
              <a:gd name="adj2" fmla="val 29091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5.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吃刀深度：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0.3</a:t>
            </a:r>
          </a:p>
        </p:txBody>
      </p:sp>
      <p:sp>
        <p:nvSpPr>
          <p:cNvPr id="11" name="圆角矩形标注 10"/>
          <p:cNvSpPr/>
          <p:nvPr/>
        </p:nvSpPr>
        <p:spPr>
          <a:xfrm>
            <a:off x="5072066" y="3143248"/>
            <a:ext cx="1857388" cy="357190"/>
          </a:xfrm>
          <a:prstGeom prst="wedgeRoundRectCallout">
            <a:avLst>
              <a:gd name="adj1" fmla="val -14362"/>
              <a:gd name="adj2" fmla="val -18769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6.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路径间距：</a:t>
            </a:r>
            <a:r>
              <a:rPr lang="en-US" altLang="zh-CN" dirty="0" smtClean="0">
                <a:solidFill>
                  <a:sysClr val="windowText" lastClr="000080"/>
                </a:solidFill>
              </a:rPr>
              <a:t>0.2</a:t>
            </a:r>
          </a:p>
        </p:txBody>
      </p:sp>
      <p:sp>
        <p:nvSpPr>
          <p:cNvPr id="12" name="圆角矩形标注 11"/>
          <p:cNvSpPr/>
          <p:nvPr/>
        </p:nvSpPr>
        <p:spPr>
          <a:xfrm>
            <a:off x="7500958" y="1142984"/>
            <a:ext cx="1143040" cy="357190"/>
          </a:xfrm>
          <a:prstGeom prst="wedgeRoundRectCallout">
            <a:avLst>
              <a:gd name="adj1" fmla="val -3660"/>
              <a:gd name="adj2" fmla="val 26123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80"/>
                </a:solidFill>
              </a:rPr>
              <a:t>7. </a:t>
            </a:r>
            <a:r>
              <a:rPr lang="zh-CN" altLang="en-US" dirty="0" smtClean="0">
                <a:solidFill>
                  <a:sysClr val="windowText" lastClr="000080"/>
                </a:solidFill>
              </a:rPr>
              <a:t>确定</a:t>
            </a:r>
            <a:endParaRPr lang="en-US" altLang="zh-CN" dirty="0" smtClean="0">
              <a:solidFill>
                <a:sysClr val="windowText" lastClr="00008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8662" y="5643578"/>
            <a:ext cx="7072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说明：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刀具一定要选择</a:t>
            </a:r>
            <a:r>
              <a:rPr lang="en-US" altLang="zh-CN" dirty="0" smtClean="0"/>
              <a:t>[</a:t>
            </a:r>
            <a:r>
              <a:rPr lang="zh-CN" altLang="en-US" dirty="0" smtClean="0"/>
              <a:t>锥度平底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，直径可以根据需要调整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雕刻深度可以根据你的需要来，但表面高度一定要设为</a:t>
            </a:r>
            <a:r>
              <a:rPr lang="en-US" altLang="zh-CN" dirty="0" smtClean="0"/>
              <a:t>10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吃刀深度根据材料加工特性来，材料越坚硬，单次吃刀深度越小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8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412</Words>
  <PresentationFormat>全屏显示(4:3)</PresentationFormat>
  <Paragraphs>46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番茄花园</cp:lastModifiedBy>
  <cp:revision>69</cp:revision>
  <dcterms:modified xsi:type="dcterms:W3CDTF">2015-11-16T00:47:44Z</dcterms:modified>
</cp:coreProperties>
</file>