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0"/>
            <a:ext cx="55721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357562"/>
            <a:ext cx="5286412" cy="3521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圆角矩形标注 3"/>
          <p:cNvSpPr/>
          <p:nvPr/>
        </p:nvSpPr>
        <p:spPr>
          <a:xfrm>
            <a:off x="5929322" y="1785926"/>
            <a:ext cx="2000232" cy="571504"/>
          </a:xfrm>
          <a:prstGeom prst="wedgeRoundRectCallout">
            <a:avLst>
              <a:gd name="adj1" fmla="val -85099"/>
              <a:gd name="adj2" fmla="val -624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输入点阵图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(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位图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)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286248" y="4643446"/>
            <a:ext cx="2000232" cy="1214446"/>
          </a:xfrm>
          <a:prstGeom prst="wedgeRoundRectCallout">
            <a:avLst>
              <a:gd name="adj1" fmla="val -99675"/>
              <a:gd name="adj2" fmla="val -5739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选择一个灰度图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注意路径不要太复杂，不能包含太多中文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858016" y="5929330"/>
            <a:ext cx="2000232" cy="785818"/>
          </a:xfrm>
          <a:prstGeom prst="wedgeRoundRectCallout">
            <a:avLst>
              <a:gd name="adj1" fmla="val -148703"/>
              <a:gd name="adj2" fmla="val 1859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格式为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*.bmp</a:t>
            </a:r>
          </a:p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或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*.JPG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0"/>
            <a:ext cx="77914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标注 4"/>
          <p:cNvSpPr/>
          <p:nvPr/>
        </p:nvSpPr>
        <p:spPr>
          <a:xfrm>
            <a:off x="2500298" y="6143620"/>
            <a:ext cx="4572032" cy="714380"/>
          </a:xfrm>
          <a:prstGeom prst="wedgeRoundRectCallout">
            <a:avLst>
              <a:gd name="adj1" fmla="val 12505"/>
              <a:gd name="adj2" fmla="val -36742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ysClr val="windowText" lastClr="000080"/>
                </a:solidFill>
              </a:rPr>
              <a:t>按住鼠标中键移动可以旋转角度观察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r>
              <a:rPr lang="en-US" altLang="zh-CN" dirty="0" smtClean="0">
                <a:solidFill>
                  <a:sysClr val="windowText" lastClr="000080"/>
                </a:solidFill>
              </a:rPr>
              <a:t>SHIFT+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鼠标中键可以平移视图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71480"/>
            <a:ext cx="7901011" cy="482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标注 4"/>
          <p:cNvSpPr/>
          <p:nvPr/>
        </p:nvSpPr>
        <p:spPr>
          <a:xfrm>
            <a:off x="2500298" y="6143620"/>
            <a:ext cx="4572032" cy="714380"/>
          </a:xfrm>
          <a:prstGeom prst="wedgeRoundRectCallout">
            <a:avLst>
              <a:gd name="adj1" fmla="val -15321"/>
              <a:gd name="adj2" fmla="val -4323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ysClr val="windowText" lastClr="000080"/>
                </a:solidFill>
              </a:rPr>
              <a:t>正在模拟中，粗雕完成，正在精雕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1443038"/>
            <a:ext cx="78009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标注 4"/>
          <p:cNvSpPr/>
          <p:nvPr/>
        </p:nvSpPr>
        <p:spPr>
          <a:xfrm>
            <a:off x="2500298" y="6143620"/>
            <a:ext cx="4572032" cy="714380"/>
          </a:xfrm>
          <a:prstGeom prst="wedgeRoundRectCallout">
            <a:avLst>
              <a:gd name="adj1" fmla="val 35693"/>
              <a:gd name="adj2" fmla="val -36185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ysClr val="windowText" lastClr="000080"/>
                </a:solidFill>
              </a:rPr>
              <a:t>鼠标右键菜单，切换回俯视图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1142984"/>
            <a:ext cx="6858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输出刀路以及转码成</a:t>
            </a:r>
            <a:r>
              <a:rPr lang="en-US" altLang="zh-CN" dirty="0" err="1" smtClean="0"/>
              <a:t>Gcode</a:t>
            </a:r>
            <a:r>
              <a:rPr lang="zh-CN" altLang="en-US" dirty="0" smtClean="0"/>
              <a:t>请见单独教程</a:t>
            </a:r>
            <a:endParaRPr lang="en-US" altLang="zh-CN" dirty="0" smtClean="0"/>
          </a:p>
          <a:p>
            <a:r>
              <a:rPr lang="zh-CN" altLang="en-US" dirty="0" smtClean="0"/>
              <a:t>有几点需要提醒；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：刀路输出原点可以选择“路径左下角”，或者也可以“拾取二维点”。二维点要比路径左下角偏左偏下。防止刀路出现负坐标。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：转码程序选择“</a:t>
            </a:r>
            <a:r>
              <a:rPr lang="en-US" dirty="0" smtClean="0">
                <a:solidFill>
                  <a:srgbClr val="FF0000"/>
                </a:solidFill>
              </a:rPr>
              <a:t>4:CNC</a:t>
            </a:r>
            <a:r>
              <a:rPr lang="zh-CN" altLang="en-US" dirty="0" smtClean="0">
                <a:solidFill>
                  <a:srgbClr val="FF0000"/>
                </a:solidFill>
              </a:rPr>
              <a:t>雕刻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切割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开槽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浮雕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JDpaint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”中的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曲面粗雕刀路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浮雕</a:t>
            </a:r>
            <a:r>
              <a:rPr lang="en-US" altLang="zh-CN" dirty="0" smtClean="0">
                <a:solidFill>
                  <a:srgbClr val="FF0000"/>
                </a:solidFill>
              </a:rPr>
              <a:t>)-1/2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和“</a:t>
            </a:r>
            <a:r>
              <a:rPr lang="zh-CN" altLang="en-US" dirty="0" smtClean="0">
                <a:solidFill>
                  <a:srgbClr val="FF0000"/>
                </a:solidFill>
              </a:rPr>
              <a:t>曲面精雕刀路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浮雕</a:t>
            </a:r>
            <a:r>
              <a:rPr lang="en-US" altLang="zh-CN" dirty="0" smtClean="0">
                <a:solidFill>
                  <a:srgbClr val="FF0000"/>
                </a:solidFill>
              </a:rPr>
              <a:t>)-2/2</a:t>
            </a:r>
            <a:r>
              <a:rPr lang="zh-CN" altLang="en-US" dirty="0" smtClean="0"/>
              <a:t>”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500438"/>
            <a:ext cx="46767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3550" y="1547813"/>
            <a:ext cx="56769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338" y="2143125"/>
            <a:ext cx="75533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圆角矩形标注 7"/>
          <p:cNvSpPr/>
          <p:nvPr/>
        </p:nvSpPr>
        <p:spPr>
          <a:xfrm>
            <a:off x="6572264" y="4929198"/>
            <a:ext cx="2000232" cy="571504"/>
          </a:xfrm>
          <a:prstGeom prst="wedgeRoundRectCallout">
            <a:avLst>
              <a:gd name="adj1" fmla="val 19581"/>
              <a:gd name="adj2" fmla="val -18015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如有必要可以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调整大小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214818"/>
            <a:ext cx="5214974" cy="187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标注 6"/>
          <p:cNvSpPr/>
          <p:nvPr/>
        </p:nvSpPr>
        <p:spPr>
          <a:xfrm>
            <a:off x="7143768" y="1214422"/>
            <a:ext cx="2000232" cy="1214446"/>
          </a:xfrm>
          <a:prstGeom prst="wedgeRoundRectCallout">
            <a:avLst>
              <a:gd name="adj1" fmla="val -80462"/>
              <a:gd name="adj2" fmla="val -392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【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艺术曲面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】-&gt;【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图像纹理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】-&gt;</a:t>
            </a:r>
          </a:p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【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位图转网格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】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642918"/>
            <a:ext cx="52768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圆角矩形标注 8"/>
          <p:cNvSpPr/>
          <p:nvPr/>
        </p:nvSpPr>
        <p:spPr>
          <a:xfrm>
            <a:off x="7143768" y="5643554"/>
            <a:ext cx="2000232" cy="1214446"/>
          </a:xfrm>
          <a:prstGeom prst="wedgeRoundRectCallout">
            <a:avLst>
              <a:gd name="adj1" fmla="val -94375"/>
              <a:gd name="adj2" fmla="val -7922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点击一下图片，弹出对话框，选择“曲面高度”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=1mm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5286388"/>
            <a:ext cx="58388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714620"/>
            <a:ext cx="69818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91225" y="4929198"/>
            <a:ext cx="3152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圆角矩形标注 10"/>
          <p:cNvSpPr/>
          <p:nvPr/>
        </p:nvSpPr>
        <p:spPr>
          <a:xfrm>
            <a:off x="6858016" y="3643314"/>
            <a:ext cx="2285984" cy="1214446"/>
          </a:xfrm>
          <a:prstGeom prst="wedgeRoundRectCallout">
            <a:avLst>
              <a:gd name="adj1" fmla="val -32677"/>
              <a:gd name="adj2" fmla="val 10955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ysClr val="windowText" lastClr="000080"/>
                </a:solidFill>
              </a:rPr>
              <a:t>菜单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【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选项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】-&gt;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图形方式显示，可以看到左图的效果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7356" y="0"/>
            <a:ext cx="5072098" cy="295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圆角矩形标注 9"/>
          <p:cNvSpPr/>
          <p:nvPr/>
        </p:nvSpPr>
        <p:spPr>
          <a:xfrm>
            <a:off x="0" y="1428736"/>
            <a:ext cx="2285984" cy="1214446"/>
          </a:xfrm>
          <a:prstGeom prst="wedgeRoundRectCallout">
            <a:avLst>
              <a:gd name="adj1" fmla="val -4850"/>
              <a:gd name="adj2" fmla="val 1292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切换到虚拟雕塑工具，可以看到图形的渲染效果。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858016" y="928670"/>
            <a:ext cx="2285984" cy="1214446"/>
          </a:xfrm>
          <a:prstGeom prst="wedgeRoundRectCallout">
            <a:avLst>
              <a:gd name="adj1" fmla="val -68619"/>
              <a:gd name="adj2" fmla="val 10737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ysClr val="windowText" lastClr="000080"/>
                </a:solidFill>
              </a:rPr>
              <a:t>把生成的网格曲面和图像移开，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r>
              <a:rPr lang="zh-CN" altLang="en-US" dirty="0" smtClean="0">
                <a:solidFill>
                  <a:sysClr val="windowText" lastClr="000080"/>
                </a:solidFill>
              </a:rPr>
              <a:t>点击曲面，状态栏显示高度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0.00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，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1.00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285860"/>
            <a:ext cx="633770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标注 6"/>
          <p:cNvSpPr/>
          <p:nvPr/>
        </p:nvSpPr>
        <p:spPr>
          <a:xfrm>
            <a:off x="2500298" y="5072074"/>
            <a:ext cx="2285984" cy="1214446"/>
          </a:xfrm>
          <a:prstGeom prst="wedgeRoundRectCallout">
            <a:avLst>
              <a:gd name="adj1" fmla="val 78048"/>
              <a:gd name="adj2" fmla="val -16979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ysClr val="windowText" lastClr="000080"/>
                </a:solidFill>
              </a:rPr>
              <a:t>选择曲面，点击菜单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【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变换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】-&gt;【3D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变换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】-&gt;【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平移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】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285860"/>
            <a:ext cx="625292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928670"/>
            <a:ext cx="166687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圆角矩形标注 7"/>
          <p:cNvSpPr/>
          <p:nvPr/>
        </p:nvSpPr>
        <p:spPr>
          <a:xfrm>
            <a:off x="928662" y="5500702"/>
            <a:ext cx="3929090" cy="785818"/>
          </a:xfrm>
          <a:prstGeom prst="wedgeRoundRectCallout">
            <a:avLst>
              <a:gd name="adj1" fmla="val -31128"/>
              <a:gd name="adj2" fmla="val -27702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ysClr val="windowText" lastClr="000080"/>
                </a:solidFill>
              </a:rPr>
              <a:t>Z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方向移动距离选择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9mm</a:t>
            </a:r>
          </a:p>
          <a:p>
            <a:r>
              <a:rPr lang="en-US" altLang="zh-CN" dirty="0" smtClean="0">
                <a:solidFill>
                  <a:sysClr val="windowText" lastClr="000080"/>
                </a:solidFill>
              </a:rPr>
              <a:t>9mm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的来历：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10mm-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图形高度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214910" y="5500702"/>
            <a:ext cx="3929090" cy="785818"/>
          </a:xfrm>
          <a:prstGeom prst="wedgeRoundRectCallout">
            <a:avLst>
              <a:gd name="adj1" fmla="val 22500"/>
              <a:gd name="adj2" fmla="val -16016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ysClr val="windowText" lastClr="000080"/>
                </a:solidFill>
              </a:rPr>
              <a:t>选中图形，确认下状态栏是否已经变更为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9.00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，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10.00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285852" y="285728"/>
            <a:ext cx="2143140" cy="428628"/>
          </a:xfrm>
          <a:prstGeom prst="wedgeRoundRectCallout">
            <a:avLst>
              <a:gd name="adj1" fmla="val -42707"/>
              <a:gd name="adj2" fmla="val 20322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ysClr val="windowText" lastClr="000080"/>
                </a:solidFill>
              </a:rPr>
              <a:t>不要忘记点击确认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75" y="728663"/>
            <a:ext cx="58102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标注 4"/>
          <p:cNvSpPr/>
          <p:nvPr/>
        </p:nvSpPr>
        <p:spPr>
          <a:xfrm>
            <a:off x="928662" y="5500702"/>
            <a:ext cx="3929090" cy="785818"/>
          </a:xfrm>
          <a:prstGeom prst="wedgeRoundRectCallout">
            <a:avLst>
              <a:gd name="adj1" fmla="val 33293"/>
              <a:gd name="adj2" fmla="val -17921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ysClr val="windowText" lastClr="000080"/>
                </a:solidFill>
              </a:rPr>
              <a:t>选中曲面，点击菜单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r>
              <a:rPr lang="en-US" altLang="zh-CN" dirty="0" smtClean="0">
                <a:solidFill>
                  <a:sysClr val="windowText" lastClr="000080"/>
                </a:solidFill>
              </a:rPr>
              <a:t>【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刀具路径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】-&gt;【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曲面雕刻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】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71414"/>
            <a:ext cx="437907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78646"/>
            <a:ext cx="4214810" cy="327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416" y="3571877"/>
            <a:ext cx="4214584" cy="32861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</p:pic>
      <p:sp>
        <p:nvSpPr>
          <p:cNvPr id="7" name="圆角矩形标注 6"/>
          <p:cNvSpPr/>
          <p:nvPr/>
        </p:nvSpPr>
        <p:spPr>
          <a:xfrm>
            <a:off x="642910" y="785794"/>
            <a:ext cx="1500166" cy="357190"/>
          </a:xfrm>
          <a:prstGeom prst="wedgeRoundRectCallout">
            <a:avLst>
              <a:gd name="adj1" fmla="val 102569"/>
              <a:gd name="adj2" fmla="val 8892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ysClr val="windowText" lastClr="000080"/>
                </a:solidFill>
              </a:rPr>
              <a:t>1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：粗雕打钩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42910" y="1428736"/>
            <a:ext cx="1500198" cy="357190"/>
          </a:xfrm>
          <a:prstGeom prst="wedgeRoundRectCallout">
            <a:avLst>
              <a:gd name="adj1" fmla="val 101420"/>
              <a:gd name="adj2" fmla="val 359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ysClr val="windowText" lastClr="000080"/>
                </a:solidFill>
              </a:rPr>
              <a:t>2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：精雕打钩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57950" y="1714488"/>
            <a:ext cx="2500298" cy="714380"/>
          </a:xfrm>
          <a:prstGeom prst="wedgeRoundRectCallout">
            <a:avLst>
              <a:gd name="adj1" fmla="val -86709"/>
              <a:gd name="adj2" fmla="val -6319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ysClr val="windowText" lastClr="000080"/>
                </a:solidFill>
              </a:rPr>
              <a:t>4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：刀具选择：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r>
              <a:rPr lang="en-US" altLang="zh-CN" dirty="0" smtClean="0">
                <a:solidFill>
                  <a:sysClr val="windowText" lastClr="000080"/>
                </a:solidFill>
              </a:rPr>
              <a:t>[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锥度平底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]JD-10-0.3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357950" y="714356"/>
            <a:ext cx="2500298" cy="714380"/>
          </a:xfrm>
          <a:prstGeom prst="wedgeRoundRectCallout">
            <a:avLst>
              <a:gd name="adj1" fmla="val -85649"/>
              <a:gd name="adj2" fmla="val 3141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ysClr val="windowText" lastClr="000080"/>
                </a:solidFill>
              </a:rPr>
              <a:t>3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：刀具选择：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r>
              <a:rPr lang="en-US" altLang="zh-CN" dirty="0" smtClean="0">
                <a:solidFill>
                  <a:sysClr val="windowText" lastClr="000080"/>
                </a:solidFill>
              </a:rPr>
              <a:t>[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平底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]JD-1.2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1928794" y="4000504"/>
            <a:ext cx="1285852" cy="571504"/>
          </a:xfrm>
          <a:prstGeom prst="wedgeRoundRectCallout">
            <a:avLst>
              <a:gd name="adj1" fmla="val -89126"/>
              <a:gd name="adj2" fmla="val 2167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ysClr val="windowText" lastClr="000080"/>
                </a:solidFill>
              </a:rPr>
              <a:t>5</a:t>
            </a:r>
            <a:r>
              <a:rPr lang="zh-CN" altLang="en-US" sz="1400" dirty="0" smtClean="0">
                <a:solidFill>
                  <a:sysClr val="windowText" lastClr="000080"/>
                </a:solidFill>
              </a:rPr>
              <a:t>：吃刀深度</a:t>
            </a:r>
            <a:r>
              <a:rPr lang="en-US" altLang="zh-CN" sz="1400" dirty="0" smtClean="0">
                <a:solidFill>
                  <a:sysClr val="windowText" lastClr="000080"/>
                </a:solidFill>
              </a:rPr>
              <a:t>0.5mm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1857356" y="5214950"/>
            <a:ext cx="1285852" cy="500066"/>
          </a:xfrm>
          <a:prstGeom prst="wedgeRoundRectCallout">
            <a:avLst>
              <a:gd name="adj1" fmla="val -81910"/>
              <a:gd name="adj2" fmla="val -10453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ysClr val="windowText" lastClr="000080"/>
                </a:solidFill>
              </a:rPr>
              <a:t>6</a:t>
            </a:r>
            <a:r>
              <a:rPr lang="zh-CN" altLang="en-US" sz="1400" dirty="0" smtClean="0">
                <a:solidFill>
                  <a:sysClr val="windowText" lastClr="000080"/>
                </a:solidFill>
              </a:rPr>
              <a:t>：路径间距</a:t>
            </a:r>
            <a:r>
              <a:rPr lang="en-US" altLang="zh-CN" sz="1400" dirty="0" smtClean="0">
                <a:solidFill>
                  <a:sysClr val="windowText" lastClr="000080"/>
                </a:solidFill>
              </a:rPr>
              <a:t>1.0mm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7000892" y="3714752"/>
            <a:ext cx="1285852" cy="500066"/>
          </a:xfrm>
          <a:prstGeom prst="wedgeRoundRectCallout">
            <a:avLst>
              <a:gd name="adj1" fmla="val -93248"/>
              <a:gd name="adj2" fmla="val 9051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ysClr val="windowText" lastClr="000080"/>
                </a:solidFill>
              </a:rPr>
              <a:t>7</a:t>
            </a:r>
            <a:r>
              <a:rPr lang="zh-CN" altLang="en-US" sz="1400" dirty="0" smtClean="0">
                <a:solidFill>
                  <a:sysClr val="windowText" lastClr="000080"/>
                </a:solidFill>
              </a:rPr>
              <a:t>：路径间距</a:t>
            </a:r>
            <a:r>
              <a:rPr lang="en-US" altLang="zh-CN" sz="1400" dirty="0" smtClean="0">
                <a:solidFill>
                  <a:sysClr val="windowText" lastClr="000080"/>
                </a:solidFill>
              </a:rPr>
              <a:t>0.2mm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838" y="723900"/>
            <a:ext cx="717232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圆角矩形标注 7"/>
          <p:cNvSpPr/>
          <p:nvPr/>
        </p:nvSpPr>
        <p:spPr>
          <a:xfrm>
            <a:off x="3786182" y="6143620"/>
            <a:ext cx="2500298" cy="714380"/>
          </a:xfrm>
          <a:prstGeom prst="wedgeRoundRectCallout">
            <a:avLst>
              <a:gd name="adj1" fmla="val 29896"/>
              <a:gd name="adj2" fmla="val -34145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ysClr val="windowText" lastClr="000080"/>
                </a:solidFill>
              </a:rPr>
              <a:t>加工过程模拟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342</Words>
  <PresentationFormat>全屏显示(4:3)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99</cp:revision>
  <dcterms:modified xsi:type="dcterms:W3CDTF">2015-11-15T23:41:55Z</dcterms:modified>
</cp:coreProperties>
</file>