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4" r:id="rId9"/>
    <p:sldId id="270" r:id="rId10"/>
    <p:sldId id="262" r:id="rId11"/>
    <p:sldId id="263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638175"/>
            <a:ext cx="84010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68389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38957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857364"/>
            <a:ext cx="29432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676275"/>
            <a:ext cx="46482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942975"/>
            <a:ext cx="77247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85918" y="5715016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画线路，刀设置为</a:t>
            </a:r>
            <a:r>
              <a:rPr lang="en-US" altLang="zh-CN" dirty="0" smtClean="0"/>
              <a:t>0.5mm</a:t>
            </a:r>
            <a:r>
              <a:rPr lang="zh-CN" altLang="en-US" dirty="0" smtClean="0"/>
              <a:t>圆柱刀，雕刻深度</a:t>
            </a:r>
            <a:r>
              <a:rPr lang="en-US" altLang="zh-CN" dirty="0" smtClean="0"/>
              <a:t>0.1mm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73533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22232"/>
            <a:ext cx="2000232" cy="183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28992" y="5715016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画焊盘，刀设置为</a:t>
            </a:r>
            <a:r>
              <a:rPr lang="en-US" altLang="zh-CN" dirty="0" smtClean="0"/>
              <a:t>0.5mm</a:t>
            </a:r>
            <a:r>
              <a:rPr lang="zh-CN" altLang="en-US" dirty="0" smtClean="0"/>
              <a:t>圆柱刀，路径间隙设置为</a:t>
            </a:r>
            <a:r>
              <a:rPr lang="en-US" altLang="zh-CN" dirty="0" smtClean="0"/>
              <a:t>0.3mm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069586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995363"/>
            <a:ext cx="59055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9850" y="1709738"/>
            <a:ext cx="39243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2857488" y="3143248"/>
            <a:ext cx="35719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7488" y="4286256"/>
            <a:ext cx="35719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43438" y="4286256"/>
            <a:ext cx="35719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25" y="1747838"/>
            <a:ext cx="52387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40576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325" y="1357298"/>
            <a:ext cx="42576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643314"/>
            <a:ext cx="56483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42"/>
            <a:ext cx="59340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429264"/>
            <a:ext cx="2384412" cy="142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071546"/>
            <a:ext cx="53244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804988"/>
            <a:ext cx="7105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72390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1323975"/>
            <a:ext cx="67437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28</Words>
  <PresentationFormat>全屏显示(4:3)</PresentationFormat>
  <Paragraphs>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45</cp:revision>
  <dcterms:modified xsi:type="dcterms:W3CDTF">2015-11-08T01:22:32Z</dcterms:modified>
</cp:coreProperties>
</file>