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06D7E77-80A6-47CE-A196-72D12E22D67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86400" y="2560320"/>
            <a:ext cx="192024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486400" y="1005840"/>
            <a:ext cx="192024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017520" y="365760"/>
            <a:ext cx="146304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2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4" name="CustomShape 6"/>
          <p:cNvSpPr/>
          <p:nvPr/>
        </p:nvSpPr>
        <p:spPr>
          <a:xfrm>
            <a:off x="2926080" y="4206240"/>
            <a:ext cx="192024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Bilateral slice apply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5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6" name="TextShape 8"/>
          <p:cNvSpPr txBox="1"/>
          <p:nvPr/>
        </p:nvSpPr>
        <p:spPr>
          <a:xfrm>
            <a:off x="6675120" y="1920240"/>
            <a:ext cx="21031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Low-res 256x256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9"/>
          <p:cNvSpPr txBox="1"/>
          <p:nvPr/>
        </p:nvSpPr>
        <p:spPr>
          <a:xfrm>
            <a:off x="6766560" y="3840480"/>
            <a:ext cx="2011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Bilateral coeff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2779200" y="2194560"/>
            <a:ext cx="192024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generate_guide_map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9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0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51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52" name="CustomShape 14"/>
          <p:cNvSpPr/>
          <p:nvPr/>
        </p:nvSpPr>
        <p:spPr>
          <a:xfrm>
            <a:off x="3200400" y="5935680"/>
            <a:ext cx="146304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Full-res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2018-10-25T00:29:49Z</dcterms:created>
  <dc:creator/>
  <dc:description/>
  <dc:language>en-US</dc:language>
  <cp:lastModifiedBy/>
  <dcterms:modified xsi:type="dcterms:W3CDTF">2018-10-25T00:42:48Z</dcterms:modified>
  <cp:revision>10</cp:revision>
  <dc:subject/>
  <dc:title/>
</cp:coreProperties>
</file>