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1263" cy="10693400"/>
  <p:notesSz cx="6794500" cy="9931400"/>
  <p:defaultTextStyle>
    <a:defPPr>
      <a:defRPr lang="da-DK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5" autoAdjust="0"/>
  </p:normalViewPr>
  <p:slideViewPr>
    <p:cSldViewPr>
      <p:cViewPr varScale="1">
        <p:scale>
          <a:sx n="41" d="100"/>
          <a:sy n="41" d="100"/>
        </p:scale>
        <p:origin x="2204" y="36"/>
      </p:cViewPr>
      <p:guideLst>
        <p:guide orient="horz" pos="3368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7095" y="3321887"/>
            <a:ext cx="6427074" cy="2292150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34190" y="6059593"/>
            <a:ext cx="5292884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43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160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5481916" y="428234"/>
            <a:ext cx="1701284" cy="9124044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378063" y="428234"/>
            <a:ext cx="4977831" cy="9124044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030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536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7288" y="6871500"/>
            <a:ext cx="6427074" cy="2123828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97288" y="4532321"/>
            <a:ext cx="6427074" cy="2339180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417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378063" y="2495129"/>
            <a:ext cx="3339558" cy="705714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843642" y="2495129"/>
            <a:ext cx="3339558" cy="705714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967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78064" y="2393639"/>
            <a:ext cx="3340871" cy="99755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378064" y="3391194"/>
            <a:ext cx="3340871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3841017" y="2393639"/>
            <a:ext cx="3342183" cy="997555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3841017" y="3391194"/>
            <a:ext cx="3342183" cy="6161082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37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1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27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064" y="425756"/>
            <a:ext cx="2487604" cy="1811937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956244" y="425757"/>
            <a:ext cx="4226957" cy="912652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78064" y="2237694"/>
            <a:ext cx="2487604" cy="731458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88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2060" y="7485381"/>
            <a:ext cx="4536758" cy="883692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482060" y="955475"/>
            <a:ext cx="4536758" cy="6416040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482060" y="8369073"/>
            <a:ext cx="4536758" cy="125498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9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378063" y="428232"/>
            <a:ext cx="6805137" cy="1782233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378063" y="2495129"/>
            <a:ext cx="6805137" cy="7057149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378063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877-43AA-40D3-B671-205BE921849D}" type="datetimeFigureOut">
              <a:rPr lang="da-DK" smtClean="0"/>
              <a:t>20-06-2018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2583432" y="9911199"/>
            <a:ext cx="2394400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5418905" y="9911199"/>
            <a:ext cx="1764295" cy="569324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0E58-750A-4729-86D1-6183B572B91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92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stboks 13"/>
          <p:cNvSpPr txBox="1"/>
          <p:nvPr/>
        </p:nvSpPr>
        <p:spPr>
          <a:xfrm>
            <a:off x="0" y="682730"/>
            <a:ext cx="7561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dirty="0">
                <a:solidFill>
                  <a:schemeClr val="bg1"/>
                </a:solidFill>
              </a:rPr>
              <a:t>CERTIFICATE</a:t>
            </a:r>
          </a:p>
        </p:txBody>
      </p:sp>
      <p:sp>
        <p:nvSpPr>
          <p:cNvPr id="15" name="Tekstboks 14"/>
          <p:cNvSpPr txBox="1"/>
          <p:nvPr/>
        </p:nvSpPr>
        <p:spPr>
          <a:xfrm>
            <a:off x="0" y="1906866"/>
            <a:ext cx="75612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>
                <a:solidFill>
                  <a:schemeClr val="bg1"/>
                </a:solidFill>
              </a:rPr>
              <a:t>This </a:t>
            </a:r>
            <a:r>
              <a:rPr lang="da-DK" b="1" dirty="0" err="1">
                <a:solidFill>
                  <a:schemeClr val="bg1"/>
                </a:solidFill>
              </a:rPr>
              <a:t>certificate</a:t>
            </a:r>
            <a:r>
              <a:rPr lang="da-DK" b="1" dirty="0">
                <a:solidFill>
                  <a:schemeClr val="bg1"/>
                </a:solidFill>
              </a:rPr>
              <a:t> has </a:t>
            </a:r>
            <a:r>
              <a:rPr lang="da-DK" b="1" dirty="0" err="1">
                <a:solidFill>
                  <a:schemeClr val="bg1"/>
                </a:solidFill>
              </a:rPr>
              <a:t>been</a:t>
            </a:r>
            <a:r>
              <a:rPr lang="da-DK" b="1" dirty="0">
                <a:solidFill>
                  <a:schemeClr val="bg1"/>
                </a:solidFill>
              </a:rPr>
              <a:t> </a:t>
            </a:r>
            <a:r>
              <a:rPr lang="da-DK" b="1" dirty="0" err="1">
                <a:solidFill>
                  <a:schemeClr val="bg1"/>
                </a:solidFill>
              </a:rPr>
              <a:t>assigned</a:t>
            </a:r>
            <a:r>
              <a:rPr lang="da-DK" b="1" dirty="0">
                <a:solidFill>
                  <a:schemeClr val="bg1"/>
                </a:solidFill>
              </a:rPr>
              <a:t> to</a:t>
            </a:r>
          </a:p>
        </p:txBody>
      </p:sp>
      <p:cxnSp>
        <p:nvCxnSpPr>
          <p:cNvPr id="17" name="Lige forbindelse 16"/>
          <p:cNvCxnSpPr/>
          <p:nvPr/>
        </p:nvCxnSpPr>
        <p:spPr>
          <a:xfrm>
            <a:off x="540271" y="1690842"/>
            <a:ext cx="65527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boks 17"/>
          <p:cNvSpPr txBox="1"/>
          <p:nvPr/>
        </p:nvSpPr>
        <p:spPr>
          <a:xfrm>
            <a:off x="0" y="2263130"/>
            <a:ext cx="7561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i="1" dirty="0">
                <a:solidFill>
                  <a:srgbClr val="FFFF00"/>
                </a:solidFill>
              </a:rPr>
              <a:t>刘常明</a:t>
            </a:r>
            <a:endParaRPr lang="en-US" altLang="zh-CN" sz="3200" i="1" dirty="0">
              <a:solidFill>
                <a:srgbClr val="FFFF00"/>
              </a:solidFill>
            </a:endParaRPr>
          </a:p>
          <a:p>
            <a:pPr algn="ctr"/>
            <a:r>
              <a:rPr lang="en-US" altLang="zh-CN" sz="3200" i="1" dirty="0">
                <a:solidFill>
                  <a:srgbClr val="FFFF00"/>
                </a:solidFill>
              </a:rPr>
              <a:t>Liu </a:t>
            </a:r>
            <a:r>
              <a:rPr lang="en-US" altLang="zh-CN" sz="3200" i="1" dirty="0" err="1">
                <a:solidFill>
                  <a:srgbClr val="FFFF00"/>
                </a:solidFill>
              </a:rPr>
              <a:t>Changming</a:t>
            </a:r>
            <a:endParaRPr lang="da-DK" sz="3200" i="1" dirty="0">
              <a:solidFill>
                <a:srgbClr val="FFFF00"/>
              </a:solidFill>
            </a:endParaRPr>
          </a:p>
        </p:txBody>
      </p:sp>
      <p:sp>
        <p:nvSpPr>
          <p:cNvPr id="19" name="Tekstboks 18"/>
          <p:cNvSpPr txBox="1"/>
          <p:nvPr/>
        </p:nvSpPr>
        <p:spPr>
          <a:xfrm>
            <a:off x="0" y="3258468"/>
            <a:ext cx="7561263" cy="2185214"/>
          </a:xfrm>
          <a:prstGeom prst="rect">
            <a:avLst/>
          </a:prstGeom>
          <a:noFill/>
        </p:spPr>
        <p:txBody>
          <a:bodyPr wrap="square" lIns="540000" rIns="54000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This is to certify that participant successfully has completed</a:t>
            </a:r>
          </a:p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Universal Robots </a:t>
            </a:r>
            <a:r>
              <a:rPr lang="en-US" altLang="zh-CN" sz="2400" b="1" i="1" dirty="0">
                <a:solidFill>
                  <a:schemeClr val="bg1"/>
                </a:solidFill>
              </a:rPr>
              <a:t>Advanced </a:t>
            </a:r>
            <a:r>
              <a:rPr lang="en-US" sz="2400" b="1" i="1" dirty="0">
                <a:solidFill>
                  <a:schemeClr val="bg1"/>
                </a:solidFill>
              </a:rPr>
              <a:t>Training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Date:  201</a:t>
            </a:r>
            <a:r>
              <a:rPr lang="en-US" sz="1400" dirty="0">
                <a:solidFill>
                  <a:schemeClr val="bg1"/>
                </a:solidFill>
              </a:rPr>
              <a:t>8</a:t>
            </a:r>
            <a:r>
              <a:rPr lang="da-DK" sz="1400" dirty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altLang="zh-CN" sz="1400" dirty="0">
                <a:solidFill>
                  <a:schemeClr val="bg1"/>
                </a:solidFill>
              </a:rPr>
              <a:t>-22</a:t>
            </a:r>
            <a:r>
              <a:rPr lang="da-DK" sz="1400" dirty="0">
                <a:solidFill>
                  <a:schemeClr val="bg1"/>
                </a:solidFill>
              </a:rPr>
              <a:t>~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altLang="zh-CN" sz="1400" dirty="0">
                <a:solidFill>
                  <a:schemeClr val="bg1"/>
                </a:solidFill>
              </a:rPr>
              <a:t>-23</a:t>
            </a:r>
            <a:endParaRPr lang="da-DK" altLang="zh-CN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Certificate No. 201</a:t>
            </a:r>
            <a:r>
              <a:rPr lang="en-US" sz="1400">
                <a:solidFill>
                  <a:schemeClr val="bg1"/>
                </a:solidFill>
              </a:rPr>
              <a:t>8</a:t>
            </a:r>
            <a:r>
              <a:rPr lang="en-US" altLang="zh-CN" sz="1400">
                <a:solidFill>
                  <a:schemeClr val="bg1"/>
                </a:solidFill>
              </a:rPr>
              <a:t>0037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Period of Validity:  for one year 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 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20" name="Tekstboks 19"/>
          <p:cNvSpPr txBox="1"/>
          <p:nvPr/>
        </p:nvSpPr>
        <p:spPr>
          <a:xfrm>
            <a:off x="0" y="9019108"/>
            <a:ext cx="7561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This certificate has been issued by</a:t>
            </a:r>
          </a:p>
          <a:p>
            <a:pPr algn="ctr"/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rgbClr val="FFFFFF"/>
                </a:solidFill>
              </a:rPr>
              <a:t>________________________________________________________</a:t>
            </a:r>
          </a:p>
          <a:p>
            <a:pPr algn="ctr"/>
            <a:r>
              <a:rPr lang="en-US" sz="1400" b="1" i="1" dirty="0">
                <a:solidFill>
                  <a:srgbClr val="FFFF00"/>
                </a:solidFill>
              </a:rPr>
              <a:t>Technical Training Manager</a:t>
            </a:r>
          </a:p>
        </p:txBody>
      </p:sp>
      <p:sp>
        <p:nvSpPr>
          <p:cNvPr id="21" name="Tekstboks 20"/>
          <p:cNvSpPr txBox="1"/>
          <p:nvPr/>
        </p:nvSpPr>
        <p:spPr>
          <a:xfrm>
            <a:off x="0" y="10127104"/>
            <a:ext cx="7561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FFFFFF"/>
                </a:solidFill>
              </a:rPr>
              <a:t>Universal Robots (Shanghai) </a:t>
            </a:r>
            <a:r>
              <a:rPr lang="en-US" altLang="zh-CN" sz="1100" b="1" dirty="0" err="1">
                <a:solidFill>
                  <a:srgbClr val="FFFFFF"/>
                </a:solidFill>
              </a:rPr>
              <a:t>Co.,Ltd</a:t>
            </a:r>
            <a:r>
              <a:rPr lang="en-US" altLang="zh-CN" sz="1100" b="1" dirty="0">
                <a:solidFill>
                  <a:srgbClr val="FFFFFF"/>
                </a:solidFill>
              </a:rPr>
              <a:t> 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| </a:t>
            </a:r>
            <a:r>
              <a:rPr lang="en-US" altLang="zh-CN" sz="1100" b="1" dirty="0">
                <a:solidFill>
                  <a:srgbClr val="FFFFFF"/>
                </a:solidFill>
                <a:effectLst/>
              </a:rPr>
              <a:t>2008</a:t>
            </a:r>
            <a:r>
              <a:rPr lang="da-DK" sz="1100" b="1" dirty="0">
                <a:solidFill>
                  <a:srgbClr val="FFFFFF"/>
                </a:solidFill>
              </a:rPr>
              <a:t> Room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 | </a:t>
            </a:r>
            <a:r>
              <a:rPr lang="da-DK" sz="1100" b="1" dirty="0">
                <a:solidFill>
                  <a:srgbClr val="FFFFFF"/>
                </a:solidFill>
              </a:rPr>
              <a:t>No.</a:t>
            </a:r>
            <a:r>
              <a:rPr lang="en-US" altLang="zh-CN" sz="1100" b="1" dirty="0">
                <a:solidFill>
                  <a:srgbClr val="FFFFFF"/>
                </a:solidFill>
              </a:rPr>
              <a:t>688</a:t>
            </a:r>
            <a:r>
              <a:rPr lang="da-DK" altLang="zh-CN" sz="1100" b="1" dirty="0">
                <a:solidFill>
                  <a:srgbClr val="FFFFFF"/>
                </a:solidFill>
              </a:rPr>
              <a:t> </a:t>
            </a:r>
            <a:r>
              <a:rPr lang="en-US" altLang="zh-CN" sz="1100" b="1" dirty="0">
                <a:solidFill>
                  <a:srgbClr val="FFFFFF"/>
                </a:solidFill>
              </a:rPr>
              <a:t>West Nanjing</a:t>
            </a:r>
            <a:r>
              <a:rPr lang="da-DK" sz="1100" b="1" dirty="0">
                <a:solidFill>
                  <a:srgbClr val="FFFFFF"/>
                </a:solidFill>
              </a:rPr>
              <a:t> Road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| Shanghai|China </a:t>
            </a:r>
            <a:r>
              <a:rPr lang="da-DK" altLang="zh-CN" sz="1100" b="1">
                <a:solidFill>
                  <a:srgbClr val="FFFFFF"/>
                </a:solidFill>
              </a:rPr>
              <a:t>|                                                    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T: +</a:t>
            </a:r>
            <a:r>
              <a:rPr lang="da-DK" sz="1100" b="1" dirty="0">
                <a:solidFill>
                  <a:srgbClr val="FFFFFF"/>
                </a:solidFill>
              </a:rPr>
              <a:t>86 21 61</a:t>
            </a:r>
            <a:r>
              <a:rPr lang="en-US" altLang="zh-CN" sz="1100" b="1" dirty="0">
                <a:solidFill>
                  <a:srgbClr val="FFFFFF"/>
                </a:solidFill>
              </a:rPr>
              <a:t>326299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 | </a:t>
            </a:r>
            <a:r>
              <a:rPr lang="da-DK" sz="1100" b="1" dirty="0">
                <a:solidFill>
                  <a:srgbClr val="FFFFFF"/>
                </a:solidFill>
              </a:rPr>
              <a:t>support.china</a:t>
            </a:r>
            <a:r>
              <a:rPr lang="da-DK" sz="1100" b="1" dirty="0">
                <a:solidFill>
                  <a:srgbClr val="FFFFFF"/>
                </a:solidFill>
                <a:effectLst/>
              </a:rPr>
              <a:t>@universal-robots.com</a:t>
            </a:r>
            <a:endParaRPr lang="da-DK" sz="1100" b="1" dirty="0">
              <a:solidFill>
                <a:srgbClr val="FFFFFF"/>
              </a:solidFill>
            </a:endParaRPr>
          </a:p>
        </p:txBody>
      </p:sp>
      <p:sp>
        <p:nvSpPr>
          <p:cNvPr id="2" name="Tekstboks 1"/>
          <p:cNvSpPr txBox="1"/>
          <p:nvPr/>
        </p:nvSpPr>
        <p:spPr>
          <a:xfrm>
            <a:off x="2916535" y="9209266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i="1" dirty="0">
                <a:solidFill>
                  <a:srgbClr val="FFFF00"/>
                </a:solidFill>
                <a:latin typeface="Freestyle Script" panose="030804020302050B0404" pitchFamily="66" charset="0"/>
              </a:rPr>
              <a:t>Ivy Chen</a:t>
            </a:r>
            <a:endParaRPr lang="en-GB" sz="4000" i="1" dirty="0">
              <a:solidFill>
                <a:srgbClr val="FFFF00"/>
              </a:solidFill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37031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66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Freestyle Script</vt:lpstr>
      <vt:lpstr>Kontortema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Jesper Sonne</dc:creator>
  <cp:lastModifiedBy>Ivy Chen</cp:lastModifiedBy>
  <cp:revision>497</cp:revision>
  <cp:lastPrinted>2014-05-28T13:38:05Z</cp:lastPrinted>
  <dcterms:created xsi:type="dcterms:W3CDTF">2014-05-28T11:18:59Z</dcterms:created>
  <dcterms:modified xsi:type="dcterms:W3CDTF">2018-06-20T02:17:22Z</dcterms:modified>
</cp:coreProperties>
</file>