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Htk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-</a:t>
            </a:r>
            <a:r>
              <a:rPr lang="zh-CN" altLang="en-US" dirty="0" smtClean="0"/>
              <a:t>搭建数字识别系统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6096" y="3789040"/>
            <a:ext cx="3096344" cy="1752600"/>
          </a:xfrm>
        </p:spPr>
        <p:txBody>
          <a:bodyPr/>
          <a:lstStyle/>
          <a:p>
            <a:r>
              <a:rPr lang="zh-CN" altLang="en-US" dirty="0" smtClean="0"/>
              <a:t>深夜学堂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模型</a:t>
            </a:r>
            <a:r>
              <a:rPr lang="zh-CN" altLang="en-US" dirty="0" smtClean="0"/>
              <a:t>中添加</a:t>
            </a:r>
            <a:r>
              <a:rPr lang="en-US" altLang="zh-CN" dirty="0" smtClean="0"/>
              <a:t>sp</a:t>
            </a:r>
            <a:r>
              <a:rPr lang="zh-CN" altLang="en-US" dirty="0" smtClean="0"/>
              <a:t>模型、添加</a:t>
            </a:r>
            <a:r>
              <a:rPr lang="en-US" altLang="zh-CN" dirty="0" err="1" smtClean="0"/>
              <a:t>sil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r>
              <a:rPr lang="zh-CN" altLang="en-US" dirty="0" smtClean="0"/>
              <a:t>的状态邦定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916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</a:t>
            </a:r>
            <a:r>
              <a:rPr lang="zh-CN" altLang="en-US" dirty="0" smtClean="0"/>
              <a:t>模型？</a:t>
            </a:r>
            <a:endParaRPr lang="en-US" altLang="zh-CN" dirty="0" smtClean="0"/>
          </a:p>
          <a:p>
            <a:r>
              <a:rPr lang="zh-CN" altLang="en-US" dirty="0" smtClean="0"/>
              <a:t>为什么添加？  连续读一串数字，数字间就为</a:t>
            </a:r>
            <a:r>
              <a:rPr lang="en-US" altLang="zh-CN" dirty="0" smtClean="0"/>
              <a:t>sp</a:t>
            </a:r>
          </a:p>
          <a:p>
            <a:r>
              <a:rPr lang="en-US" altLang="zh-CN" dirty="0" err="1" smtClean="0"/>
              <a:t>HHed</a:t>
            </a:r>
            <a:r>
              <a:rPr lang="en-US" altLang="zh-CN" dirty="0" smtClean="0"/>
              <a:t> </a:t>
            </a:r>
            <a:r>
              <a:rPr lang="en-US" altLang="zh-CN" dirty="0" smtClean="0"/>
              <a:t>-A -D -V -T 1 -H hmm/hmm4/macros -H hmm/hmm4/</a:t>
            </a:r>
            <a:r>
              <a:rPr lang="en-US" altLang="zh-CN" dirty="0" err="1" smtClean="0"/>
              <a:t>hmmdefs</a:t>
            </a:r>
            <a:r>
              <a:rPr lang="en-US" altLang="zh-CN" dirty="0" smtClean="0"/>
              <a:t> -M hmm/hmm5 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/hhed.scp </a:t>
            </a:r>
            <a:r>
              <a:rPr lang="en-US" altLang="zh-CN" dirty="0" smtClean="0"/>
              <a:t>phone/monophones1</a:t>
            </a:r>
          </a:p>
          <a:p>
            <a:r>
              <a:rPr lang="zh-CN" altLang="en-US" dirty="0" smtClean="0"/>
              <a:t>参考</a:t>
            </a:r>
            <a:r>
              <a:rPr lang="en-US" dirty="0" err="1" smtClean="0"/>
              <a:t>htkbook</a:t>
            </a:r>
            <a:r>
              <a:rPr lang="en-US" dirty="0" smtClean="0"/>
              <a:t> 35</a:t>
            </a:r>
            <a:r>
              <a:rPr lang="zh-CN" altLang="en-US" dirty="0" smtClean="0"/>
              <a:t>页。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861048"/>
            <a:ext cx="3081972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HERest</a:t>
            </a:r>
            <a:r>
              <a:rPr lang="en-US" altLang="zh-CN" dirty="0" smtClean="0"/>
              <a:t> -A -D -V -T 1 -C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herest.conf</a:t>
            </a:r>
            <a:r>
              <a:rPr lang="en-US" altLang="zh-CN" dirty="0" smtClean="0"/>
              <a:t> -I </a:t>
            </a:r>
            <a:r>
              <a:rPr lang="en-US" altLang="zh-CN" dirty="0" err="1" smtClean="0"/>
              <a:t>mlf</a:t>
            </a:r>
            <a:r>
              <a:rPr lang="en-US" altLang="zh-CN" dirty="0" smtClean="0"/>
              <a:t>/train_phone_level1.mlf -t 250.0 150.0 1000.0 -S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/train_feature.scp -H hmm/hmm5/macros -H hmm/hmm5/</a:t>
            </a:r>
            <a:r>
              <a:rPr lang="en-US" altLang="zh-CN" dirty="0" err="1" smtClean="0"/>
              <a:t>hmmdefs</a:t>
            </a:r>
            <a:r>
              <a:rPr lang="en-US" altLang="zh-CN" dirty="0" smtClean="0"/>
              <a:t> -M hmm/hmm6 </a:t>
            </a:r>
            <a:r>
              <a:rPr lang="en-US" altLang="zh-CN" dirty="0" smtClean="0"/>
              <a:t>phone/monophones1</a:t>
            </a:r>
          </a:p>
          <a:p>
            <a:r>
              <a:rPr lang="zh-CN" altLang="en-US" dirty="0" smtClean="0"/>
              <a:t>训练两遍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离线识别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HVite</a:t>
            </a:r>
            <a:r>
              <a:rPr lang="en-US" altLang="zh-CN" dirty="0" smtClean="0"/>
              <a:t> -A -D -V -T 1 -H hmm/hmm7/macros -H hmm/hmm7/</a:t>
            </a:r>
            <a:r>
              <a:rPr lang="en-US" altLang="zh-CN" dirty="0" err="1" smtClean="0"/>
              <a:t>hmmdefs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/test_feature.scp -l *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result/result.mlf -w task/wordnet.slf -p 0.0 -s 5.0 dictionary/</a:t>
            </a:r>
            <a:r>
              <a:rPr lang="en-US" altLang="zh-CN" dirty="0" err="1" smtClean="0"/>
              <a:t>pronunciate.dict</a:t>
            </a:r>
            <a:r>
              <a:rPr lang="en-US" altLang="zh-CN" dirty="0" smtClean="0"/>
              <a:t> </a:t>
            </a:r>
            <a:r>
              <a:rPr lang="en-US" altLang="zh-CN" dirty="0" smtClean="0"/>
              <a:t>phone/monophones1</a:t>
            </a:r>
          </a:p>
          <a:p>
            <a:endParaRPr lang="en-US" altLang="zh-CN" dirty="0" smtClean="0"/>
          </a:p>
          <a:p>
            <a:r>
              <a:rPr lang="zh-CN" altLang="en-US" smtClean="0"/>
              <a:t>注意：本次试验使用训练语料进行识别，自己录制测试语料也可。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HResults</a:t>
            </a:r>
            <a:r>
              <a:rPr lang="en-US" altLang="zh-CN" dirty="0" smtClean="0"/>
              <a:t>  -A -D -V -T 1 -p -I </a:t>
            </a:r>
            <a:r>
              <a:rPr lang="en-US" altLang="zh-CN" dirty="0" err="1" smtClean="0"/>
              <a:t>mlf</a:t>
            </a:r>
            <a:r>
              <a:rPr lang="en-US" altLang="zh-CN" dirty="0" smtClean="0"/>
              <a:t>/test_word_level.mlf task/wordlist result/result.mlf &gt; result/result.sta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给出框图</a:t>
            </a:r>
            <a:endParaRPr lang="zh-CN" altLang="en-US" dirty="0"/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31" name="Picture 83" descr="C:\Documents and Settings\Administrator\桌面\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268760"/>
            <a:ext cx="6476622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需要</a:t>
            </a:r>
            <a:r>
              <a:rPr lang="zh-CN" altLang="en-US" dirty="0" smtClean="0"/>
              <a:t>提前准备的文件有：</a:t>
            </a:r>
          </a:p>
          <a:p>
            <a:r>
              <a:rPr lang="en-US" altLang="zh-CN" dirty="0" smtClean="0"/>
              <a:t>task/</a:t>
            </a:r>
            <a:r>
              <a:rPr lang="en-US" altLang="zh-CN" dirty="0" err="1" smtClean="0"/>
              <a:t>wordnet.gram</a:t>
            </a:r>
            <a:r>
              <a:rPr lang="en-US" altLang="zh-CN" dirty="0" smtClean="0"/>
              <a:t>-</a:t>
            </a:r>
            <a:r>
              <a:rPr lang="zh-CN" altLang="en-US" dirty="0" smtClean="0"/>
              <a:t>识别任务词网络定义文件</a:t>
            </a:r>
          </a:p>
          <a:p>
            <a:r>
              <a:rPr lang="en-US" altLang="zh-CN" dirty="0" smtClean="0"/>
              <a:t>hmm/proto  -</a:t>
            </a:r>
            <a:r>
              <a:rPr lang="zh-CN" altLang="en-US" dirty="0" smtClean="0"/>
              <a:t>马尔科夫模型定义文件</a:t>
            </a:r>
          </a:p>
          <a:p>
            <a:r>
              <a:rPr lang="en-US" altLang="zh-CN" dirty="0" smtClean="0"/>
              <a:t>dictionary/</a:t>
            </a:r>
            <a:r>
              <a:rPr lang="en-US" altLang="zh-CN" dirty="0" err="1" smtClean="0"/>
              <a:t>pronuciate.dic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发音字典文件</a:t>
            </a:r>
          </a:p>
          <a:p>
            <a:r>
              <a:rPr lang="en-US" altLang="zh-CN" dirty="0" err="1" smtClean="0"/>
              <a:t>mlf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train_word_level.mlf</a:t>
            </a:r>
            <a:r>
              <a:rPr lang="en-US" altLang="zh-CN" dirty="0" smtClean="0"/>
              <a:t>-</a:t>
            </a:r>
            <a:r>
              <a:rPr lang="zh-CN" altLang="en-US" dirty="0" smtClean="0"/>
              <a:t>训练词主标注文件</a:t>
            </a:r>
          </a:p>
          <a:p>
            <a:r>
              <a:rPr lang="en-US" altLang="zh-CN" dirty="0" err="1" smtClean="0"/>
              <a:t>mlf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test_word_level.mlf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测试词主标注文件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生成词任务网络</a:t>
            </a:r>
            <a:r>
              <a:rPr lang="en-US" altLang="zh-CN" dirty="0" smtClean="0"/>
              <a:t>(</a:t>
            </a:r>
            <a:r>
              <a:rPr lang="zh-CN" altLang="en-US" dirty="0" smtClean="0"/>
              <a:t>语法网络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HParse</a:t>
            </a:r>
            <a:r>
              <a:rPr lang="en-US" altLang="zh-CN" dirty="0" smtClean="0"/>
              <a:t> -A -D -V -T 1 task/</a:t>
            </a:r>
            <a:r>
              <a:rPr lang="en-US" altLang="zh-CN" dirty="0" err="1" smtClean="0"/>
              <a:t>wordnet.gram</a:t>
            </a:r>
            <a:r>
              <a:rPr lang="en-US" altLang="zh-CN" dirty="0" smtClean="0"/>
              <a:t> </a:t>
            </a:r>
            <a:r>
              <a:rPr lang="en-US" altLang="zh-CN" dirty="0" smtClean="0"/>
              <a:t>task/wordnet.slf</a:t>
            </a:r>
          </a:p>
          <a:p>
            <a:r>
              <a:rPr lang="zh-CN" altLang="en-US" dirty="0" smtClean="0"/>
              <a:t>一些标准选项对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HTK</a:t>
            </a:r>
            <a:r>
              <a:rPr lang="zh-CN" altLang="en-US" dirty="0" smtClean="0"/>
              <a:t>工具都是通用的。我们将使用以下一些选项：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-A </a:t>
            </a:r>
            <a:r>
              <a:rPr lang="zh-CN" altLang="en-US" dirty="0" smtClean="0"/>
              <a:t>：显示命令行参数；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-D </a:t>
            </a:r>
            <a:r>
              <a:rPr lang="zh-CN" altLang="en-US" dirty="0" smtClean="0"/>
              <a:t>：显示配置设置；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-T 1</a:t>
            </a:r>
            <a:r>
              <a:rPr lang="zh-CN" altLang="en-US" dirty="0" smtClean="0"/>
              <a:t>：显示算法动作的相关信息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参数选项参考</a:t>
            </a:r>
            <a:r>
              <a:rPr lang="en-US" altLang="zh-CN" dirty="0" smtClean="0"/>
              <a:t>HTKBOOK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训练词级标注文件生成音素级标注文件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09160"/>
          </a:xfrm>
        </p:spPr>
        <p:txBody>
          <a:bodyPr/>
          <a:lstStyle/>
          <a:p>
            <a:r>
              <a:rPr lang="en-US" altLang="zh-CN" dirty="0" err="1" smtClean="0"/>
              <a:t>HLed</a:t>
            </a:r>
            <a:r>
              <a:rPr lang="en-US" altLang="zh-CN" dirty="0" smtClean="0"/>
              <a:t> -A -D -V -T 1 -l * -d dictionary/</a:t>
            </a:r>
            <a:r>
              <a:rPr lang="en-US" altLang="zh-CN" dirty="0" err="1" smtClean="0"/>
              <a:t>pronunciate.dict</a:t>
            </a:r>
            <a:r>
              <a:rPr lang="en-US" altLang="zh-CN" dirty="0" smtClean="0"/>
              <a:t> -n phone/monophones0 -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mlf</a:t>
            </a:r>
            <a:r>
              <a:rPr lang="en-US" altLang="zh-CN" dirty="0" smtClean="0"/>
              <a:t>/train_phone_level0.mlf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/hled0.scp </a:t>
            </a:r>
            <a:r>
              <a:rPr lang="en-US" altLang="zh-CN" dirty="0" err="1" smtClean="0"/>
              <a:t>mlf</a:t>
            </a:r>
            <a:r>
              <a:rPr lang="en-US" altLang="zh-CN" dirty="0" smtClean="0"/>
              <a:t>/train_word_level.mlf</a:t>
            </a:r>
          </a:p>
          <a:p>
            <a:r>
              <a:rPr lang="en-US" altLang="zh-CN" dirty="0" err="1" smtClean="0"/>
              <a:t>scp</a:t>
            </a:r>
            <a:r>
              <a:rPr lang="en-US" altLang="zh-CN" dirty="0" smtClean="0"/>
              <a:t>/hled0.scp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EX </a:t>
            </a:r>
            <a:r>
              <a:rPr lang="zh-CN" altLang="en-US" dirty="0" smtClean="0"/>
              <a:t>命令表示按照字典进行展开，</a:t>
            </a:r>
            <a:r>
              <a:rPr lang="en-US" altLang="zh-CN" dirty="0" smtClean="0"/>
              <a:t>IS </a:t>
            </a:r>
            <a:r>
              <a:rPr lang="zh-CN" altLang="en-US" dirty="0" smtClean="0"/>
              <a:t>表示在每个话语的前后插入标志，</a:t>
            </a:r>
            <a:r>
              <a:rPr lang="en-US" altLang="zh-CN" dirty="0" smtClean="0"/>
              <a:t>DE </a:t>
            </a:r>
            <a:r>
              <a:rPr lang="zh-CN" altLang="en-US" dirty="0" smtClean="0"/>
              <a:t>一行表示音素间不用 </a:t>
            </a:r>
            <a:r>
              <a:rPr lang="en-US" altLang="zh-CN" dirty="0" smtClean="0"/>
              <a:t>sp </a:t>
            </a:r>
            <a:r>
              <a:rPr lang="zh-CN" altLang="en-US" dirty="0" smtClean="0"/>
              <a:t>隔开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- n </a:t>
            </a:r>
            <a:r>
              <a:rPr lang="zh-CN" altLang="en-US" dirty="0" smtClean="0"/>
              <a:t>生成音素列表 第</a:t>
            </a:r>
            <a:r>
              <a:rPr lang="en-US" altLang="zh-CN" dirty="0" smtClean="0"/>
              <a:t>49</a:t>
            </a:r>
            <a:r>
              <a:rPr lang="zh-CN" altLang="en-US" dirty="0" smtClean="0"/>
              <a:t>行用到了</a:t>
            </a:r>
            <a:r>
              <a:rPr lang="en-US" altLang="zh-CN" dirty="0" smtClean="0"/>
              <a:t>monophone0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HCopy</a:t>
            </a:r>
            <a:r>
              <a:rPr lang="en-US" altLang="zh-CN" dirty="0" smtClean="0"/>
              <a:t> -A -D -V -T 1 -C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hcopy.conf</a:t>
            </a:r>
            <a:r>
              <a:rPr lang="en-US" altLang="zh-CN" dirty="0" smtClean="0"/>
              <a:t> -S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/train_speechtofeature.scp</a:t>
            </a:r>
          </a:p>
          <a:p>
            <a:r>
              <a:rPr lang="zh-CN" altLang="en-US" dirty="0" smtClean="0"/>
              <a:t>参考配置文件</a:t>
            </a:r>
            <a:r>
              <a:rPr lang="en-US" altLang="zh-CN" dirty="0" err="1" smtClean="0"/>
              <a:t>hcopy.conf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hcompv</a:t>
            </a:r>
            <a:r>
              <a:rPr lang="en-US" altLang="zh-CN" dirty="0" smtClean="0"/>
              <a:t> -A -D -V -T 1 -C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hcompv.conf</a:t>
            </a:r>
            <a:r>
              <a:rPr lang="en-US" altLang="zh-CN" dirty="0" smtClean="0"/>
              <a:t> -f 0.01 -m -S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/train_feature.scp -M hmm/hmm0 </a:t>
            </a:r>
            <a:r>
              <a:rPr lang="en-US" altLang="zh-CN" dirty="0" smtClean="0"/>
              <a:t>hmm/proto</a:t>
            </a:r>
          </a:p>
          <a:p>
            <a:r>
              <a:rPr lang="zh-CN" altLang="en-US" dirty="0" smtClean="0"/>
              <a:t>计算所有训练语音参数的全局均值和方差，用来初始化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vFloors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创建</a:t>
            </a:r>
            <a:r>
              <a:rPr lang="en-US" altLang="zh-CN" sz="3600" dirty="0" smtClean="0"/>
              <a:t>macros</a:t>
            </a:r>
            <a:r>
              <a:rPr lang="zh-CN" altLang="en-US" sz="3600" dirty="0" smtClean="0"/>
              <a:t>宏文件、创建</a:t>
            </a:r>
            <a:r>
              <a:rPr lang="en-US" altLang="zh-CN" sz="3600" dirty="0" err="1" smtClean="0"/>
              <a:t>hmmdefs</a:t>
            </a:r>
            <a:r>
              <a:rPr lang="zh-CN" altLang="en-US" sz="3600" dirty="0" smtClean="0"/>
              <a:t>文件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Macros</a:t>
            </a:r>
            <a:r>
              <a:rPr lang="zh-CN" altLang="en-US" dirty="0" smtClean="0"/>
              <a:t>文件为全局宏定义文件，内容参考原文件。</a:t>
            </a:r>
            <a:endParaRPr lang="en-US" altLang="zh-CN" dirty="0" smtClean="0"/>
          </a:p>
          <a:p>
            <a:r>
              <a:rPr lang="en-US" altLang="zh-CN" dirty="0" err="1" smtClean="0"/>
              <a:t>Hmmdefs</a:t>
            </a:r>
            <a:r>
              <a:rPr lang="zh-CN" altLang="en-US" dirty="0" smtClean="0"/>
              <a:t>需要把每个训练的音素模型初始化，借助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脚本可以快速完成，内容参考原文件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herest</a:t>
            </a:r>
            <a:r>
              <a:rPr lang="en-US" altLang="zh-CN" dirty="0" smtClean="0"/>
              <a:t> -A -D -V -T 1 -C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herest.conf</a:t>
            </a:r>
            <a:r>
              <a:rPr lang="en-US" altLang="zh-CN" dirty="0" smtClean="0"/>
              <a:t> -I </a:t>
            </a:r>
            <a:r>
              <a:rPr lang="en-US" altLang="zh-CN" dirty="0" err="1" smtClean="0"/>
              <a:t>mlf</a:t>
            </a:r>
            <a:r>
              <a:rPr lang="en-US" altLang="zh-CN" dirty="0" smtClean="0"/>
              <a:t>/train_phone_level0.mlf -t 250.0 150.0 1000.0 -S </a:t>
            </a:r>
            <a:r>
              <a:rPr lang="en-US" altLang="zh-CN" dirty="0" err="1" smtClean="0"/>
              <a:t>scp</a:t>
            </a:r>
            <a:r>
              <a:rPr lang="en-US" altLang="zh-CN" dirty="0" smtClean="0"/>
              <a:t>/train_feature.scp -H hmm/hmm0/macros -H hmm/hmm0/</a:t>
            </a:r>
            <a:r>
              <a:rPr lang="en-US" altLang="zh-CN" dirty="0" err="1" smtClean="0"/>
              <a:t>hmmdefs</a:t>
            </a:r>
            <a:r>
              <a:rPr lang="en-US" altLang="zh-CN" dirty="0" smtClean="0"/>
              <a:t> -M hmm/hmm1 </a:t>
            </a:r>
            <a:r>
              <a:rPr lang="en-US" altLang="zh-CN" dirty="0" smtClean="0"/>
              <a:t>phone/monophones0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训练三遍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519</Words>
  <Application>Microsoft Office PowerPoint</Application>
  <PresentationFormat>全屏显示(4:3)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顶峰</vt:lpstr>
      <vt:lpstr>Htk实战-搭建数字识别系统</vt:lpstr>
      <vt:lpstr>给出框图</vt:lpstr>
      <vt:lpstr>准备文件</vt:lpstr>
      <vt:lpstr>生成词任务网络(语法网络)</vt:lpstr>
      <vt:lpstr>训练词级标注文件生成音素级标注文件</vt:lpstr>
      <vt:lpstr>特征提取</vt:lpstr>
      <vt:lpstr>初始化模型</vt:lpstr>
      <vt:lpstr>创建macros宏文件、创建hmmdefs文件</vt:lpstr>
      <vt:lpstr>训练</vt:lpstr>
      <vt:lpstr>模型中添加sp模型、添加sil和sp的状态邦定</vt:lpstr>
      <vt:lpstr>继续训练</vt:lpstr>
      <vt:lpstr>离线识别</vt:lpstr>
      <vt:lpstr>识别统计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Htk实战-搭建数字识别系统</dc:title>
  <cp:lastModifiedBy>008</cp:lastModifiedBy>
  <cp:revision>7</cp:revision>
  <dcterms:modified xsi:type="dcterms:W3CDTF">2012-01-05T12:23:09Z</dcterms:modified>
</cp:coreProperties>
</file>