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 id="2147483707" r:id="rId3"/>
    <p:sldMasterId id="2147483709" r:id="rId4"/>
    <p:sldMasterId id="2147483710" r:id="rId5"/>
    <p:sldMasterId id="2147483711" r:id="rId6"/>
    <p:sldMasterId id="2147483712" r:id="rId7"/>
    <p:sldMasterId id="2147483713" r:id="rId8"/>
    <p:sldMasterId id="2147483714" r:id="rId9"/>
    <p:sldMasterId id="2147483715" r:id="rId10"/>
    <p:sldMasterId id="2147483716" r:id="rId11"/>
    <p:sldMasterId id="2147483717" r:id="rId12"/>
  </p:sldMasterIdLst>
  <p:notesMasterIdLst>
    <p:notesMasterId r:id="rId49"/>
  </p:notesMasterIdLst>
  <p:sldIdLst>
    <p:sldId id="1118" r:id="rId13"/>
    <p:sldId id="258" r:id="rId14"/>
    <p:sldId id="320" r:id="rId15"/>
    <p:sldId id="1114" r:id="rId16"/>
    <p:sldId id="1115" r:id="rId17"/>
    <p:sldId id="1116" r:id="rId18"/>
    <p:sldId id="1117" r:id="rId19"/>
    <p:sldId id="1119" r:id="rId20"/>
    <p:sldId id="1123" r:id="rId21"/>
    <p:sldId id="1124" r:id="rId22"/>
    <p:sldId id="1125" r:id="rId23"/>
    <p:sldId id="1126" r:id="rId24"/>
    <p:sldId id="1127" r:id="rId25"/>
    <p:sldId id="1128" r:id="rId26"/>
    <p:sldId id="1129" r:id="rId27"/>
    <p:sldId id="1130" r:id="rId28"/>
    <p:sldId id="1131" r:id="rId29"/>
    <p:sldId id="1144" r:id="rId30"/>
    <p:sldId id="1132" r:id="rId31"/>
    <p:sldId id="1133" r:id="rId32"/>
    <p:sldId id="1134" r:id="rId33"/>
    <p:sldId id="1135" r:id="rId34"/>
    <p:sldId id="1137" r:id="rId35"/>
    <p:sldId id="1136" r:id="rId36"/>
    <p:sldId id="1138" r:id="rId37"/>
    <p:sldId id="1145" r:id="rId38"/>
    <p:sldId id="1139" r:id="rId39"/>
    <p:sldId id="1146" r:id="rId40"/>
    <p:sldId id="1147" r:id="rId41"/>
    <p:sldId id="1141" r:id="rId42"/>
    <p:sldId id="1148" r:id="rId43"/>
    <p:sldId id="1140" r:id="rId44"/>
    <p:sldId id="1149" r:id="rId45"/>
    <p:sldId id="1142" r:id="rId46"/>
    <p:sldId id="1143" r:id="rId47"/>
    <p:sldId id="295" r:id="rId4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25"/>
    <p:restoredTop sz="82803"/>
  </p:normalViewPr>
  <p:slideViewPr>
    <p:cSldViewPr snapToGrid="0">
      <p:cViewPr varScale="1">
        <p:scale>
          <a:sx n="117" d="100"/>
          <a:sy n="117" d="100"/>
        </p:scale>
        <p:origin x="208" y="288"/>
      </p:cViewPr>
      <p:guideLst>
        <p:guide orient="horz" pos="222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20" Type="http://schemas.openxmlformats.org/officeDocument/2006/relationships/slide" Target="slides/slide8.xml"/><Relationship Id="rId41" Type="http://schemas.openxmlformats.org/officeDocument/2006/relationships/slide" Target="slides/slide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2816A-2461-974B-94AD-22AC8A99A301}" type="datetimeFigureOut">
              <a:rPr lang="en-CN" smtClean="0"/>
              <a:t>2023/2/19</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FE00A-F7D7-9343-8548-BC7E84834634}" type="slidenum">
              <a:rPr lang="en-CN" smtClean="0"/>
              <a:t>‹#›</a:t>
            </a:fld>
            <a:endParaRPr lang="en-CN"/>
          </a:p>
        </p:txBody>
      </p:sp>
    </p:spTree>
    <p:extLst>
      <p:ext uri="{BB962C8B-B14F-4D97-AF65-F5344CB8AC3E}">
        <p14:creationId xmlns:p14="http://schemas.microsoft.com/office/powerpoint/2010/main" val="80348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a:t>
            </a:fld>
            <a:endParaRPr lang="en-CN"/>
          </a:p>
        </p:txBody>
      </p:sp>
    </p:spTree>
    <p:extLst>
      <p:ext uri="{BB962C8B-B14F-4D97-AF65-F5344CB8AC3E}">
        <p14:creationId xmlns:p14="http://schemas.microsoft.com/office/powerpoint/2010/main" val="104178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13</a:t>
            </a:fld>
            <a:endParaRPr lang="en-CN"/>
          </a:p>
        </p:txBody>
      </p:sp>
    </p:spTree>
    <p:extLst>
      <p:ext uri="{BB962C8B-B14F-4D97-AF65-F5344CB8AC3E}">
        <p14:creationId xmlns:p14="http://schemas.microsoft.com/office/powerpoint/2010/main" val="564547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14</a:t>
            </a:fld>
            <a:endParaRPr lang="en-CN"/>
          </a:p>
        </p:txBody>
      </p:sp>
    </p:spTree>
    <p:extLst>
      <p:ext uri="{BB962C8B-B14F-4D97-AF65-F5344CB8AC3E}">
        <p14:creationId xmlns:p14="http://schemas.microsoft.com/office/powerpoint/2010/main" val="45875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15</a:t>
            </a:fld>
            <a:endParaRPr lang="en-CN"/>
          </a:p>
        </p:txBody>
      </p:sp>
    </p:spTree>
    <p:extLst>
      <p:ext uri="{BB962C8B-B14F-4D97-AF65-F5344CB8AC3E}">
        <p14:creationId xmlns:p14="http://schemas.microsoft.com/office/powerpoint/2010/main" val="3398549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16</a:t>
            </a:fld>
            <a:endParaRPr lang="en-CN"/>
          </a:p>
        </p:txBody>
      </p:sp>
    </p:spTree>
    <p:extLst>
      <p:ext uri="{BB962C8B-B14F-4D97-AF65-F5344CB8AC3E}">
        <p14:creationId xmlns:p14="http://schemas.microsoft.com/office/powerpoint/2010/main" val="3574371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17</a:t>
            </a:fld>
            <a:endParaRPr lang="en-CN"/>
          </a:p>
        </p:txBody>
      </p:sp>
    </p:spTree>
    <p:extLst>
      <p:ext uri="{BB962C8B-B14F-4D97-AF65-F5344CB8AC3E}">
        <p14:creationId xmlns:p14="http://schemas.microsoft.com/office/powerpoint/2010/main" val="2132037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18</a:t>
            </a:fld>
            <a:endParaRPr lang="en-CN"/>
          </a:p>
        </p:txBody>
      </p:sp>
    </p:spTree>
    <p:extLst>
      <p:ext uri="{BB962C8B-B14F-4D97-AF65-F5344CB8AC3E}">
        <p14:creationId xmlns:p14="http://schemas.microsoft.com/office/powerpoint/2010/main" val="198438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19</a:t>
            </a:fld>
            <a:endParaRPr lang="en-CN"/>
          </a:p>
        </p:txBody>
      </p:sp>
    </p:spTree>
    <p:extLst>
      <p:ext uri="{BB962C8B-B14F-4D97-AF65-F5344CB8AC3E}">
        <p14:creationId xmlns:p14="http://schemas.microsoft.com/office/powerpoint/2010/main" val="1139386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20</a:t>
            </a:fld>
            <a:endParaRPr lang="en-CN"/>
          </a:p>
        </p:txBody>
      </p:sp>
    </p:spTree>
    <p:extLst>
      <p:ext uri="{BB962C8B-B14F-4D97-AF65-F5344CB8AC3E}">
        <p14:creationId xmlns:p14="http://schemas.microsoft.com/office/powerpoint/2010/main" val="1192291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21</a:t>
            </a:fld>
            <a:endParaRPr lang="en-CN"/>
          </a:p>
        </p:txBody>
      </p:sp>
    </p:spTree>
    <p:extLst>
      <p:ext uri="{BB962C8B-B14F-4D97-AF65-F5344CB8AC3E}">
        <p14:creationId xmlns:p14="http://schemas.microsoft.com/office/powerpoint/2010/main" val="3583085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23</a:t>
            </a:fld>
            <a:endParaRPr lang="en-CN"/>
          </a:p>
        </p:txBody>
      </p:sp>
    </p:spTree>
    <p:extLst>
      <p:ext uri="{BB962C8B-B14F-4D97-AF65-F5344CB8AC3E}">
        <p14:creationId xmlns:p14="http://schemas.microsoft.com/office/powerpoint/2010/main" val="142714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a:t>
            </a:fld>
            <a:endParaRPr lang="en-CN"/>
          </a:p>
        </p:txBody>
      </p:sp>
    </p:spTree>
    <p:extLst>
      <p:ext uri="{BB962C8B-B14F-4D97-AF65-F5344CB8AC3E}">
        <p14:creationId xmlns:p14="http://schemas.microsoft.com/office/powerpoint/2010/main" val="386511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24</a:t>
            </a:fld>
            <a:endParaRPr lang="en-CN"/>
          </a:p>
        </p:txBody>
      </p:sp>
    </p:spTree>
    <p:extLst>
      <p:ext uri="{BB962C8B-B14F-4D97-AF65-F5344CB8AC3E}">
        <p14:creationId xmlns:p14="http://schemas.microsoft.com/office/powerpoint/2010/main" val="4149641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25</a:t>
            </a:fld>
            <a:endParaRPr lang="en-CN"/>
          </a:p>
        </p:txBody>
      </p:sp>
    </p:spTree>
    <p:extLst>
      <p:ext uri="{BB962C8B-B14F-4D97-AF65-F5344CB8AC3E}">
        <p14:creationId xmlns:p14="http://schemas.microsoft.com/office/powerpoint/2010/main" val="698900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26</a:t>
            </a:fld>
            <a:endParaRPr lang="en-CN"/>
          </a:p>
        </p:txBody>
      </p:sp>
    </p:spTree>
    <p:extLst>
      <p:ext uri="{BB962C8B-B14F-4D97-AF65-F5344CB8AC3E}">
        <p14:creationId xmlns:p14="http://schemas.microsoft.com/office/powerpoint/2010/main" val="1496436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27</a:t>
            </a:fld>
            <a:endParaRPr lang="en-CN"/>
          </a:p>
        </p:txBody>
      </p:sp>
    </p:spTree>
    <p:extLst>
      <p:ext uri="{BB962C8B-B14F-4D97-AF65-F5344CB8AC3E}">
        <p14:creationId xmlns:p14="http://schemas.microsoft.com/office/powerpoint/2010/main" val="111686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28</a:t>
            </a:fld>
            <a:endParaRPr lang="en-CN"/>
          </a:p>
        </p:txBody>
      </p:sp>
    </p:spTree>
    <p:extLst>
      <p:ext uri="{BB962C8B-B14F-4D97-AF65-F5344CB8AC3E}">
        <p14:creationId xmlns:p14="http://schemas.microsoft.com/office/powerpoint/2010/main" val="449161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29</a:t>
            </a:fld>
            <a:endParaRPr lang="en-CN"/>
          </a:p>
        </p:txBody>
      </p:sp>
    </p:spTree>
    <p:extLst>
      <p:ext uri="{BB962C8B-B14F-4D97-AF65-F5344CB8AC3E}">
        <p14:creationId xmlns:p14="http://schemas.microsoft.com/office/powerpoint/2010/main" val="1751413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30</a:t>
            </a:fld>
            <a:endParaRPr lang="en-CN"/>
          </a:p>
        </p:txBody>
      </p:sp>
    </p:spTree>
    <p:extLst>
      <p:ext uri="{BB962C8B-B14F-4D97-AF65-F5344CB8AC3E}">
        <p14:creationId xmlns:p14="http://schemas.microsoft.com/office/powerpoint/2010/main" val="2084526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31</a:t>
            </a:fld>
            <a:endParaRPr lang="en-CN"/>
          </a:p>
        </p:txBody>
      </p:sp>
    </p:spTree>
    <p:extLst>
      <p:ext uri="{BB962C8B-B14F-4D97-AF65-F5344CB8AC3E}">
        <p14:creationId xmlns:p14="http://schemas.microsoft.com/office/powerpoint/2010/main" val="2127487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32</a:t>
            </a:fld>
            <a:endParaRPr lang="en-CN"/>
          </a:p>
        </p:txBody>
      </p:sp>
    </p:spTree>
    <p:extLst>
      <p:ext uri="{BB962C8B-B14F-4D97-AF65-F5344CB8AC3E}">
        <p14:creationId xmlns:p14="http://schemas.microsoft.com/office/powerpoint/2010/main" val="1908016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33</a:t>
            </a:fld>
            <a:endParaRPr lang="en-CN"/>
          </a:p>
        </p:txBody>
      </p:sp>
    </p:spTree>
    <p:extLst>
      <p:ext uri="{BB962C8B-B14F-4D97-AF65-F5344CB8AC3E}">
        <p14:creationId xmlns:p14="http://schemas.microsoft.com/office/powerpoint/2010/main" val="500594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a:t>
            </a:fld>
            <a:endParaRPr lang="en-CN"/>
          </a:p>
        </p:txBody>
      </p:sp>
    </p:spTree>
    <p:extLst>
      <p:ext uri="{BB962C8B-B14F-4D97-AF65-F5344CB8AC3E}">
        <p14:creationId xmlns:p14="http://schemas.microsoft.com/office/powerpoint/2010/main" val="2498914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35</a:t>
            </a:fld>
            <a:endParaRPr lang="en-CN"/>
          </a:p>
        </p:txBody>
      </p:sp>
    </p:spTree>
    <p:extLst>
      <p:ext uri="{BB962C8B-B14F-4D97-AF65-F5344CB8AC3E}">
        <p14:creationId xmlns:p14="http://schemas.microsoft.com/office/powerpoint/2010/main" val="2900896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7</a:t>
            </a:fld>
            <a:endParaRPr lang="en-CN"/>
          </a:p>
        </p:txBody>
      </p:sp>
    </p:spTree>
    <p:extLst>
      <p:ext uri="{BB962C8B-B14F-4D97-AF65-F5344CB8AC3E}">
        <p14:creationId xmlns:p14="http://schemas.microsoft.com/office/powerpoint/2010/main" val="2819082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8</a:t>
            </a:fld>
            <a:endParaRPr lang="en-CN"/>
          </a:p>
        </p:txBody>
      </p:sp>
    </p:spTree>
    <p:extLst>
      <p:ext uri="{BB962C8B-B14F-4D97-AF65-F5344CB8AC3E}">
        <p14:creationId xmlns:p14="http://schemas.microsoft.com/office/powerpoint/2010/main" val="1645786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9</a:t>
            </a:fld>
            <a:endParaRPr lang="en-CN"/>
          </a:p>
        </p:txBody>
      </p:sp>
    </p:spTree>
    <p:extLst>
      <p:ext uri="{BB962C8B-B14F-4D97-AF65-F5344CB8AC3E}">
        <p14:creationId xmlns:p14="http://schemas.microsoft.com/office/powerpoint/2010/main" val="1594365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10</a:t>
            </a:fld>
            <a:endParaRPr lang="en-CN"/>
          </a:p>
        </p:txBody>
      </p:sp>
    </p:spTree>
    <p:extLst>
      <p:ext uri="{BB962C8B-B14F-4D97-AF65-F5344CB8AC3E}">
        <p14:creationId xmlns:p14="http://schemas.microsoft.com/office/powerpoint/2010/main" val="1617380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11</a:t>
            </a:fld>
            <a:endParaRPr lang="en-CN"/>
          </a:p>
        </p:txBody>
      </p:sp>
    </p:spTree>
    <p:extLst>
      <p:ext uri="{BB962C8B-B14F-4D97-AF65-F5344CB8AC3E}">
        <p14:creationId xmlns:p14="http://schemas.microsoft.com/office/powerpoint/2010/main" val="4078063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12</a:t>
            </a:fld>
            <a:endParaRPr lang="en-CN"/>
          </a:p>
        </p:txBody>
      </p:sp>
    </p:spTree>
    <p:extLst>
      <p:ext uri="{BB962C8B-B14F-4D97-AF65-F5344CB8AC3E}">
        <p14:creationId xmlns:p14="http://schemas.microsoft.com/office/powerpoint/2010/main" val="3124523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ADBF7563-6CD6-3F47-A096-77E1073F2599}"/>
              </a:ext>
            </a:extLst>
          </p:cNvPr>
          <p:cNvSpPr>
            <a:spLocks noGrp="1" noChangeArrowheads="1"/>
          </p:cNvSpPr>
          <p:nvPr>
            <p:ph type="dt" sz="half" idx="10"/>
          </p:nvPr>
        </p:nvSpPr>
        <p:spPr>
          <a:ln/>
        </p:spPr>
        <p:txBody>
          <a:bodyPr/>
          <a:lstStyle>
            <a:lvl1pPr>
              <a:defRPr/>
            </a:lvl1pPr>
          </a:lstStyle>
          <a:p>
            <a:pPr>
              <a:defRPr/>
            </a:pPr>
            <a:fld id="{2F9D6548-A377-0642-9732-133CE58A2113}" type="datetime1">
              <a:rPr lang="en-US" altLang="zh-CN" smtClean="0"/>
              <a:t>2/19/23</a:t>
            </a:fld>
            <a:endParaRPr lang="zh-CN" altLang="en-US"/>
          </a:p>
        </p:txBody>
      </p:sp>
      <p:sp>
        <p:nvSpPr>
          <p:cNvPr id="5" name="页脚占位符 4">
            <a:extLst>
              <a:ext uri="{FF2B5EF4-FFF2-40B4-BE49-F238E27FC236}">
                <a16:creationId xmlns:a16="http://schemas.microsoft.com/office/drawing/2014/main" id="{DB148119-8B83-7647-8B73-20FA847AC82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2B47078-B4A1-ED4F-BE7C-057CBBF2D2B3}"/>
              </a:ext>
            </a:extLst>
          </p:cNvPr>
          <p:cNvSpPr>
            <a:spLocks noGrp="1" noChangeArrowheads="1"/>
          </p:cNvSpPr>
          <p:nvPr>
            <p:ph type="sldNum" sz="quarter" idx="12"/>
          </p:nvPr>
        </p:nvSpPr>
        <p:spPr>
          <a:ln/>
        </p:spPr>
        <p:txBody>
          <a:bodyPr/>
          <a:lstStyle>
            <a:lvl1pPr>
              <a:defRPr/>
            </a:lvl1pPr>
          </a:lstStyle>
          <a:p>
            <a:fld id="{72A03926-2D3D-8649-9DE1-76B3DE7A464C}" type="slidenum">
              <a:rPr lang="zh-CN" altLang="en-US"/>
              <a:pPr/>
              <a:t>‹#›</a:t>
            </a:fld>
            <a:endParaRPr lang="zh-CN" altLang="en-US"/>
          </a:p>
        </p:txBody>
      </p:sp>
      <p:pic>
        <p:nvPicPr>
          <p:cNvPr id="7" name="Picture 6">
            <a:extLst>
              <a:ext uri="{FF2B5EF4-FFF2-40B4-BE49-F238E27FC236}">
                <a16:creationId xmlns:a16="http://schemas.microsoft.com/office/drawing/2014/main" id="{4DE4673A-0947-C844-BDE7-7B54659557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363355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CD92ABD-9244-2D40-932E-46880D660039}"/>
              </a:ext>
            </a:extLst>
          </p:cNvPr>
          <p:cNvSpPr>
            <a:spLocks noGrp="1" noChangeArrowheads="1"/>
          </p:cNvSpPr>
          <p:nvPr>
            <p:ph type="dt" sz="half" idx="10"/>
          </p:nvPr>
        </p:nvSpPr>
        <p:spPr>
          <a:ln/>
        </p:spPr>
        <p:txBody>
          <a:bodyPr/>
          <a:lstStyle>
            <a:lvl1pPr>
              <a:defRPr/>
            </a:lvl1pPr>
          </a:lstStyle>
          <a:p>
            <a:pPr>
              <a:defRPr/>
            </a:pPr>
            <a:fld id="{F21E142D-7120-DB42-8427-AA78B6457CC0}" type="datetime1">
              <a:rPr lang="en-US" altLang="zh-CN" smtClean="0"/>
              <a:t>2/19/23</a:t>
            </a:fld>
            <a:endParaRPr lang="zh-CN" altLang="en-US"/>
          </a:p>
        </p:txBody>
      </p:sp>
      <p:sp>
        <p:nvSpPr>
          <p:cNvPr id="6" name="页脚占位符 4">
            <a:extLst>
              <a:ext uri="{FF2B5EF4-FFF2-40B4-BE49-F238E27FC236}">
                <a16:creationId xmlns:a16="http://schemas.microsoft.com/office/drawing/2014/main" id="{C4BA64E1-9636-564A-82E5-AF648A8B650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084577C-4DE3-554C-8CA7-72578567DA59}"/>
              </a:ext>
            </a:extLst>
          </p:cNvPr>
          <p:cNvSpPr>
            <a:spLocks noGrp="1" noChangeArrowheads="1"/>
          </p:cNvSpPr>
          <p:nvPr>
            <p:ph type="sldNum" sz="quarter" idx="12"/>
          </p:nvPr>
        </p:nvSpPr>
        <p:spPr>
          <a:ln/>
        </p:spPr>
        <p:txBody>
          <a:bodyPr/>
          <a:lstStyle>
            <a:lvl1pPr>
              <a:defRPr/>
            </a:lvl1pPr>
          </a:lstStyle>
          <a:p>
            <a:fld id="{2B6B7FD4-0909-D847-8425-469726E4B71B}" type="slidenum">
              <a:rPr lang="zh-CN" altLang="en-US"/>
              <a:pPr/>
              <a:t>‹#›</a:t>
            </a:fld>
            <a:endParaRPr lang="zh-CN" altLang="en-US"/>
          </a:p>
        </p:txBody>
      </p:sp>
      <p:pic>
        <p:nvPicPr>
          <p:cNvPr id="8" name="Picture 7">
            <a:extLst>
              <a:ext uri="{FF2B5EF4-FFF2-40B4-BE49-F238E27FC236}">
                <a16:creationId xmlns:a16="http://schemas.microsoft.com/office/drawing/2014/main" id="{AB8BA509-A240-3941-AFAF-03ACCC7206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1487388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8DBE7F55-DFA0-7E4E-BC57-AEFC3BB0B9CC}"/>
              </a:ext>
            </a:extLst>
          </p:cNvPr>
          <p:cNvSpPr>
            <a:spLocks noGrp="1" noChangeArrowheads="1"/>
          </p:cNvSpPr>
          <p:nvPr>
            <p:ph type="dt" sz="half" idx="10"/>
          </p:nvPr>
        </p:nvSpPr>
        <p:spPr>
          <a:ln/>
        </p:spPr>
        <p:txBody>
          <a:bodyPr/>
          <a:lstStyle>
            <a:lvl1pPr>
              <a:defRPr/>
            </a:lvl1pPr>
          </a:lstStyle>
          <a:p>
            <a:pPr>
              <a:defRPr/>
            </a:pPr>
            <a:fld id="{B1848CA6-D9CC-7546-9330-55CD55F3BC31}" type="datetime1">
              <a:rPr lang="en-US" altLang="zh-CN" smtClean="0"/>
              <a:t>2/19/23</a:t>
            </a:fld>
            <a:endParaRPr lang="zh-CN" altLang="en-US"/>
          </a:p>
        </p:txBody>
      </p:sp>
      <p:sp>
        <p:nvSpPr>
          <p:cNvPr id="5" name="页脚占位符 5">
            <a:extLst>
              <a:ext uri="{FF2B5EF4-FFF2-40B4-BE49-F238E27FC236}">
                <a16:creationId xmlns:a16="http://schemas.microsoft.com/office/drawing/2014/main" id="{419D4118-DF1C-3940-B31C-B8E2B07078C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48DE85D1-D317-7146-9820-CB3E6AE22FBE}"/>
              </a:ext>
            </a:extLst>
          </p:cNvPr>
          <p:cNvSpPr>
            <a:spLocks noGrp="1" noChangeArrowheads="1"/>
          </p:cNvSpPr>
          <p:nvPr>
            <p:ph type="sldNum" sz="quarter" idx="12"/>
          </p:nvPr>
        </p:nvSpPr>
        <p:spPr>
          <a:ln/>
        </p:spPr>
        <p:txBody>
          <a:bodyPr/>
          <a:lstStyle>
            <a:lvl1pPr>
              <a:defRPr/>
            </a:lvl1pPr>
          </a:lstStyle>
          <a:p>
            <a:fld id="{603DCD65-BE4B-7746-9C5D-B7EBB9417E0A}" type="slidenum">
              <a:rPr lang="zh-CN" altLang="en-US"/>
              <a:pPr/>
              <a:t>‹#›</a:t>
            </a:fld>
            <a:endParaRPr lang="zh-CN" altLang="en-US"/>
          </a:p>
        </p:txBody>
      </p:sp>
    </p:spTree>
    <p:extLst>
      <p:ext uri="{BB962C8B-B14F-4D97-AF65-F5344CB8AC3E}">
        <p14:creationId xmlns:p14="http://schemas.microsoft.com/office/powerpoint/2010/main" val="150914598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A260DF43-E282-9345-A25A-D298D7EBF6A3}"/>
              </a:ext>
            </a:extLst>
          </p:cNvPr>
          <p:cNvSpPr>
            <a:spLocks noGrp="1" noChangeArrowheads="1"/>
          </p:cNvSpPr>
          <p:nvPr>
            <p:ph type="dt" sz="half" idx="10"/>
          </p:nvPr>
        </p:nvSpPr>
        <p:spPr>
          <a:ln/>
        </p:spPr>
        <p:txBody>
          <a:bodyPr/>
          <a:lstStyle>
            <a:lvl1pPr>
              <a:defRPr/>
            </a:lvl1pPr>
          </a:lstStyle>
          <a:p>
            <a:pPr>
              <a:defRPr/>
            </a:pPr>
            <a:fld id="{C74C97F3-9886-2949-ADA4-4D245D3A1486}" type="datetime1">
              <a:rPr lang="en-US" altLang="zh-CN" smtClean="0"/>
              <a:t>2/19/23</a:t>
            </a:fld>
            <a:endParaRPr lang="zh-CN" altLang="en-US"/>
          </a:p>
        </p:txBody>
      </p:sp>
      <p:sp>
        <p:nvSpPr>
          <p:cNvPr id="5" name="页脚占位符 5">
            <a:extLst>
              <a:ext uri="{FF2B5EF4-FFF2-40B4-BE49-F238E27FC236}">
                <a16:creationId xmlns:a16="http://schemas.microsoft.com/office/drawing/2014/main" id="{6D07272F-4F4E-3F47-A847-976ADAF5DA8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E58DF4F5-07BB-9341-972E-16C1F266DA91}"/>
              </a:ext>
            </a:extLst>
          </p:cNvPr>
          <p:cNvSpPr>
            <a:spLocks noGrp="1" noChangeArrowheads="1"/>
          </p:cNvSpPr>
          <p:nvPr>
            <p:ph type="sldNum" sz="quarter" idx="12"/>
          </p:nvPr>
        </p:nvSpPr>
        <p:spPr>
          <a:ln/>
        </p:spPr>
        <p:txBody>
          <a:bodyPr/>
          <a:lstStyle>
            <a:lvl1pPr>
              <a:defRPr/>
            </a:lvl1pPr>
          </a:lstStyle>
          <a:p>
            <a:fld id="{4F45F684-B793-2040-9B85-EF8479B351E0}" type="slidenum">
              <a:rPr lang="zh-CN" altLang="en-US"/>
              <a:pPr/>
              <a:t>‹#›</a:t>
            </a:fld>
            <a:endParaRPr lang="zh-CN" altLang="en-US"/>
          </a:p>
        </p:txBody>
      </p:sp>
    </p:spTree>
    <p:extLst>
      <p:ext uri="{BB962C8B-B14F-4D97-AF65-F5344CB8AC3E}">
        <p14:creationId xmlns:p14="http://schemas.microsoft.com/office/powerpoint/2010/main" val="100637868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11CA94C3-74D9-014B-9A21-1BF62BCB6D2D}"/>
              </a:ext>
            </a:extLst>
          </p:cNvPr>
          <p:cNvSpPr>
            <a:spLocks noGrp="1" noChangeArrowheads="1"/>
          </p:cNvSpPr>
          <p:nvPr>
            <p:ph type="dt" sz="half" idx="10"/>
          </p:nvPr>
        </p:nvSpPr>
        <p:spPr>
          <a:ln/>
        </p:spPr>
        <p:txBody>
          <a:bodyPr/>
          <a:lstStyle>
            <a:lvl1pPr>
              <a:defRPr/>
            </a:lvl1pPr>
          </a:lstStyle>
          <a:p>
            <a:pPr>
              <a:defRPr/>
            </a:pPr>
            <a:fld id="{1A0A649B-B31B-2D4F-89E7-0BBE4A711E1B}" type="datetime1">
              <a:rPr lang="en-US" altLang="zh-CN" smtClean="0"/>
              <a:t>2/19/23</a:t>
            </a:fld>
            <a:endParaRPr lang="zh-CN" altLang="en-US"/>
          </a:p>
        </p:txBody>
      </p:sp>
      <p:sp>
        <p:nvSpPr>
          <p:cNvPr id="5" name="页脚占位符 5">
            <a:extLst>
              <a:ext uri="{FF2B5EF4-FFF2-40B4-BE49-F238E27FC236}">
                <a16:creationId xmlns:a16="http://schemas.microsoft.com/office/drawing/2014/main" id="{5DEB5EBF-977F-2847-9DEF-C253DD2401A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37557231-9AB0-E749-B5A8-B5DF985623CD}"/>
              </a:ext>
            </a:extLst>
          </p:cNvPr>
          <p:cNvSpPr>
            <a:spLocks noGrp="1" noChangeArrowheads="1"/>
          </p:cNvSpPr>
          <p:nvPr>
            <p:ph type="sldNum" sz="quarter" idx="12"/>
          </p:nvPr>
        </p:nvSpPr>
        <p:spPr>
          <a:ln/>
        </p:spPr>
        <p:txBody>
          <a:bodyPr/>
          <a:lstStyle>
            <a:lvl1pPr>
              <a:defRPr/>
            </a:lvl1pPr>
          </a:lstStyle>
          <a:p>
            <a:fld id="{28C993C0-5B18-4348-AB6E-FCD45C38E6C3}" type="slidenum">
              <a:rPr lang="zh-CN" altLang="en-US"/>
              <a:pPr/>
              <a:t>‹#›</a:t>
            </a:fld>
            <a:endParaRPr lang="zh-CN" altLang="en-US"/>
          </a:p>
        </p:txBody>
      </p:sp>
    </p:spTree>
    <p:extLst>
      <p:ext uri="{BB962C8B-B14F-4D97-AF65-F5344CB8AC3E}">
        <p14:creationId xmlns:p14="http://schemas.microsoft.com/office/powerpoint/2010/main" val="337427701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2C95C442-B75B-4446-A3AE-13ED655AF30C}"/>
              </a:ext>
            </a:extLst>
          </p:cNvPr>
          <p:cNvSpPr>
            <a:spLocks noGrp="1" noChangeArrowheads="1"/>
          </p:cNvSpPr>
          <p:nvPr>
            <p:ph type="dt" sz="half" idx="10"/>
          </p:nvPr>
        </p:nvSpPr>
        <p:spPr>
          <a:ln/>
        </p:spPr>
        <p:txBody>
          <a:bodyPr/>
          <a:lstStyle>
            <a:lvl1pPr>
              <a:defRPr/>
            </a:lvl1pPr>
          </a:lstStyle>
          <a:p>
            <a:pPr>
              <a:defRPr/>
            </a:pPr>
            <a:fld id="{DFAEB705-417F-F648-985D-8B6DF5DEEB29}" type="datetime1">
              <a:rPr lang="en-US" altLang="zh-CN" smtClean="0"/>
              <a:t>2/19/23</a:t>
            </a:fld>
            <a:endParaRPr lang="zh-CN" altLang="en-US"/>
          </a:p>
        </p:txBody>
      </p:sp>
      <p:sp>
        <p:nvSpPr>
          <p:cNvPr id="5" name="页脚占位符 5">
            <a:extLst>
              <a:ext uri="{FF2B5EF4-FFF2-40B4-BE49-F238E27FC236}">
                <a16:creationId xmlns:a16="http://schemas.microsoft.com/office/drawing/2014/main" id="{75FBAB4B-65BF-EE44-B0C2-DCE1DA5715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C95288FB-8C4F-BB4F-A674-1E5AEF9EBB6D}"/>
              </a:ext>
            </a:extLst>
          </p:cNvPr>
          <p:cNvSpPr>
            <a:spLocks noGrp="1" noChangeArrowheads="1"/>
          </p:cNvSpPr>
          <p:nvPr>
            <p:ph type="sldNum" sz="quarter" idx="12"/>
          </p:nvPr>
        </p:nvSpPr>
        <p:spPr>
          <a:ln/>
        </p:spPr>
        <p:txBody>
          <a:bodyPr/>
          <a:lstStyle>
            <a:lvl1pPr>
              <a:defRPr/>
            </a:lvl1pPr>
          </a:lstStyle>
          <a:p>
            <a:fld id="{635A44F6-D451-3049-B2BC-A92990A56FEE}" type="slidenum">
              <a:rPr lang="zh-CN" altLang="en-US"/>
              <a:pPr/>
              <a:t>‹#›</a:t>
            </a:fld>
            <a:endParaRPr lang="zh-CN" altLang="en-US"/>
          </a:p>
        </p:txBody>
      </p:sp>
    </p:spTree>
    <p:extLst>
      <p:ext uri="{BB962C8B-B14F-4D97-AF65-F5344CB8AC3E}">
        <p14:creationId xmlns:p14="http://schemas.microsoft.com/office/powerpoint/2010/main" val="426663034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EDBCD8B-726E-3341-865D-A430498B4AE2}"/>
              </a:ext>
            </a:extLst>
          </p:cNvPr>
          <p:cNvSpPr>
            <a:spLocks noGrp="1" noChangeArrowheads="1"/>
          </p:cNvSpPr>
          <p:nvPr>
            <p:ph type="dt" sz="half" idx="10"/>
          </p:nvPr>
        </p:nvSpPr>
        <p:spPr>
          <a:ln/>
        </p:spPr>
        <p:txBody>
          <a:bodyPr/>
          <a:lstStyle>
            <a:lvl1pPr>
              <a:defRPr/>
            </a:lvl1pPr>
          </a:lstStyle>
          <a:p>
            <a:pPr>
              <a:defRPr/>
            </a:pPr>
            <a:fld id="{00635847-39AB-7549-BBF1-BF15C7210830}" type="datetime1">
              <a:rPr lang="en-US" altLang="zh-CN" smtClean="0"/>
              <a:t>2/19/23</a:t>
            </a:fld>
            <a:endParaRPr lang="zh-CN" altLang="en-US"/>
          </a:p>
        </p:txBody>
      </p:sp>
      <p:sp>
        <p:nvSpPr>
          <p:cNvPr id="6" name="页脚占位符 5">
            <a:extLst>
              <a:ext uri="{FF2B5EF4-FFF2-40B4-BE49-F238E27FC236}">
                <a16:creationId xmlns:a16="http://schemas.microsoft.com/office/drawing/2014/main" id="{173787C5-2AED-BE4F-8808-C5A85377B6F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95C49730-DCDC-044A-9B06-858CA21B63B0}"/>
              </a:ext>
            </a:extLst>
          </p:cNvPr>
          <p:cNvSpPr>
            <a:spLocks noGrp="1" noChangeArrowheads="1"/>
          </p:cNvSpPr>
          <p:nvPr>
            <p:ph type="sldNum" sz="quarter" idx="12"/>
          </p:nvPr>
        </p:nvSpPr>
        <p:spPr>
          <a:ln/>
        </p:spPr>
        <p:txBody>
          <a:bodyPr/>
          <a:lstStyle>
            <a:lvl1pPr>
              <a:defRPr/>
            </a:lvl1pPr>
          </a:lstStyle>
          <a:p>
            <a:fld id="{3CC42477-1F48-1848-9CA6-603CE5FFA427}" type="slidenum">
              <a:rPr lang="zh-CN" altLang="en-US"/>
              <a:pPr/>
              <a:t>‹#›</a:t>
            </a:fld>
            <a:endParaRPr lang="zh-CN" altLang="en-US"/>
          </a:p>
        </p:txBody>
      </p:sp>
    </p:spTree>
    <p:extLst>
      <p:ext uri="{BB962C8B-B14F-4D97-AF65-F5344CB8AC3E}">
        <p14:creationId xmlns:p14="http://schemas.microsoft.com/office/powerpoint/2010/main" val="258326847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CA5D63A1-6242-4346-A876-01C1B0CAB6F9}"/>
              </a:ext>
            </a:extLst>
          </p:cNvPr>
          <p:cNvSpPr>
            <a:spLocks noGrp="1" noChangeArrowheads="1"/>
          </p:cNvSpPr>
          <p:nvPr>
            <p:ph type="dt" sz="half" idx="10"/>
          </p:nvPr>
        </p:nvSpPr>
        <p:spPr>
          <a:ln/>
        </p:spPr>
        <p:txBody>
          <a:bodyPr/>
          <a:lstStyle>
            <a:lvl1pPr>
              <a:defRPr/>
            </a:lvl1pPr>
          </a:lstStyle>
          <a:p>
            <a:pPr>
              <a:defRPr/>
            </a:pPr>
            <a:fld id="{B40C1D8F-2D47-F948-B221-EA101555A50C}" type="datetime1">
              <a:rPr lang="en-US" altLang="zh-CN" smtClean="0"/>
              <a:t>2/19/23</a:t>
            </a:fld>
            <a:endParaRPr lang="zh-CN" altLang="en-US"/>
          </a:p>
        </p:txBody>
      </p:sp>
      <p:sp>
        <p:nvSpPr>
          <p:cNvPr id="8" name="页脚占位符 5">
            <a:extLst>
              <a:ext uri="{FF2B5EF4-FFF2-40B4-BE49-F238E27FC236}">
                <a16:creationId xmlns:a16="http://schemas.microsoft.com/office/drawing/2014/main" id="{A236746E-EDBD-C345-AC2E-ADD761AD1E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217323DD-F328-9847-B993-3DEB7C1AA850}"/>
              </a:ext>
            </a:extLst>
          </p:cNvPr>
          <p:cNvSpPr>
            <a:spLocks noGrp="1" noChangeArrowheads="1"/>
          </p:cNvSpPr>
          <p:nvPr>
            <p:ph type="sldNum" sz="quarter" idx="12"/>
          </p:nvPr>
        </p:nvSpPr>
        <p:spPr>
          <a:ln/>
        </p:spPr>
        <p:txBody>
          <a:bodyPr/>
          <a:lstStyle>
            <a:lvl1pPr>
              <a:defRPr/>
            </a:lvl1pPr>
          </a:lstStyle>
          <a:p>
            <a:fld id="{4E00D7A0-F7A4-C641-A984-D298EEBDC02D}" type="slidenum">
              <a:rPr lang="zh-CN" altLang="en-US"/>
              <a:pPr/>
              <a:t>‹#›</a:t>
            </a:fld>
            <a:endParaRPr lang="zh-CN" altLang="en-US"/>
          </a:p>
        </p:txBody>
      </p:sp>
    </p:spTree>
    <p:extLst>
      <p:ext uri="{BB962C8B-B14F-4D97-AF65-F5344CB8AC3E}">
        <p14:creationId xmlns:p14="http://schemas.microsoft.com/office/powerpoint/2010/main" val="59643704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9066703A-0AB5-4240-ACD6-E8D0D3F2EAC7}"/>
              </a:ext>
            </a:extLst>
          </p:cNvPr>
          <p:cNvSpPr>
            <a:spLocks noGrp="1" noChangeArrowheads="1"/>
          </p:cNvSpPr>
          <p:nvPr>
            <p:ph type="dt" sz="half" idx="10"/>
          </p:nvPr>
        </p:nvSpPr>
        <p:spPr>
          <a:ln/>
        </p:spPr>
        <p:txBody>
          <a:bodyPr/>
          <a:lstStyle>
            <a:lvl1pPr>
              <a:defRPr/>
            </a:lvl1pPr>
          </a:lstStyle>
          <a:p>
            <a:pPr>
              <a:defRPr/>
            </a:pPr>
            <a:fld id="{A519387E-AD36-F840-B52A-06B07D9F5B14}" type="datetime1">
              <a:rPr lang="en-US" altLang="zh-CN" smtClean="0"/>
              <a:t>2/19/23</a:t>
            </a:fld>
            <a:endParaRPr lang="zh-CN" altLang="en-US"/>
          </a:p>
        </p:txBody>
      </p:sp>
      <p:sp>
        <p:nvSpPr>
          <p:cNvPr id="4" name="页脚占位符 5">
            <a:extLst>
              <a:ext uri="{FF2B5EF4-FFF2-40B4-BE49-F238E27FC236}">
                <a16:creationId xmlns:a16="http://schemas.microsoft.com/office/drawing/2014/main" id="{533EF589-7935-FC48-B3CD-D69B04EAA72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70D4997A-3BE2-B94B-92FB-4B2A5435B8A4}"/>
              </a:ext>
            </a:extLst>
          </p:cNvPr>
          <p:cNvSpPr>
            <a:spLocks noGrp="1" noChangeArrowheads="1"/>
          </p:cNvSpPr>
          <p:nvPr>
            <p:ph type="sldNum" sz="quarter" idx="12"/>
          </p:nvPr>
        </p:nvSpPr>
        <p:spPr>
          <a:ln/>
        </p:spPr>
        <p:txBody>
          <a:bodyPr/>
          <a:lstStyle>
            <a:lvl1pPr>
              <a:defRPr/>
            </a:lvl1pPr>
          </a:lstStyle>
          <a:p>
            <a:fld id="{73B1BE9A-2E3A-D944-B600-FD78ECE517DC}" type="slidenum">
              <a:rPr lang="zh-CN" altLang="en-US"/>
              <a:pPr/>
              <a:t>‹#›</a:t>
            </a:fld>
            <a:endParaRPr lang="zh-CN" altLang="en-US"/>
          </a:p>
        </p:txBody>
      </p:sp>
    </p:spTree>
    <p:extLst>
      <p:ext uri="{BB962C8B-B14F-4D97-AF65-F5344CB8AC3E}">
        <p14:creationId xmlns:p14="http://schemas.microsoft.com/office/powerpoint/2010/main" val="17354238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EF5056DB-7073-D646-BF42-F0ADBA256640}"/>
              </a:ext>
            </a:extLst>
          </p:cNvPr>
          <p:cNvSpPr>
            <a:spLocks noGrp="1" noChangeArrowheads="1"/>
          </p:cNvSpPr>
          <p:nvPr>
            <p:ph type="dt" sz="half" idx="10"/>
          </p:nvPr>
        </p:nvSpPr>
        <p:spPr>
          <a:ln/>
        </p:spPr>
        <p:txBody>
          <a:bodyPr/>
          <a:lstStyle>
            <a:lvl1pPr>
              <a:defRPr/>
            </a:lvl1pPr>
          </a:lstStyle>
          <a:p>
            <a:pPr>
              <a:defRPr/>
            </a:pPr>
            <a:fld id="{2D4ACB4F-5CB0-3547-A8FD-1C9A4734A25B}" type="datetime1">
              <a:rPr lang="en-US" altLang="zh-CN" smtClean="0"/>
              <a:t>2/19/23</a:t>
            </a:fld>
            <a:endParaRPr lang="zh-CN" altLang="en-US"/>
          </a:p>
        </p:txBody>
      </p:sp>
      <p:sp>
        <p:nvSpPr>
          <p:cNvPr id="3" name="页脚占位符 5">
            <a:extLst>
              <a:ext uri="{FF2B5EF4-FFF2-40B4-BE49-F238E27FC236}">
                <a16:creationId xmlns:a16="http://schemas.microsoft.com/office/drawing/2014/main" id="{0B7BD68A-1B72-0542-87EE-8833A6F8D33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71EEC956-8694-A14E-AD70-0997C7492DF5}"/>
              </a:ext>
            </a:extLst>
          </p:cNvPr>
          <p:cNvSpPr>
            <a:spLocks noGrp="1" noChangeArrowheads="1"/>
          </p:cNvSpPr>
          <p:nvPr>
            <p:ph type="sldNum" sz="quarter" idx="12"/>
          </p:nvPr>
        </p:nvSpPr>
        <p:spPr>
          <a:ln/>
        </p:spPr>
        <p:txBody>
          <a:bodyPr/>
          <a:lstStyle>
            <a:lvl1pPr>
              <a:defRPr/>
            </a:lvl1pPr>
          </a:lstStyle>
          <a:p>
            <a:fld id="{C54CB762-3337-8945-A920-C05E78563C9E}" type="slidenum">
              <a:rPr lang="zh-CN" altLang="en-US"/>
              <a:pPr/>
              <a:t>‹#›</a:t>
            </a:fld>
            <a:endParaRPr lang="zh-CN" altLang="en-US"/>
          </a:p>
        </p:txBody>
      </p:sp>
    </p:spTree>
    <p:extLst>
      <p:ext uri="{BB962C8B-B14F-4D97-AF65-F5344CB8AC3E}">
        <p14:creationId xmlns:p14="http://schemas.microsoft.com/office/powerpoint/2010/main" val="49134223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098ECC-7D14-2449-B645-1F8FBF78AE5C}"/>
              </a:ext>
            </a:extLst>
          </p:cNvPr>
          <p:cNvSpPr>
            <a:spLocks noGrp="1" noChangeArrowheads="1"/>
          </p:cNvSpPr>
          <p:nvPr>
            <p:ph type="dt" sz="half" idx="10"/>
          </p:nvPr>
        </p:nvSpPr>
        <p:spPr>
          <a:ln/>
        </p:spPr>
        <p:txBody>
          <a:bodyPr/>
          <a:lstStyle>
            <a:lvl1pPr>
              <a:defRPr/>
            </a:lvl1pPr>
          </a:lstStyle>
          <a:p>
            <a:pPr>
              <a:defRPr/>
            </a:pPr>
            <a:fld id="{8C2153BD-65AB-DD48-9E97-54E43E5EC59A}" type="datetime1">
              <a:rPr lang="en-US" altLang="zh-CN" smtClean="0"/>
              <a:t>2/19/23</a:t>
            </a:fld>
            <a:endParaRPr lang="zh-CN" altLang="en-US"/>
          </a:p>
        </p:txBody>
      </p:sp>
      <p:sp>
        <p:nvSpPr>
          <p:cNvPr id="6" name="页脚占位符 5">
            <a:extLst>
              <a:ext uri="{FF2B5EF4-FFF2-40B4-BE49-F238E27FC236}">
                <a16:creationId xmlns:a16="http://schemas.microsoft.com/office/drawing/2014/main" id="{FCC20EE8-B7EC-044C-AEC3-DFD30251F4A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035A30A5-1673-AF4D-9E21-070E0AAF6955}"/>
              </a:ext>
            </a:extLst>
          </p:cNvPr>
          <p:cNvSpPr>
            <a:spLocks noGrp="1" noChangeArrowheads="1"/>
          </p:cNvSpPr>
          <p:nvPr>
            <p:ph type="sldNum" sz="quarter" idx="12"/>
          </p:nvPr>
        </p:nvSpPr>
        <p:spPr>
          <a:ln/>
        </p:spPr>
        <p:txBody>
          <a:bodyPr/>
          <a:lstStyle>
            <a:lvl1pPr>
              <a:defRPr/>
            </a:lvl1pPr>
          </a:lstStyle>
          <a:p>
            <a:fld id="{EC50BB63-AF7F-7141-A78F-FB22CFF88B62}" type="slidenum">
              <a:rPr lang="zh-CN" altLang="en-US"/>
              <a:pPr/>
              <a:t>‹#›</a:t>
            </a:fld>
            <a:endParaRPr lang="zh-CN" altLang="en-US"/>
          </a:p>
        </p:txBody>
      </p:sp>
    </p:spTree>
    <p:extLst>
      <p:ext uri="{BB962C8B-B14F-4D97-AF65-F5344CB8AC3E}">
        <p14:creationId xmlns:p14="http://schemas.microsoft.com/office/powerpoint/2010/main" val="325257594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CCDAD5-0018-2A46-B3F0-90001D0AEA7F}"/>
              </a:ext>
            </a:extLst>
          </p:cNvPr>
          <p:cNvSpPr>
            <a:spLocks noGrp="1" noChangeArrowheads="1"/>
          </p:cNvSpPr>
          <p:nvPr>
            <p:ph type="dt" sz="half" idx="10"/>
          </p:nvPr>
        </p:nvSpPr>
        <p:spPr>
          <a:ln/>
        </p:spPr>
        <p:txBody>
          <a:bodyPr/>
          <a:lstStyle>
            <a:lvl1pPr>
              <a:defRPr/>
            </a:lvl1pPr>
          </a:lstStyle>
          <a:p>
            <a:pPr>
              <a:defRPr/>
            </a:pPr>
            <a:fld id="{A6917744-19CD-BD4C-ACC3-B38DE07B96CB}" type="datetime1">
              <a:rPr lang="en-US" altLang="zh-CN" smtClean="0"/>
              <a:t>2/19/23</a:t>
            </a:fld>
            <a:endParaRPr lang="zh-CN" altLang="en-US"/>
          </a:p>
        </p:txBody>
      </p:sp>
      <p:sp>
        <p:nvSpPr>
          <p:cNvPr id="6" name="页脚占位符 5">
            <a:extLst>
              <a:ext uri="{FF2B5EF4-FFF2-40B4-BE49-F238E27FC236}">
                <a16:creationId xmlns:a16="http://schemas.microsoft.com/office/drawing/2014/main" id="{AE58531A-183F-7144-8356-053AC8A1AA5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7817B323-55AB-5642-81B6-3BD1B608BB3C}"/>
              </a:ext>
            </a:extLst>
          </p:cNvPr>
          <p:cNvSpPr>
            <a:spLocks noGrp="1" noChangeArrowheads="1"/>
          </p:cNvSpPr>
          <p:nvPr>
            <p:ph type="sldNum" sz="quarter" idx="12"/>
          </p:nvPr>
        </p:nvSpPr>
        <p:spPr>
          <a:ln/>
        </p:spPr>
        <p:txBody>
          <a:bodyPr/>
          <a:lstStyle>
            <a:lvl1pPr>
              <a:defRPr/>
            </a:lvl1pPr>
          </a:lstStyle>
          <a:p>
            <a:fld id="{257225B1-C709-B549-AD5A-23301F8F24F8}" type="slidenum">
              <a:rPr lang="zh-CN" altLang="en-US"/>
              <a:pPr/>
              <a:t>‹#›</a:t>
            </a:fld>
            <a:endParaRPr lang="zh-CN" altLang="en-US"/>
          </a:p>
        </p:txBody>
      </p:sp>
    </p:spTree>
    <p:extLst>
      <p:ext uri="{BB962C8B-B14F-4D97-AF65-F5344CB8AC3E}">
        <p14:creationId xmlns:p14="http://schemas.microsoft.com/office/powerpoint/2010/main" val="221439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42353E-2F37-6749-8942-E1FA0954BA38}"/>
              </a:ext>
            </a:extLst>
          </p:cNvPr>
          <p:cNvSpPr>
            <a:spLocks noGrp="1" noChangeArrowheads="1"/>
          </p:cNvSpPr>
          <p:nvPr>
            <p:ph type="dt" sz="half" idx="10"/>
          </p:nvPr>
        </p:nvSpPr>
        <p:spPr>
          <a:ln/>
        </p:spPr>
        <p:txBody>
          <a:bodyPr/>
          <a:lstStyle>
            <a:lvl1pPr>
              <a:defRPr/>
            </a:lvl1pPr>
          </a:lstStyle>
          <a:p>
            <a:pPr>
              <a:defRPr/>
            </a:pPr>
            <a:fld id="{5125165A-0E99-2B44-A981-9201EFC6F912}" type="datetime1">
              <a:rPr lang="en-US" altLang="zh-CN" smtClean="0"/>
              <a:t>2/19/23</a:t>
            </a:fld>
            <a:endParaRPr lang="zh-CN" altLang="en-US"/>
          </a:p>
        </p:txBody>
      </p:sp>
      <p:sp>
        <p:nvSpPr>
          <p:cNvPr id="5" name="页脚占位符 4">
            <a:extLst>
              <a:ext uri="{FF2B5EF4-FFF2-40B4-BE49-F238E27FC236}">
                <a16:creationId xmlns:a16="http://schemas.microsoft.com/office/drawing/2014/main" id="{3851B46F-E6A3-3649-B8E1-DF319187D0B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2B69F61-1C9B-9046-95D9-3B50B80D9AB1}"/>
              </a:ext>
            </a:extLst>
          </p:cNvPr>
          <p:cNvSpPr>
            <a:spLocks noGrp="1" noChangeArrowheads="1"/>
          </p:cNvSpPr>
          <p:nvPr>
            <p:ph type="sldNum" sz="quarter" idx="12"/>
          </p:nvPr>
        </p:nvSpPr>
        <p:spPr>
          <a:ln/>
        </p:spPr>
        <p:txBody>
          <a:bodyPr/>
          <a:lstStyle>
            <a:lvl1pPr>
              <a:defRPr/>
            </a:lvl1pPr>
          </a:lstStyle>
          <a:p>
            <a:fld id="{27985554-D745-2B45-8045-11F49D9921B7}" type="slidenum">
              <a:rPr lang="zh-CN" altLang="en-US"/>
              <a:pPr/>
              <a:t>‹#›</a:t>
            </a:fld>
            <a:endParaRPr lang="zh-CN" altLang="en-US"/>
          </a:p>
        </p:txBody>
      </p:sp>
      <p:pic>
        <p:nvPicPr>
          <p:cNvPr id="7" name="Picture 6">
            <a:extLst>
              <a:ext uri="{FF2B5EF4-FFF2-40B4-BE49-F238E27FC236}">
                <a16:creationId xmlns:a16="http://schemas.microsoft.com/office/drawing/2014/main" id="{B85592A1-46A7-A140-8575-9D246D49DE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01004472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2C2EEBD8-EE85-4A4F-B2C1-B352BEAFFFD9}"/>
              </a:ext>
            </a:extLst>
          </p:cNvPr>
          <p:cNvSpPr>
            <a:spLocks noGrp="1" noChangeArrowheads="1"/>
          </p:cNvSpPr>
          <p:nvPr>
            <p:ph type="dt" sz="half" idx="10"/>
          </p:nvPr>
        </p:nvSpPr>
        <p:spPr>
          <a:ln/>
        </p:spPr>
        <p:txBody>
          <a:bodyPr/>
          <a:lstStyle>
            <a:lvl1pPr>
              <a:defRPr/>
            </a:lvl1pPr>
          </a:lstStyle>
          <a:p>
            <a:pPr>
              <a:defRPr/>
            </a:pPr>
            <a:fld id="{B553A6E7-50F1-F547-9FA8-BE48A58AA6D8}" type="datetime1">
              <a:rPr lang="en-US" altLang="zh-CN" smtClean="0"/>
              <a:t>2/19/23</a:t>
            </a:fld>
            <a:endParaRPr lang="zh-CN" altLang="en-US"/>
          </a:p>
        </p:txBody>
      </p:sp>
      <p:sp>
        <p:nvSpPr>
          <p:cNvPr id="5" name="页脚占位符 5">
            <a:extLst>
              <a:ext uri="{FF2B5EF4-FFF2-40B4-BE49-F238E27FC236}">
                <a16:creationId xmlns:a16="http://schemas.microsoft.com/office/drawing/2014/main" id="{F5E438EE-0222-BA49-ABCC-AB5DD2087F6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67CCF922-5BAA-9E44-AF50-CB4CA398AD06}"/>
              </a:ext>
            </a:extLst>
          </p:cNvPr>
          <p:cNvSpPr>
            <a:spLocks noGrp="1" noChangeArrowheads="1"/>
          </p:cNvSpPr>
          <p:nvPr>
            <p:ph type="sldNum" sz="quarter" idx="12"/>
          </p:nvPr>
        </p:nvSpPr>
        <p:spPr>
          <a:ln/>
        </p:spPr>
        <p:txBody>
          <a:bodyPr/>
          <a:lstStyle>
            <a:lvl1pPr>
              <a:defRPr/>
            </a:lvl1pPr>
          </a:lstStyle>
          <a:p>
            <a:fld id="{3CB0051C-61E0-5B43-9EAE-D6648830660B}" type="slidenum">
              <a:rPr lang="zh-CN" altLang="en-US"/>
              <a:pPr/>
              <a:t>‹#›</a:t>
            </a:fld>
            <a:endParaRPr lang="zh-CN" altLang="en-US"/>
          </a:p>
        </p:txBody>
      </p:sp>
    </p:spTree>
    <p:extLst>
      <p:ext uri="{BB962C8B-B14F-4D97-AF65-F5344CB8AC3E}">
        <p14:creationId xmlns:p14="http://schemas.microsoft.com/office/powerpoint/2010/main" val="320112294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8A9CBA3A-0617-3C43-AE12-858749723CB5}"/>
              </a:ext>
            </a:extLst>
          </p:cNvPr>
          <p:cNvSpPr>
            <a:spLocks noGrp="1" noChangeArrowheads="1"/>
          </p:cNvSpPr>
          <p:nvPr>
            <p:ph type="dt" sz="half" idx="10"/>
          </p:nvPr>
        </p:nvSpPr>
        <p:spPr>
          <a:ln/>
        </p:spPr>
        <p:txBody>
          <a:bodyPr/>
          <a:lstStyle>
            <a:lvl1pPr>
              <a:defRPr/>
            </a:lvl1pPr>
          </a:lstStyle>
          <a:p>
            <a:pPr>
              <a:defRPr/>
            </a:pPr>
            <a:fld id="{F309B754-6AB5-A543-AFD6-DC1A030E1269}" type="datetime1">
              <a:rPr lang="en-US" altLang="zh-CN" smtClean="0"/>
              <a:t>2/19/23</a:t>
            </a:fld>
            <a:endParaRPr lang="zh-CN" altLang="en-US"/>
          </a:p>
        </p:txBody>
      </p:sp>
      <p:sp>
        <p:nvSpPr>
          <p:cNvPr id="5" name="页脚占位符 5">
            <a:extLst>
              <a:ext uri="{FF2B5EF4-FFF2-40B4-BE49-F238E27FC236}">
                <a16:creationId xmlns:a16="http://schemas.microsoft.com/office/drawing/2014/main" id="{C369AD1A-DD04-954C-ADFF-218D4F7F6D8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53B4E73D-FD2C-8248-967A-D8985AC9B1AC}"/>
              </a:ext>
            </a:extLst>
          </p:cNvPr>
          <p:cNvSpPr>
            <a:spLocks noGrp="1" noChangeArrowheads="1"/>
          </p:cNvSpPr>
          <p:nvPr>
            <p:ph type="sldNum" sz="quarter" idx="12"/>
          </p:nvPr>
        </p:nvSpPr>
        <p:spPr>
          <a:ln/>
        </p:spPr>
        <p:txBody>
          <a:bodyPr/>
          <a:lstStyle>
            <a:lvl1pPr>
              <a:defRPr/>
            </a:lvl1pPr>
          </a:lstStyle>
          <a:p>
            <a:fld id="{203BF901-B82C-C846-AC14-55A6A376F6B5}" type="slidenum">
              <a:rPr lang="zh-CN" altLang="en-US"/>
              <a:pPr/>
              <a:t>‹#›</a:t>
            </a:fld>
            <a:endParaRPr lang="zh-CN" altLang="en-US"/>
          </a:p>
        </p:txBody>
      </p:sp>
    </p:spTree>
    <p:extLst>
      <p:ext uri="{BB962C8B-B14F-4D97-AF65-F5344CB8AC3E}">
        <p14:creationId xmlns:p14="http://schemas.microsoft.com/office/powerpoint/2010/main" val="163176680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B7418279-5836-5E4E-B0AA-FD99D338F749}"/>
              </a:ext>
            </a:extLst>
          </p:cNvPr>
          <p:cNvSpPr>
            <a:spLocks noGrp="1" noChangeArrowheads="1"/>
          </p:cNvSpPr>
          <p:nvPr>
            <p:ph type="dt" sz="half" idx="10"/>
          </p:nvPr>
        </p:nvSpPr>
        <p:spPr>
          <a:ln/>
        </p:spPr>
        <p:txBody>
          <a:bodyPr/>
          <a:lstStyle>
            <a:lvl1pPr>
              <a:defRPr/>
            </a:lvl1pPr>
          </a:lstStyle>
          <a:p>
            <a:pPr>
              <a:defRPr/>
            </a:pPr>
            <a:fld id="{33DFEFC7-CAC9-D446-9555-3EB076A1AA69}" type="datetime1">
              <a:rPr lang="en-US" altLang="zh-CN" smtClean="0"/>
              <a:t>2/19/23</a:t>
            </a:fld>
            <a:endParaRPr lang="zh-CN" altLang="en-US"/>
          </a:p>
        </p:txBody>
      </p:sp>
      <p:sp>
        <p:nvSpPr>
          <p:cNvPr id="5" name="页脚占位符 4">
            <a:extLst>
              <a:ext uri="{FF2B5EF4-FFF2-40B4-BE49-F238E27FC236}">
                <a16:creationId xmlns:a16="http://schemas.microsoft.com/office/drawing/2014/main" id="{590C0718-03FE-4743-B3F0-344B8C216DC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FE3711D-3B2E-0346-B964-7815DA8F11F0}"/>
              </a:ext>
            </a:extLst>
          </p:cNvPr>
          <p:cNvSpPr>
            <a:spLocks noGrp="1" noChangeArrowheads="1"/>
          </p:cNvSpPr>
          <p:nvPr>
            <p:ph type="sldNum" sz="quarter" idx="12"/>
          </p:nvPr>
        </p:nvSpPr>
        <p:spPr>
          <a:ln/>
        </p:spPr>
        <p:txBody>
          <a:bodyPr/>
          <a:lstStyle>
            <a:lvl1pPr>
              <a:defRPr/>
            </a:lvl1pPr>
          </a:lstStyle>
          <a:p>
            <a:fld id="{1FDD35FC-781B-EC42-AC3F-DAF392B7BE7C}" type="slidenum">
              <a:rPr lang="zh-CN" altLang="en-US"/>
              <a:pPr/>
              <a:t>‹#›</a:t>
            </a:fld>
            <a:endParaRPr lang="zh-CN" altLang="en-US"/>
          </a:p>
        </p:txBody>
      </p:sp>
    </p:spTree>
    <p:extLst>
      <p:ext uri="{BB962C8B-B14F-4D97-AF65-F5344CB8AC3E}">
        <p14:creationId xmlns:p14="http://schemas.microsoft.com/office/powerpoint/2010/main" val="164102226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6693B8-6F35-E545-A746-968A949D056E}"/>
              </a:ext>
            </a:extLst>
          </p:cNvPr>
          <p:cNvSpPr>
            <a:spLocks noGrp="1" noChangeArrowheads="1"/>
          </p:cNvSpPr>
          <p:nvPr>
            <p:ph type="dt" sz="half" idx="10"/>
          </p:nvPr>
        </p:nvSpPr>
        <p:spPr>
          <a:ln/>
        </p:spPr>
        <p:txBody>
          <a:bodyPr/>
          <a:lstStyle>
            <a:lvl1pPr>
              <a:defRPr/>
            </a:lvl1pPr>
          </a:lstStyle>
          <a:p>
            <a:pPr>
              <a:defRPr/>
            </a:pPr>
            <a:fld id="{3C9087D5-EE1D-854F-BB1A-C813D18F2DEF}" type="datetime1">
              <a:rPr lang="en-US" altLang="zh-CN" smtClean="0"/>
              <a:t>2/19/23</a:t>
            </a:fld>
            <a:endParaRPr lang="zh-CN" altLang="en-US"/>
          </a:p>
        </p:txBody>
      </p:sp>
      <p:sp>
        <p:nvSpPr>
          <p:cNvPr id="5" name="页脚占位符 4">
            <a:extLst>
              <a:ext uri="{FF2B5EF4-FFF2-40B4-BE49-F238E27FC236}">
                <a16:creationId xmlns:a16="http://schemas.microsoft.com/office/drawing/2014/main" id="{8A99E5E5-C102-9046-B481-A8B40C36D9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36BAC71-6F1D-A04E-9CB8-AED0EBA39BE3}"/>
              </a:ext>
            </a:extLst>
          </p:cNvPr>
          <p:cNvSpPr>
            <a:spLocks noGrp="1" noChangeArrowheads="1"/>
          </p:cNvSpPr>
          <p:nvPr>
            <p:ph type="sldNum" sz="quarter" idx="12"/>
          </p:nvPr>
        </p:nvSpPr>
        <p:spPr>
          <a:ln/>
        </p:spPr>
        <p:txBody>
          <a:bodyPr/>
          <a:lstStyle>
            <a:lvl1pPr>
              <a:defRPr/>
            </a:lvl1pPr>
          </a:lstStyle>
          <a:p>
            <a:fld id="{69E548D4-152F-C04E-A88C-9B4842267FAD}" type="slidenum">
              <a:rPr lang="zh-CN" altLang="en-US"/>
              <a:pPr/>
              <a:t>‹#›</a:t>
            </a:fld>
            <a:endParaRPr lang="zh-CN" altLang="en-US"/>
          </a:p>
        </p:txBody>
      </p:sp>
    </p:spTree>
    <p:extLst>
      <p:ext uri="{BB962C8B-B14F-4D97-AF65-F5344CB8AC3E}">
        <p14:creationId xmlns:p14="http://schemas.microsoft.com/office/powerpoint/2010/main" val="166684815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B8A2FAC-2A2F-5E4C-8FD5-B1CDFE6C469F}"/>
              </a:ext>
            </a:extLst>
          </p:cNvPr>
          <p:cNvSpPr>
            <a:spLocks noGrp="1" noChangeArrowheads="1"/>
          </p:cNvSpPr>
          <p:nvPr>
            <p:ph type="dt" sz="half" idx="10"/>
          </p:nvPr>
        </p:nvSpPr>
        <p:spPr>
          <a:ln/>
        </p:spPr>
        <p:txBody>
          <a:bodyPr/>
          <a:lstStyle>
            <a:lvl1pPr>
              <a:defRPr/>
            </a:lvl1pPr>
          </a:lstStyle>
          <a:p>
            <a:pPr>
              <a:defRPr/>
            </a:pPr>
            <a:fld id="{0ECF0BB5-F0D6-1F46-B04B-FD472505B191}" type="datetime1">
              <a:rPr lang="en-US" altLang="zh-CN" smtClean="0"/>
              <a:t>2/19/23</a:t>
            </a:fld>
            <a:endParaRPr lang="zh-CN" altLang="en-US"/>
          </a:p>
        </p:txBody>
      </p:sp>
      <p:sp>
        <p:nvSpPr>
          <p:cNvPr id="5" name="页脚占位符 4">
            <a:extLst>
              <a:ext uri="{FF2B5EF4-FFF2-40B4-BE49-F238E27FC236}">
                <a16:creationId xmlns:a16="http://schemas.microsoft.com/office/drawing/2014/main" id="{36A47DF8-993A-7449-A602-4BC5FBA6D8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CE2AFAE-43ED-AC4A-BDA3-757D2E827245}"/>
              </a:ext>
            </a:extLst>
          </p:cNvPr>
          <p:cNvSpPr>
            <a:spLocks noGrp="1" noChangeArrowheads="1"/>
          </p:cNvSpPr>
          <p:nvPr>
            <p:ph type="sldNum" sz="quarter" idx="12"/>
          </p:nvPr>
        </p:nvSpPr>
        <p:spPr>
          <a:ln/>
        </p:spPr>
        <p:txBody>
          <a:bodyPr/>
          <a:lstStyle>
            <a:lvl1pPr>
              <a:defRPr/>
            </a:lvl1pPr>
          </a:lstStyle>
          <a:p>
            <a:fld id="{A3E7FA86-86A4-3444-A1D4-5128ECD2AE2D}" type="slidenum">
              <a:rPr lang="zh-CN" altLang="en-US"/>
              <a:pPr/>
              <a:t>‹#›</a:t>
            </a:fld>
            <a:endParaRPr lang="zh-CN" altLang="en-US"/>
          </a:p>
        </p:txBody>
      </p:sp>
    </p:spTree>
    <p:extLst>
      <p:ext uri="{BB962C8B-B14F-4D97-AF65-F5344CB8AC3E}">
        <p14:creationId xmlns:p14="http://schemas.microsoft.com/office/powerpoint/2010/main" val="128156229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8E55409-4CF4-B246-97CE-B6EEFC28B4D3}"/>
              </a:ext>
            </a:extLst>
          </p:cNvPr>
          <p:cNvSpPr>
            <a:spLocks noGrp="1" noChangeArrowheads="1"/>
          </p:cNvSpPr>
          <p:nvPr>
            <p:ph type="dt" sz="half" idx="10"/>
          </p:nvPr>
        </p:nvSpPr>
        <p:spPr>
          <a:ln/>
        </p:spPr>
        <p:txBody>
          <a:bodyPr/>
          <a:lstStyle>
            <a:lvl1pPr>
              <a:defRPr/>
            </a:lvl1pPr>
          </a:lstStyle>
          <a:p>
            <a:pPr>
              <a:defRPr/>
            </a:pPr>
            <a:fld id="{60B33E72-C55A-DC4D-87AB-EC8352FDD494}" type="datetime1">
              <a:rPr lang="en-US" altLang="zh-CN" smtClean="0"/>
              <a:t>2/19/23</a:t>
            </a:fld>
            <a:endParaRPr lang="zh-CN" altLang="en-US"/>
          </a:p>
        </p:txBody>
      </p:sp>
      <p:sp>
        <p:nvSpPr>
          <p:cNvPr id="6" name="页脚占位符 4">
            <a:extLst>
              <a:ext uri="{FF2B5EF4-FFF2-40B4-BE49-F238E27FC236}">
                <a16:creationId xmlns:a16="http://schemas.microsoft.com/office/drawing/2014/main" id="{8477B00F-46BE-014D-88A5-6772D0F5A87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A4E5FFF-DCAF-D54C-A188-304F99EE94BF}"/>
              </a:ext>
            </a:extLst>
          </p:cNvPr>
          <p:cNvSpPr>
            <a:spLocks noGrp="1" noChangeArrowheads="1"/>
          </p:cNvSpPr>
          <p:nvPr>
            <p:ph type="sldNum" sz="quarter" idx="12"/>
          </p:nvPr>
        </p:nvSpPr>
        <p:spPr>
          <a:ln/>
        </p:spPr>
        <p:txBody>
          <a:bodyPr/>
          <a:lstStyle>
            <a:lvl1pPr>
              <a:defRPr/>
            </a:lvl1pPr>
          </a:lstStyle>
          <a:p>
            <a:fld id="{A266712B-AAD8-B24F-B38A-9A614F828418}" type="slidenum">
              <a:rPr lang="zh-CN" altLang="en-US"/>
              <a:pPr/>
              <a:t>‹#›</a:t>
            </a:fld>
            <a:endParaRPr lang="zh-CN" altLang="en-US"/>
          </a:p>
        </p:txBody>
      </p:sp>
    </p:spTree>
    <p:extLst>
      <p:ext uri="{BB962C8B-B14F-4D97-AF65-F5344CB8AC3E}">
        <p14:creationId xmlns:p14="http://schemas.microsoft.com/office/powerpoint/2010/main" val="122796498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41B19E6-BC1F-5947-B0CD-280DD8975372}"/>
              </a:ext>
            </a:extLst>
          </p:cNvPr>
          <p:cNvSpPr>
            <a:spLocks noGrp="1" noChangeArrowheads="1"/>
          </p:cNvSpPr>
          <p:nvPr>
            <p:ph type="dt" sz="half" idx="10"/>
          </p:nvPr>
        </p:nvSpPr>
        <p:spPr>
          <a:ln/>
        </p:spPr>
        <p:txBody>
          <a:bodyPr/>
          <a:lstStyle>
            <a:lvl1pPr>
              <a:defRPr/>
            </a:lvl1pPr>
          </a:lstStyle>
          <a:p>
            <a:pPr>
              <a:defRPr/>
            </a:pPr>
            <a:fld id="{8F991044-5780-8047-AB32-8442925684C4}" type="datetime1">
              <a:rPr lang="en-US" altLang="zh-CN" smtClean="0"/>
              <a:t>2/19/23</a:t>
            </a:fld>
            <a:endParaRPr lang="zh-CN" altLang="en-US"/>
          </a:p>
        </p:txBody>
      </p:sp>
      <p:sp>
        <p:nvSpPr>
          <p:cNvPr id="8" name="页脚占位符 4">
            <a:extLst>
              <a:ext uri="{FF2B5EF4-FFF2-40B4-BE49-F238E27FC236}">
                <a16:creationId xmlns:a16="http://schemas.microsoft.com/office/drawing/2014/main" id="{478AB694-65FB-6441-8CCB-8E255F5DC12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CDBAB34F-926A-DC41-AC70-22562A0D12B3}"/>
              </a:ext>
            </a:extLst>
          </p:cNvPr>
          <p:cNvSpPr>
            <a:spLocks noGrp="1" noChangeArrowheads="1"/>
          </p:cNvSpPr>
          <p:nvPr>
            <p:ph type="sldNum" sz="quarter" idx="12"/>
          </p:nvPr>
        </p:nvSpPr>
        <p:spPr>
          <a:ln/>
        </p:spPr>
        <p:txBody>
          <a:bodyPr/>
          <a:lstStyle>
            <a:lvl1pPr>
              <a:defRPr/>
            </a:lvl1pPr>
          </a:lstStyle>
          <a:p>
            <a:fld id="{4BB39C5C-B68D-FD4A-87DE-315398F1D801}" type="slidenum">
              <a:rPr lang="zh-CN" altLang="en-US"/>
              <a:pPr/>
              <a:t>‹#›</a:t>
            </a:fld>
            <a:endParaRPr lang="zh-CN" altLang="en-US"/>
          </a:p>
        </p:txBody>
      </p:sp>
    </p:spTree>
    <p:extLst>
      <p:ext uri="{BB962C8B-B14F-4D97-AF65-F5344CB8AC3E}">
        <p14:creationId xmlns:p14="http://schemas.microsoft.com/office/powerpoint/2010/main" val="53204461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BB2019CB-E21B-5A49-AEC6-E43CBB8813E7}"/>
              </a:ext>
            </a:extLst>
          </p:cNvPr>
          <p:cNvSpPr>
            <a:spLocks noGrp="1" noChangeArrowheads="1"/>
          </p:cNvSpPr>
          <p:nvPr>
            <p:ph type="dt" sz="half" idx="10"/>
          </p:nvPr>
        </p:nvSpPr>
        <p:spPr>
          <a:ln/>
        </p:spPr>
        <p:txBody>
          <a:bodyPr/>
          <a:lstStyle>
            <a:lvl1pPr>
              <a:defRPr/>
            </a:lvl1pPr>
          </a:lstStyle>
          <a:p>
            <a:pPr>
              <a:defRPr/>
            </a:pPr>
            <a:fld id="{30348DC1-FF2C-2449-BA4D-D48C86B125A1}" type="datetime1">
              <a:rPr lang="en-US" altLang="zh-CN" smtClean="0"/>
              <a:t>2/19/23</a:t>
            </a:fld>
            <a:endParaRPr lang="zh-CN" altLang="en-US"/>
          </a:p>
        </p:txBody>
      </p:sp>
      <p:sp>
        <p:nvSpPr>
          <p:cNvPr id="4" name="页脚占位符 4">
            <a:extLst>
              <a:ext uri="{FF2B5EF4-FFF2-40B4-BE49-F238E27FC236}">
                <a16:creationId xmlns:a16="http://schemas.microsoft.com/office/drawing/2014/main" id="{778D7013-B443-514B-98CD-5D37B17ED3C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CD6247F-DA5E-3F4F-92BE-07FA2A3A62DC}"/>
              </a:ext>
            </a:extLst>
          </p:cNvPr>
          <p:cNvSpPr>
            <a:spLocks noGrp="1" noChangeArrowheads="1"/>
          </p:cNvSpPr>
          <p:nvPr>
            <p:ph type="sldNum" sz="quarter" idx="12"/>
          </p:nvPr>
        </p:nvSpPr>
        <p:spPr>
          <a:ln/>
        </p:spPr>
        <p:txBody>
          <a:bodyPr/>
          <a:lstStyle>
            <a:lvl1pPr>
              <a:defRPr/>
            </a:lvl1pPr>
          </a:lstStyle>
          <a:p>
            <a:fld id="{A3284F26-4F21-7E4D-B67B-3A952E6573CD}" type="slidenum">
              <a:rPr lang="zh-CN" altLang="en-US"/>
              <a:pPr/>
              <a:t>‹#›</a:t>
            </a:fld>
            <a:endParaRPr lang="zh-CN" altLang="en-US"/>
          </a:p>
        </p:txBody>
      </p:sp>
    </p:spTree>
    <p:extLst>
      <p:ext uri="{BB962C8B-B14F-4D97-AF65-F5344CB8AC3E}">
        <p14:creationId xmlns:p14="http://schemas.microsoft.com/office/powerpoint/2010/main" val="325122272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F02C1BB-20CB-204C-B061-A336F3C8BAD6}"/>
              </a:ext>
            </a:extLst>
          </p:cNvPr>
          <p:cNvSpPr>
            <a:spLocks noGrp="1" noChangeArrowheads="1"/>
          </p:cNvSpPr>
          <p:nvPr>
            <p:ph type="dt" sz="half" idx="10"/>
          </p:nvPr>
        </p:nvSpPr>
        <p:spPr>
          <a:ln/>
        </p:spPr>
        <p:txBody>
          <a:bodyPr/>
          <a:lstStyle>
            <a:lvl1pPr>
              <a:defRPr/>
            </a:lvl1pPr>
          </a:lstStyle>
          <a:p>
            <a:pPr>
              <a:defRPr/>
            </a:pPr>
            <a:fld id="{9856A7A4-13E5-DA4B-A893-D8EB1C5F9A1E}" type="datetime1">
              <a:rPr lang="en-US" altLang="zh-CN" smtClean="0"/>
              <a:t>2/19/23</a:t>
            </a:fld>
            <a:endParaRPr lang="zh-CN" altLang="en-US"/>
          </a:p>
        </p:txBody>
      </p:sp>
      <p:sp>
        <p:nvSpPr>
          <p:cNvPr id="3" name="页脚占位符 4">
            <a:extLst>
              <a:ext uri="{FF2B5EF4-FFF2-40B4-BE49-F238E27FC236}">
                <a16:creationId xmlns:a16="http://schemas.microsoft.com/office/drawing/2014/main" id="{B1DD9F11-0717-174A-9785-F6C7931535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3B33EA9-A8C4-F44E-8CDC-AD13EE8129DF}"/>
              </a:ext>
            </a:extLst>
          </p:cNvPr>
          <p:cNvSpPr>
            <a:spLocks noGrp="1" noChangeArrowheads="1"/>
          </p:cNvSpPr>
          <p:nvPr>
            <p:ph type="sldNum" sz="quarter" idx="12"/>
          </p:nvPr>
        </p:nvSpPr>
        <p:spPr>
          <a:ln/>
        </p:spPr>
        <p:txBody>
          <a:bodyPr/>
          <a:lstStyle>
            <a:lvl1pPr>
              <a:defRPr/>
            </a:lvl1pPr>
          </a:lstStyle>
          <a:p>
            <a:fld id="{91748A91-654E-E642-A6FD-C60B1E82567A}" type="slidenum">
              <a:rPr lang="zh-CN" altLang="en-US"/>
              <a:pPr/>
              <a:t>‹#›</a:t>
            </a:fld>
            <a:endParaRPr lang="zh-CN" altLang="en-US"/>
          </a:p>
        </p:txBody>
      </p:sp>
    </p:spTree>
    <p:extLst>
      <p:ext uri="{BB962C8B-B14F-4D97-AF65-F5344CB8AC3E}">
        <p14:creationId xmlns:p14="http://schemas.microsoft.com/office/powerpoint/2010/main" val="7283783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006916E5-88AC-C64F-8EA2-F743E21E6B23}"/>
              </a:ext>
            </a:extLst>
          </p:cNvPr>
          <p:cNvSpPr>
            <a:spLocks noGrp="1" noChangeArrowheads="1"/>
          </p:cNvSpPr>
          <p:nvPr>
            <p:ph type="dt" sz="half" idx="10"/>
          </p:nvPr>
        </p:nvSpPr>
        <p:spPr>
          <a:ln/>
        </p:spPr>
        <p:txBody>
          <a:bodyPr/>
          <a:lstStyle>
            <a:lvl1pPr>
              <a:defRPr/>
            </a:lvl1pPr>
          </a:lstStyle>
          <a:p>
            <a:pPr>
              <a:defRPr/>
            </a:pPr>
            <a:fld id="{B0B43A93-3955-AD4E-8F44-42394EC3C4D5}" type="datetime1">
              <a:rPr lang="en-US" altLang="zh-CN" smtClean="0"/>
              <a:t>2/19/23</a:t>
            </a:fld>
            <a:endParaRPr lang="zh-CN" altLang="en-US"/>
          </a:p>
        </p:txBody>
      </p:sp>
      <p:sp>
        <p:nvSpPr>
          <p:cNvPr id="6" name="页脚占位符 4">
            <a:extLst>
              <a:ext uri="{FF2B5EF4-FFF2-40B4-BE49-F238E27FC236}">
                <a16:creationId xmlns:a16="http://schemas.microsoft.com/office/drawing/2014/main" id="{FA854175-4F67-7946-8C01-5FDEC345D60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000AD62-FEB5-E348-976F-F612083914EF}"/>
              </a:ext>
            </a:extLst>
          </p:cNvPr>
          <p:cNvSpPr>
            <a:spLocks noGrp="1" noChangeArrowheads="1"/>
          </p:cNvSpPr>
          <p:nvPr>
            <p:ph type="sldNum" sz="quarter" idx="12"/>
          </p:nvPr>
        </p:nvSpPr>
        <p:spPr>
          <a:ln/>
        </p:spPr>
        <p:txBody>
          <a:bodyPr/>
          <a:lstStyle>
            <a:lvl1pPr>
              <a:defRPr/>
            </a:lvl1pPr>
          </a:lstStyle>
          <a:p>
            <a:fld id="{8FF09E2A-99F4-4F4F-973F-65227356958A}" type="slidenum">
              <a:rPr lang="zh-CN" altLang="en-US"/>
              <a:pPr/>
              <a:t>‹#›</a:t>
            </a:fld>
            <a:endParaRPr lang="zh-CN" altLang="en-US"/>
          </a:p>
        </p:txBody>
      </p:sp>
    </p:spTree>
    <p:extLst>
      <p:ext uri="{BB962C8B-B14F-4D97-AF65-F5344CB8AC3E}">
        <p14:creationId xmlns:p14="http://schemas.microsoft.com/office/powerpoint/2010/main" val="2440380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4BAC60-0DA8-624D-A7C4-D2A2A4BB854D}"/>
              </a:ext>
            </a:extLst>
          </p:cNvPr>
          <p:cNvSpPr>
            <a:spLocks noGrp="1" noChangeArrowheads="1"/>
          </p:cNvSpPr>
          <p:nvPr>
            <p:ph type="dt" sz="half" idx="10"/>
          </p:nvPr>
        </p:nvSpPr>
        <p:spPr>
          <a:ln/>
        </p:spPr>
        <p:txBody>
          <a:bodyPr/>
          <a:lstStyle>
            <a:lvl1pPr>
              <a:defRPr/>
            </a:lvl1pPr>
          </a:lstStyle>
          <a:p>
            <a:pPr>
              <a:defRPr/>
            </a:pPr>
            <a:fld id="{AC1606D7-FCA3-9443-9D76-5676C1E13511}" type="datetime1">
              <a:rPr lang="en-US" altLang="zh-CN" smtClean="0"/>
              <a:t>2/19/23</a:t>
            </a:fld>
            <a:endParaRPr lang="zh-CN" altLang="en-US"/>
          </a:p>
        </p:txBody>
      </p:sp>
      <p:sp>
        <p:nvSpPr>
          <p:cNvPr id="5" name="页脚占位符 4">
            <a:extLst>
              <a:ext uri="{FF2B5EF4-FFF2-40B4-BE49-F238E27FC236}">
                <a16:creationId xmlns:a16="http://schemas.microsoft.com/office/drawing/2014/main" id="{A4203938-891F-BD44-8F19-151DF59D4AF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4AE1EC3-E7F3-D744-9326-1FF4A891E0B8}"/>
              </a:ext>
            </a:extLst>
          </p:cNvPr>
          <p:cNvSpPr>
            <a:spLocks noGrp="1" noChangeArrowheads="1"/>
          </p:cNvSpPr>
          <p:nvPr>
            <p:ph type="sldNum" sz="quarter" idx="12"/>
          </p:nvPr>
        </p:nvSpPr>
        <p:spPr>
          <a:ln/>
        </p:spPr>
        <p:txBody>
          <a:bodyPr/>
          <a:lstStyle>
            <a:lvl1pPr>
              <a:defRPr/>
            </a:lvl1pPr>
          </a:lstStyle>
          <a:p>
            <a:fld id="{E3AFD05E-26CD-0F44-849A-F3ED722806A8}" type="slidenum">
              <a:rPr lang="zh-CN" altLang="en-US"/>
              <a:pPr/>
              <a:t>‹#›</a:t>
            </a:fld>
            <a:endParaRPr lang="zh-CN" altLang="en-US"/>
          </a:p>
        </p:txBody>
      </p:sp>
      <p:pic>
        <p:nvPicPr>
          <p:cNvPr id="7" name="Picture 6">
            <a:extLst>
              <a:ext uri="{FF2B5EF4-FFF2-40B4-BE49-F238E27FC236}">
                <a16:creationId xmlns:a16="http://schemas.microsoft.com/office/drawing/2014/main" id="{362E706E-194A-5E4D-B772-16D05B01AC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44985336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17ADB10-D499-0048-9A11-49F9C14D4EAF}"/>
              </a:ext>
            </a:extLst>
          </p:cNvPr>
          <p:cNvSpPr>
            <a:spLocks noGrp="1" noChangeArrowheads="1"/>
          </p:cNvSpPr>
          <p:nvPr>
            <p:ph type="dt" sz="half" idx="10"/>
          </p:nvPr>
        </p:nvSpPr>
        <p:spPr>
          <a:ln/>
        </p:spPr>
        <p:txBody>
          <a:bodyPr/>
          <a:lstStyle>
            <a:lvl1pPr>
              <a:defRPr/>
            </a:lvl1pPr>
          </a:lstStyle>
          <a:p>
            <a:pPr>
              <a:defRPr/>
            </a:pPr>
            <a:fld id="{BD4CF4D0-C78D-1746-8BBC-FD3FF766128F}" type="datetime1">
              <a:rPr lang="en-US" altLang="zh-CN" smtClean="0"/>
              <a:t>2/19/23</a:t>
            </a:fld>
            <a:endParaRPr lang="zh-CN" altLang="en-US"/>
          </a:p>
        </p:txBody>
      </p:sp>
      <p:sp>
        <p:nvSpPr>
          <p:cNvPr id="6" name="页脚占位符 4">
            <a:extLst>
              <a:ext uri="{FF2B5EF4-FFF2-40B4-BE49-F238E27FC236}">
                <a16:creationId xmlns:a16="http://schemas.microsoft.com/office/drawing/2014/main" id="{BC361501-2F4E-774F-ACCB-F34AA22E1F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08A8DE0-A504-7249-AAC7-BF341F449EBD}"/>
              </a:ext>
            </a:extLst>
          </p:cNvPr>
          <p:cNvSpPr>
            <a:spLocks noGrp="1" noChangeArrowheads="1"/>
          </p:cNvSpPr>
          <p:nvPr>
            <p:ph type="sldNum" sz="quarter" idx="12"/>
          </p:nvPr>
        </p:nvSpPr>
        <p:spPr>
          <a:ln/>
        </p:spPr>
        <p:txBody>
          <a:bodyPr/>
          <a:lstStyle>
            <a:lvl1pPr>
              <a:defRPr/>
            </a:lvl1pPr>
          </a:lstStyle>
          <a:p>
            <a:fld id="{E7949832-7897-A448-AC2E-A168D8A7C167}" type="slidenum">
              <a:rPr lang="zh-CN" altLang="en-US"/>
              <a:pPr/>
              <a:t>‹#›</a:t>
            </a:fld>
            <a:endParaRPr lang="zh-CN" altLang="en-US"/>
          </a:p>
        </p:txBody>
      </p:sp>
    </p:spTree>
    <p:extLst>
      <p:ext uri="{BB962C8B-B14F-4D97-AF65-F5344CB8AC3E}">
        <p14:creationId xmlns:p14="http://schemas.microsoft.com/office/powerpoint/2010/main" val="174214793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26E5EC-872B-1A4A-B16C-716F2511D1CC}"/>
              </a:ext>
            </a:extLst>
          </p:cNvPr>
          <p:cNvSpPr>
            <a:spLocks noGrp="1" noChangeArrowheads="1"/>
          </p:cNvSpPr>
          <p:nvPr>
            <p:ph type="dt" sz="half" idx="10"/>
          </p:nvPr>
        </p:nvSpPr>
        <p:spPr>
          <a:ln/>
        </p:spPr>
        <p:txBody>
          <a:bodyPr/>
          <a:lstStyle>
            <a:lvl1pPr>
              <a:defRPr/>
            </a:lvl1pPr>
          </a:lstStyle>
          <a:p>
            <a:pPr>
              <a:defRPr/>
            </a:pPr>
            <a:fld id="{7F5555E0-EF7B-094B-A080-0B99E63AAFB0}" type="datetime1">
              <a:rPr lang="en-US" altLang="zh-CN" smtClean="0"/>
              <a:t>2/19/23</a:t>
            </a:fld>
            <a:endParaRPr lang="zh-CN" altLang="en-US"/>
          </a:p>
        </p:txBody>
      </p:sp>
      <p:sp>
        <p:nvSpPr>
          <p:cNvPr id="5" name="页脚占位符 4">
            <a:extLst>
              <a:ext uri="{FF2B5EF4-FFF2-40B4-BE49-F238E27FC236}">
                <a16:creationId xmlns:a16="http://schemas.microsoft.com/office/drawing/2014/main" id="{693B583E-514D-5A46-814D-1DA65BCBA39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75F6E61-A7F7-A142-AF06-5882022F957E}"/>
              </a:ext>
            </a:extLst>
          </p:cNvPr>
          <p:cNvSpPr>
            <a:spLocks noGrp="1" noChangeArrowheads="1"/>
          </p:cNvSpPr>
          <p:nvPr>
            <p:ph type="sldNum" sz="quarter" idx="12"/>
          </p:nvPr>
        </p:nvSpPr>
        <p:spPr>
          <a:ln/>
        </p:spPr>
        <p:txBody>
          <a:bodyPr/>
          <a:lstStyle>
            <a:lvl1pPr>
              <a:defRPr/>
            </a:lvl1pPr>
          </a:lstStyle>
          <a:p>
            <a:fld id="{06CB85B9-2ECF-E74B-A413-C50AE856B2DC}" type="slidenum">
              <a:rPr lang="zh-CN" altLang="en-US"/>
              <a:pPr/>
              <a:t>‹#›</a:t>
            </a:fld>
            <a:endParaRPr lang="zh-CN" altLang="en-US"/>
          </a:p>
        </p:txBody>
      </p:sp>
    </p:spTree>
    <p:extLst>
      <p:ext uri="{BB962C8B-B14F-4D97-AF65-F5344CB8AC3E}">
        <p14:creationId xmlns:p14="http://schemas.microsoft.com/office/powerpoint/2010/main" val="114719313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C445DE-A7D2-444C-A767-6BF9B468D482}"/>
              </a:ext>
            </a:extLst>
          </p:cNvPr>
          <p:cNvSpPr>
            <a:spLocks noGrp="1" noChangeArrowheads="1"/>
          </p:cNvSpPr>
          <p:nvPr>
            <p:ph type="dt" sz="half" idx="10"/>
          </p:nvPr>
        </p:nvSpPr>
        <p:spPr>
          <a:ln/>
        </p:spPr>
        <p:txBody>
          <a:bodyPr/>
          <a:lstStyle>
            <a:lvl1pPr>
              <a:defRPr/>
            </a:lvl1pPr>
          </a:lstStyle>
          <a:p>
            <a:pPr>
              <a:defRPr/>
            </a:pPr>
            <a:fld id="{862D9A4D-29DD-4C48-A829-E7013E7AF0E5}" type="datetime1">
              <a:rPr lang="en-US" altLang="zh-CN" smtClean="0"/>
              <a:t>2/19/23</a:t>
            </a:fld>
            <a:endParaRPr lang="zh-CN" altLang="en-US"/>
          </a:p>
        </p:txBody>
      </p:sp>
      <p:sp>
        <p:nvSpPr>
          <p:cNvPr id="5" name="页脚占位符 4">
            <a:extLst>
              <a:ext uri="{FF2B5EF4-FFF2-40B4-BE49-F238E27FC236}">
                <a16:creationId xmlns:a16="http://schemas.microsoft.com/office/drawing/2014/main" id="{2DE837A1-E71D-9840-8EF3-8C7BB1477C7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6328214-2835-CB43-AC9B-5DCABF7D9852}"/>
              </a:ext>
            </a:extLst>
          </p:cNvPr>
          <p:cNvSpPr>
            <a:spLocks noGrp="1" noChangeArrowheads="1"/>
          </p:cNvSpPr>
          <p:nvPr>
            <p:ph type="sldNum" sz="quarter" idx="12"/>
          </p:nvPr>
        </p:nvSpPr>
        <p:spPr>
          <a:ln/>
        </p:spPr>
        <p:txBody>
          <a:bodyPr/>
          <a:lstStyle>
            <a:lvl1pPr>
              <a:defRPr/>
            </a:lvl1pPr>
          </a:lstStyle>
          <a:p>
            <a:fld id="{B6A0ED7A-4F4A-F94F-8DEF-B5098261059C}" type="slidenum">
              <a:rPr lang="zh-CN" altLang="en-US"/>
              <a:pPr/>
              <a:t>‹#›</a:t>
            </a:fld>
            <a:endParaRPr lang="zh-CN" altLang="en-US"/>
          </a:p>
        </p:txBody>
      </p:sp>
    </p:spTree>
    <p:extLst>
      <p:ext uri="{BB962C8B-B14F-4D97-AF65-F5344CB8AC3E}">
        <p14:creationId xmlns:p14="http://schemas.microsoft.com/office/powerpoint/2010/main" val="134835906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EB987CDA-69D9-FA43-A5DB-C7DE73ED68F7}"/>
              </a:ext>
            </a:extLst>
          </p:cNvPr>
          <p:cNvSpPr>
            <a:spLocks noGrp="1" noChangeArrowheads="1"/>
          </p:cNvSpPr>
          <p:nvPr>
            <p:ph type="dt" sz="half" idx="10"/>
          </p:nvPr>
        </p:nvSpPr>
        <p:spPr>
          <a:ln/>
        </p:spPr>
        <p:txBody>
          <a:bodyPr/>
          <a:lstStyle>
            <a:lvl1pPr>
              <a:defRPr/>
            </a:lvl1pPr>
          </a:lstStyle>
          <a:p>
            <a:pPr>
              <a:defRPr/>
            </a:pPr>
            <a:fld id="{64D0BEFC-BACC-CD43-B7EE-23578DFDC932}" type="datetime1">
              <a:rPr lang="en-US" altLang="zh-CN" smtClean="0"/>
              <a:t>2/19/23</a:t>
            </a:fld>
            <a:endParaRPr lang="zh-CN" altLang="en-US"/>
          </a:p>
        </p:txBody>
      </p:sp>
      <p:sp>
        <p:nvSpPr>
          <p:cNvPr id="5" name="页脚占位符 4">
            <a:extLst>
              <a:ext uri="{FF2B5EF4-FFF2-40B4-BE49-F238E27FC236}">
                <a16:creationId xmlns:a16="http://schemas.microsoft.com/office/drawing/2014/main" id="{97BC74C2-AEBA-8745-BC5F-5A2E051F15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7FD01FA-1FAD-8242-A4C7-AE361A755953}"/>
              </a:ext>
            </a:extLst>
          </p:cNvPr>
          <p:cNvSpPr>
            <a:spLocks noGrp="1" noChangeArrowheads="1"/>
          </p:cNvSpPr>
          <p:nvPr>
            <p:ph type="sldNum" sz="quarter" idx="12"/>
          </p:nvPr>
        </p:nvSpPr>
        <p:spPr>
          <a:ln/>
        </p:spPr>
        <p:txBody>
          <a:bodyPr/>
          <a:lstStyle>
            <a:lvl1pPr>
              <a:defRPr/>
            </a:lvl1pPr>
          </a:lstStyle>
          <a:p>
            <a:fld id="{49B16118-DFA5-B143-AD5F-4388C0AA9B6B}" type="slidenum">
              <a:rPr lang="zh-CN" altLang="en-US"/>
              <a:pPr/>
              <a:t>‹#›</a:t>
            </a:fld>
            <a:endParaRPr lang="zh-CN" altLang="en-US"/>
          </a:p>
        </p:txBody>
      </p:sp>
    </p:spTree>
    <p:extLst>
      <p:ext uri="{BB962C8B-B14F-4D97-AF65-F5344CB8AC3E}">
        <p14:creationId xmlns:p14="http://schemas.microsoft.com/office/powerpoint/2010/main" val="203312934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CE1BF9-F848-7042-B836-6DECA9BF42F7}"/>
              </a:ext>
            </a:extLst>
          </p:cNvPr>
          <p:cNvSpPr>
            <a:spLocks noGrp="1" noChangeArrowheads="1"/>
          </p:cNvSpPr>
          <p:nvPr>
            <p:ph type="dt" sz="half" idx="10"/>
          </p:nvPr>
        </p:nvSpPr>
        <p:spPr>
          <a:ln/>
        </p:spPr>
        <p:txBody>
          <a:bodyPr/>
          <a:lstStyle>
            <a:lvl1pPr>
              <a:defRPr/>
            </a:lvl1pPr>
          </a:lstStyle>
          <a:p>
            <a:pPr>
              <a:defRPr/>
            </a:pPr>
            <a:fld id="{447743F6-92A9-F94D-8068-C4D750DA3174}" type="datetime1">
              <a:rPr lang="en-US" altLang="zh-CN" smtClean="0"/>
              <a:t>2/19/23</a:t>
            </a:fld>
            <a:endParaRPr lang="zh-CN" altLang="en-US"/>
          </a:p>
        </p:txBody>
      </p:sp>
      <p:sp>
        <p:nvSpPr>
          <p:cNvPr id="5" name="页脚占位符 4">
            <a:extLst>
              <a:ext uri="{FF2B5EF4-FFF2-40B4-BE49-F238E27FC236}">
                <a16:creationId xmlns:a16="http://schemas.microsoft.com/office/drawing/2014/main" id="{17838C3E-22E3-C442-93B7-A643F550AE5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1C91ACA-7C6F-C948-B465-FA696480564B}"/>
              </a:ext>
            </a:extLst>
          </p:cNvPr>
          <p:cNvSpPr>
            <a:spLocks noGrp="1" noChangeArrowheads="1"/>
          </p:cNvSpPr>
          <p:nvPr>
            <p:ph type="sldNum" sz="quarter" idx="12"/>
          </p:nvPr>
        </p:nvSpPr>
        <p:spPr>
          <a:ln/>
        </p:spPr>
        <p:txBody>
          <a:bodyPr/>
          <a:lstStyle>
            <a:lvl1pPr>
              <a:defRPr/>
            </a:lvl1pPr>
          </a:lstStyle>
          <a:p>
            <a:fld id="{ADEC248D-9754-4D4D-8D2E-B6C1D84BD2CE}" type="slidenum">
              <a:rPr lang="zh-CN" altLang="en-US"/>
              <a:pPr/>
              <a:t>‹#›</a:t>
            </a:fld>
            <a:endParaRPr lang="zh-CN" altLang="en-US"/>
          </a:p>
        </p:txBody>
      </p:sp>
    </p:spTree>
    <p:extLst>
      <p:ext uri="{BB962C8B-B14F-4D97-AF65-F5344CB8AC3E}">
        <p14:creationId xmlns:p14="http://schemas.microsoft.com/office/powerpoint/2010/main" val="142386400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E1985B-72C3-314B-A996-83C4D924FCF2}"/>
              </a:ext>
            </a:extLst>
          </p:cNvPr>
          <p:cNvSpPr>
            <a:spLocks noGrp="1" noChangeArrowheads="1"/>
          </p:cNvSpPr>
          <p:nvPr>
            <p:ph type="dt" sz="half" idx="10"/>
          </p:nvPr>
        </p:nvSpPr>
        <p:spPr>
          <a:ln/>
        </p:spPr>
        <p:txBody>
          <a:bodyPr/>
          <a:lstStyle>
            <a:lvl1pPr>
              <a:defRPr/>
            </a:lvl1pPr>
          </a:lstStyle>
          <a:p>
            <a:pPr>
              <a:defRPr/>
            </a:pPr>
            <a:fld id="{B7492A9F-EC36-1645-9619-88421F82AF85}" type="datetime1">
              <a:rPr lang="en-US" altLang="zh-CN" smtClean="0"/>
              <a:t>2/19/23</a:t>
            </a:fld>
            <a:endParaRPr lang="zh-CN" altLang="en-US"/>
          </a:p>
        </p:txBody>
      </p:sp>
      <p:sp>
        <p:nvSpPr>
          <p:cNvPr id="5" name="页脚占位符 4">
            <a:extLst>
              <a:ext uri="{FF2B5EF4-FFF2-40B4-BE49-F238E27FC236}">
                <a16:creationId xmlns:a16="http://schemas.microsoft.com/office/drawing/2014/main" id="{17C180E8-8221-F444-B330-816DC5CD80B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DA39966-C2F0-734F-B864-95DCD918FB8B}"/>
              </a:ext>
            </a:extLst>
          </p:cNvPr>
          <p:cNvSpPr>
            <a:spLocks noGrp="1" noChangeArrowheads="1"/>
          </p:cNvSpPr>
          <p:nvPr>
            <p:ph type="sldNum" sz="quarter" idx="12"/>
          </p:nvPr>
        </p:nvSpPr>
        <p:spPr>
          <a:ln/>
        </p:spPr>
        <p:txBody>
          <a:bodyPr/>
          <a:lstStyle>
            <a:lvl1pPr>
              <a:defRPr/>
            </a:lvl1pPr>
          </a:lstStyle>
          <a:p>
            <a:fld id="{1C70E08A-2701-E04C-B159-47940852741B}" type="slidenum">
              <a:rPr lang="zh-CN" altLang="en-US"/>
              <a:pPr/>
              <a:t>‹#›</a:t>
            </a:fld>
            <a:endParaRPr lang="zh-CN" altLang="en-US"/>
          </a:p>
        </p:txBody>
      </p:sp>
    </p:spTree>
    <p:extLst>
      <p:ext uri="{BB962C8B-B14F-4D97-AF65-F5344CB8AC3E}">
        <p14:creationId xmlns:p14="http://schemas.microsoft.com/office/powerpoint/2010/main" val="87644052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E1D3AFE2-3D20-ED43-838F-35A5CAE4EC36}"/>
              </a:ext>
            </a:extLst>
          </p:cNvPr>
          <p:cNvSpPr>
            <a:spLocks noGrp="1" noChangeArrowheads="1"/>
          </p:cNvSpPr>
          <p:nvPr>
            <p:ph type="dt" sz="half" idx="10"/>
          </p:nvPr>
        </p:nvSpPr>
        <p:spPr>
          <a:ln/>
        </p:spPr>
        <p:txBody>
          <a:bodyPr/>
          <a:lstStyle>
            <a:lvl1pPr>
              <a:defRPr/>
            </a:lvl1pPr>
          </a:lstStyle>
          <a:p>
            <a:pPr>
              <a:defRPr/>
            </a:pPr>
            <a:fld id="{A82FA575-31E6-9D45-8BDA-72DFAA24510D}" type="datetime1">
              <a:rPr lang="en-US" altLang="zh-CN" smtClean="0"/>
              <a:t>2/19/23</a:t>
            </a:fld>
            <a:endParaRPr lang="zh-CN" altLang="en-US"/>
          </a:p>
        </p:txBody>
      </p:sp>
      <p:sp>
        <p:nvSpPr>
          <p:cNvPr id="6" name="页脚占位符 4">
            <a:extLst>
              <a:ext uri="{FF2B5EF4-FFF2-40B4-BE49-F238E27FC236}">
                <a16:creationId xmlns:a16="http://schemas.microsoft.com/office/drawing/2014/main" id="{BFBF344A-ADAB-B345-934D-E6BF7CBF2F0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8AC03F2-1B3A-2F4F-9894-0B9234DB54AC}"/>
              </a:ext>
            </a:extLst>
          </p:cNvPr>
          <p:cNvSpPr>
            <a:spLocks noGrp="1" noChangeArrowheads="1"/>
          </p:cNvSpPr>
          <p:nvPr>
            <p:ph type="sldNum" sz="quarter" idx="12"/>
          </p:nvPr>
        </p:nvSpPr>
        <p:spPr>
          <a:ln/>
        </p:spPr>
        <p:txBody>
          <a:bodyPr/>
          <a:lstStyle>
            <a:lvl1pPr>
              <a:defRPr/>
            </a:lvl1pPr>
          </a:lstStyle>
          <a:p>
            <a:fld id="{5FEFF8B6-6F94-894A-8922-B2FC0650379E}" type="slidenum">
              <a:rPr lang="zh-CN" altLang="en-US"/>
              <a:pPr/>
              <a:t>‹#›</a:t>
            </a:fld>
            <a:endParaRPr lang="zh-CN" altLang="en-US"/>
          </a:p>
        </p:txBody>
      </p:sp>
    </p:spTree>
    <p:extLst>
      <p:ext uri="{BB962C8B-B14F-4D97-AF65-F5344CB8AC3E}">
        <p14:creationId xmlns:p14="http://schemas.microsoft.com/office/powerpoint/2010/main" val="268161673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B629BC42-E80F-F74B-8D05-7F7EA1463D83}"/>
              </a:ext>
            </a:extLst>
          </p:cNvPr>
          <p:cNvSpPr>
            <a:spLocks noGrp="1" noChangeArrowheads="1"/>
          </p:cNvSpPr>
          <p:nvPr>
            <p:ph type="dt" sz="half" idx="10"/>
          </p:nvPr>
        </p:nvSpPr>
        <p:spPr>
          <a:ln/>
        </p:spPr>
        <p:txBody>
          <a:bodyPr/>
          <a:lstStyle>
            <a:lvl1pPr>
              <a:defRPr/>
            </a:lvl1pPr>
          </a:lstStyle>
          <a:p>
            <a:pPr>
              <a:defRPr/>
            </a:pPr>
            <a:fld id="{07389617-B08B-6D40-938F-A7C8D6B51345}" type="datetime1">
              <a:rPr lang="en-US" altLang="zh-CN" smtClean="0"/>
              <a:t>2/19/23</a:t>
            </a:fld>
            <a:endParaRPr lang="zh-CN" altLang="en-US"/>
          </a:p>
        </p:txBody>
      </p:sp>
      <p:sp>
        <p:nvSpPr>
          <p:cNvPr id="8" name="页脚占位符 4">
            <a:extLst>
              <a:ext uri="{FF2B5EF4-FFF2-40B4-BE49-F238E27FC236}">
                <a16:creationId xmlns:a16="http://schemas.microsoft.com/office/drawing/2014/main" id="{FD9CC50D-4BA5-0345-B904-294FF6C15E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26EDC1F-213F-A84E-B977-855511835DC9}"/>
              </a:ext>
            </a:extLst>
          </p:cNvPr>
          <p:cNvSpPr>
            <a:spLocks noGrp="1" noChangeArrowheads="1"/>
          </p:cNvSpPr>
          <p:nvPr>
            <p:ph type="sldNum" sz="quarter" idx="12"/>
          </p:nvPr>
        </p:nvSpPr>
        <p:spPr>
          <a:ln/>
        </p:spPr>
        <p:txBody>
          <a:bodyPr/>
          <a:lstStyle>
            <a:lvl1pPr>
              <a:defRPr/>
            </a:lvl1pPr>
          </a:lstStyle>
          <a:p>
            <a:fld id="{A9887F62-FA4A-E74E-9B4E-3EC9F1D28173}" type="slidenum">
              <a:rPr lang="zh-CN" altLang="en-US"/>
              <a:pPr/>
              <a:t>‹#›</a:t>
            </a:fld>
            <a:endParaRPr lang="zh-CN" altLang="en-US"/>
          </a:p>
        </p:txBody>
      </p:sp>
    </p:spTree>
    <p:extLst>
      <p:ext uri="{BB962C8B-B14F-4D97-AF65-F5344CB8AC3E}">
        <p14:creationId xmlns:p14="http://schemas.microsoft.com/office/powerpoint/2010/main" val="30454699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BB77580E-2D61-344A-B297-86472B071436}"/>
              </a:ext>
            </a:extLst>
          </p:cNvPr>
          <p:cNvSpPr>
            <a:spLocks noGrp="1" noChangeArrowheads="1"/>
          </p:cNvSpPr>
          <p:nvPr>
            <p:ph type="dt" sz="half" idx="10"/>
          </p:nvPr>
        </p:nvSpPr>
        <p:spPr>
          <a:ln/>
        </p:spPr>
        <p:txBody>
          <a:bodyPr/>
          <a:lstStyle>
            <a:lvl1pPr>
              <a:defRPr/>
            </a:lvl1pPr>
          </a:lstStyle>
          <a:p>
            <a:pPr>
              <a:defRPr/>
            </a:pPr>
            <a:fld id="{278EFDEA-B256-7C41-A12C-AC14B532FD22}" type="datetime1">
              <a:rPr lang="en-US" altLang="zh-CN" smtClean="0"/>
              <a:t>2/19/23</a:t>
            </a:fld>
            <a:endParaRPr lang="zh-CN" altLang="en-US"/>
          </a:p>
        </p:txBody>
      </p:sp>
      <p:sp>
        <p:nvSpPr>
          <p:cNvPr id="4" name="页脚占位符 4">
            <a:extLst>
              <a:ext uri="{FF2B5EF4-FFF2-40B4-BE49-F238E27FC236}">
                <a16:creationId xmlns:a16="http://schemas.microsoft.com/office/drawing/2014/main" id="{4BC2F982-888E-E045-AE71-DDF93A89385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0CA8FC03-6F84-F94B-AE8A-AE1A42513FEC}"/>
              </a:ext>
            </a:extLst>
          </p:cNvPr>
          <p:cNvSpPr>
            <a:spLocks noGrp="1" noChangeArrowheads="1"/>
          </p:cNvSpPr>
          <p:nvPr>
            <p:ph type="sldNum" sz="quarter" idx="12"/>
          </p:nvPr>
        </p:nvSpPr>
        <p:spPr>
          <a:ln/>
        </p:spPr>
        <p:txBody>
          <a:bodyPr/>
          <a:lstStyle>
            <a:lvl1pPr>
              <a:defRPr/>
            </a:lvl1pPr>
          </a:lstStyle>
          <a:p>
            <a:fld id="{3F2CCB82-3FBE-134B-B2C6-D7AECAB1881A}" type="slidenum">
              <a:rPr lang="zh-CN" altLang="en-US"/>
              <a:pPr/>
              <a:t>‹#›</a:t>
            </a:fld>
            <a:endParaRPr lang="zh-CN" altLang="en-US"/>
          </a:p>
        </p:txBody>
      </p:sp>
    </p:spTree>
    <p:extLst>
      <p:ext uri="{BB962C8B-B14F-4D97-AF65-F5344CB8AC3E}">
        <p14:creationId xmlns:p14="http://schemas.microsoft.com/office/powerpoint/2010/main" val="223586459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EAD9BC4-96A1-0C45-BB04-F4CED1BCBD14}"/>
              </a:ext>
            </a:extLst>
          </p:cNvPr>
          <p:cNvSpPr>
            <a:spLocks noGrp="1" noChangeArrowheads="1"/>
          </p:cNvSpPr>
          <p:nvPr>
            <p:ph type="dt" sz="half" idx="10"/>
          </p:nvPr>
        </p:nvSpPr>
        <p:spPr>
          <a:ln/>
        </p:spPr>
        <p:txBody>
          <a:bodyPr/>
          <a:lstStyle>
            <a:lvl1pPr>
              <a:defRPr/>
            </a:lvl1pPr>
          </a:lstStyle>
          <a:p>
            <a:pPr>
              <a:defRPr/>
            </a:pPr>
            <a:fld id="{0D099908-E06C-774D-8F42-F0406DD7C18E}" type="datetime1">
              <a:rPr lang="en-US" altLang="zh-CN" smtClean="0"/>
              <a:t>2/19/23</a:t>
            </a:fld>
            <a:endParaRPr lang="zh-CN" altLang="en-US"/>
          </a:p>
        </p:txBody>
      </p:sp>
      <p:sp>
        <p:nvSpPr>
          <p:cNvPr id="3" name="页脚占位符 4">
            <a:extLst>
              <a:ext uri="{FF2B5EF4-FFF2-40B4-BE49-F238E27FC236}">
                <a16:creationId xmlns:a16="http://schemas.microsoft.com/office/drawing/2014/main" id="{C5C48603-1DD7-8F45-BEBD-C70F7D55497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3316D5D4-C5C0-4345-BC86-1ECE10814910}"/>
              </a:ext>
            </a:extLst>
          </p:cNvPr>
          <p:cNvSpPr>
            <a:spLocks noGrp="1" noChangeArrowheads="1"/>
          </p:cNvSpPr>
          <p:nvPr>
            <p:ph type="sldNum" sz="quarter" idx="12"/>
          </p:nvPr>
        </p:nvSpPr>
        <p:spPr>
          <a:ln/>
        </p:spPr>
        <p:txBody>
          <a:bodyPr/>
          <a:lstStyle>
            <a:lvl1pPr>
              <a:defRPr/>
            </a:lvl1pPr>
          </a:lstStyle>
          <a:p>
            <a:fld id="{162CF3DC-31C8-F54A-8301-39B099F030C3}" type="slidenum">
              <a:rPr lang="zh-CN" altLang="en-US"/>
              <a:pPr/>
              <a:t>‹#›</a:t>
            </a:fld>
            <a:endParaRPr lang="zh-CN" altLang="en-US"/>
          </a:p>
        </p:txBody>
      </p:sp>
    </p:spTree>
    <p:extLst>
      <p:ext uri="{BB962C8B-B14F-4D97-AF65-F5344CB8AC3E}">
        <p14:creationId xmlns:p14="http://schemas.microsoft.com/office/powerpoint/2010/main" val="3827182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4FC386E4-9B00-3647-95EB-1E9579EEF50E}"/>
              </a:ext>
            </a:extLst>
          </p:cNvPr>
          <p:cNvSpPr>
            <a:spLocks noGrp="1" noChangeArrowheads="1"/>
          </p:cNvSpPr>
          <p:nvPr>
            <p:ph type="dt" sz="half" idx="10"/>
          </p:nvPr>
        </p:nvSpPr>
        <p:spPr>
          <a:ln/>
        </p:spPr>
        <p:txBody>
          <a:bodyPr/>
          <a:lstStyle>
            <a:lvl1pPr>
              <a:defRPr/>
            </a:lvl1pPr>
          </a:lstStyle>
          <a:p>
            <a:pPr>
              <a:defRPr/>
            </a:pPr>
            <a:fld id="{A9A710BE-B11D-DD46-AD47-6DF4C517F15D}" type="datetime1">
              <a:rPr lang="en-US" altLang="zh-CN" smtClean="0"/>
              <a:t>2/19/23</a:t>
            </a:fld>
            <a:endParaRPr lang="zh-CN" altLang="en-US"/>
          </a:p>
        </p:txBody>
      </p:sp>
      <p:sp>
        <p:nvSpPr>
          <p:cNvPr id="5" name="页脚占位符 4">
            <a:extLst>
              <a:ext uri="{FF2B5EF4-FFF2-40B4-BE49-F238E27FC236}">
                <a16:creationId xmlns:a16="http://schemas.microsoft.com/office/drawing/2014/main" id="{C7471154-000A-5249-B65E-2031FEE447C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AFCD58B-95CE-2A43-A385-306442689AE5}"/>
              </a:ext>
            </a:extLst>
          </p:cNvPr>
          <p:cNvSpPr>
            <a:spLocks noGrp="1" noChangeArrowheads="1"/>
          </p:cNvSpPr>
          <p:nvPr>
            <p:ph type="sldNum" sz="quarter" idx="12"/>
          </p:nvPr>
        </p:nvSpPr>
        <p:spPr>
          <a:ln/>
        </p:spPr>
        <p:txBody>
          <a:bodyPr/>
          <a:lstStyle>
            <a:lvl1pPr>
              <a:defRPr/>
            </a:lvl1pPr>
          </a:lstStyle>
          <a:p>
            <a:fld id="{291CE621-0033-7E4C-A060-0449550BA686}" type="slidenum">
              <a:rPr lang="zh-CN" altLang="en-US"/>
              <a:pPr/>
              <a:t>‹#›</a:t>
            </a:fld>
            <a:endParaRPr lang="zh-CN" altLang="en-US"/>
          </a:p>
        </p:txBody>
      </p:sp>
    </p:spTree>
    <p:extLst>
      <p:ext uri="{BB962C8B-B14F-4D97-AF65-F5344CB8AC3E}">
        <p14:creationId xmlns:p14="http://schemas.microsoft.com/office/powerpoint/2010/main" val="273672206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647A5126-6601-1645-8B82-0CDF42DCF0A5}"/>
              </a:ext>
            </a:extLst>
          </p:cNvPr>
          <p:cNvSpPr>
            <a:spLocks noGrp="1" noChangeArrowheads="1"/>
          </p:cNvSpPr>
          <p:nvPr>
            <p:ph type="dt" sz="half" idx="10"/>
          </p:nvPr>
        </p:nvSpPr>
        <p:spPr>
          <a:ln/>
        </p:spPr>
        <p:txBody>
          <a:bodyPr/>
          <a:lstStyle>
            <a:lvl1pPr>
              <a:defRPr/>
            </a:lvl1pPr>
          </a:lstStyle>
          <a:p>
            <a:pPr>
              <a:defRPr/>
            </a:pPr>
            <a:fld id="{FE830608-1959-A74A-A772-185542E666D7}" type="datetime1">
              <a:rPr lang="en-US" altLang="zh-CN" smtClean="0"/>
              <a:t>2/19/23</a:t>
            </a:fld>
            <a:endParaRPr lang="zh-CN" altLang="en-US"/>
          </a:p>
        </p:txBody>
      </p:sp>
      <p:sp>
        <p:nvSpPr>
          <p:cNvPr id="6" name="页脚占位符 4">
            <a:extLst>
              <a:ext uri="{FF2B5EF4-FFF2-40B4-BE49-F238E27FC236}">
                <a16:creationId xmlns:a16="http://schemas.microsoft.com/office/drawing/2014/main" id="{CD9D7DAD-0A27-0643-BECC-E7D53A9AE88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35A4186-5ABD-0A45-8666-399B393977AC}"/>
              </a:ext>
            </a:extLst>
          </p:cNvPr>
          <p:cNvSpPr>
            <a:spLocks noGrp="1" noChangeArrowheads="1"/>
          </p:cNvSpPr>
          <p:nvPr>
            <p:ph type="sldNum" sz="quarter" idx="12"/>
          </p:nvPr>
        </p:nvSpPr>
        <p:spPr>
          <a:ln/>
        </p:spPr>
        <p:txBody>
          <a:bodyPr/>
          <a:lstStyle>
            <a:lvl1pPr>
              <a:defRPr/>
            </a:lvl1pPr>
          </a:lstStyle>
          <a:p>
            <a:fld id="{01097C93-B2AB-9049-BC76-DC00BAA73BAA}" type="slidenum">
              <a:rPr lang="zh-CN" altLang="en-US"/>
              <a:pPr/>
              <a:t>‹#›</a:t>
            </a:fld>
            <a:endParaRPr lang="zh-CN" altLang="en-US"/>
          </a:p>
        </p:txBody>
      </p:sp>
    </p:spTree>
    <p:extLst>
      <p:ext uri="{BB962C8B-B14F-4D97-AF65-F5344CB8AC3E}">
        <p14:creationId xmlns:p14="http://schemas.microsoft.com/office/powerpoint/2010/main" val="233365054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D1A6CED-910A-BB40-BB0C-09A2BBA37F6B}"/>
              </a:ext>
            </a:extLst>
          </p:cNvPr>
          <p:cNvSpPr>
            <a:spLocks noGrp="1" noChangeArrowheads="1"/>
          </p:cNvSpPr>
          <p:nvPr>
            <p:ph type="dt" sz="half" idx="10"/>
          </p:nvPr>
        </p:nvSpPr>
        <p:spPr>
          <a:ln/>
        </p:spPr>
        <p:txBody>
          <a:bodyPr/>
          <a:lstStyle>
            <a:lvl1pPr>
              <a:defRPr/>
            </a:lvl1pPr>
          </a:lstStyle>
          <a:p>
            <a:pPr>
              <a:defRPr/>
            </a:pPr>
            <a:fld id="{8BF83EAE-26E6-EB45-8CC6-3BBE08CC429B}" type="datetime1">
              <a:rPr lang="en-US" altLang="zh-CN" smtClean="0"/>
              <a:t>2/19/23</a:t>
            </a:fld>
            <a:endParaRPr lang="zh-CN" altLang="en-US"/>
          </a:p>
        </p:txBody>
      </p:sp>
      <p:sp>
        <p:nvSpPr>
          <p:cNvPr id="6" name="页脚占位符 4">
            <a:extLst>
              <a:ext uri="{FF2B5EF4-FFF2-40B4-BE49-F238E27FC236}">
                <a16:creationId xmlns:a16="http://schemas.microsoft.com/office/drawing/2014/main" id="{997BE68B-2181-344C-A3AC-9F6C4617CCA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75721D5-A1FA-2949-A2C3-EB085E663243}"/>
              </a:ext>
            </a:extLst>
          </p:cNvPr>
          <p:cNvSpPr>
            <a:spLocks noGrp="1" noChangeArrowheads="1"/>
          </p:cNvSpPr>
          <p:nvPr>
            <p:ph type="sldNum" sz="quarter" idx="12"/>
          </p:nvPr>
        </p:nvSpPr>
        <p:spPr>
          <a:ln/>
        </p:spPr>
        <p:txBody>
          <a:bodyPr/>
          <a:lstStyle>
            <a:lvl1pPr>
              <a:defRPr/>
            </a:lvl1pPr>
          </a:lstStyle>
          <a:p>
            <a:fld id="{83CF1818-3177-E041-A4DD-00DE8C5F9B0A}" type="slidenum">
              <a:rPr lang="zh-CN" altLang="en-US"/>
              <a:pPr/>
              <a:t>‹#›</a:t>
            </a:fld>
            <a:endParaRPr lang="zh-CN" altLang="en-US"/>
          </a:p>
        </p:txBody>
      </p:sp>
    </p:spTree>
    <p:extLst>
      <p:ext uri="{BB962C8B-B14F-4D97-AF65-F5344CB8AC3E}">
        <p14:creationId xmlns:p14="http://schemas.microsoft.com/office/powerpoint/2010/main" val="123077100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62844C-324F-E140-97F6-C340D8983B76}"/>
              </a:ext>
            </a:extLst>
          </p:cNvPr>
          <p:cNvSpPr>
            <a:spLocks noGrp="1" noChangeArrowheads="1"/>
          </p:cNvSpPr>
          <p:nvPr>
            <p:ph type="dt" sz="half" idx="10"/>
          </p:nvPr>
        </p:nvSpPr>
        <p:spPr>
          <a:ln/>
        </p:spPr>
        <p:txBody>
          <a:bodyPr/>
          <a:lstStyle>
            <a:lvl1pPr>
              <a:defRPr/>
            </a:lvl1pPr>
          </a:lstStyle>
          <a:p>
            <a:pPr>
              <a:defRPr/>
            </a:pPr>
            <a:fld id="{A370FF0E-D202-144F-8F82-6CE186AAD015}" type="datetime1">
              <a:rPr lang="en-US" altLang="zh-CN" smtClean="0"/>
              <a:t>2/19/23</a:t>
            </a:fld>
            <a:endParaRPr lang="zh-CN" altLang="en-US"/>
          </a:p>
        </p:txBody>
      </p:sp>
      <p:sp>
        <p:nvSpPr>
          <p:cNvPr id="5" name="页脚占位符 4">
            <a:extLst>
              <a:ext uri="{FF2B5EF4-FFF2-40B4-BE49-F238E27FC236}">
                <a16:creationId xmlns:a16="http://schemas.microsoft.com/office/drawing/2014/main" id="{1CD7E75D-0630-5942-AA79-692CDE43E8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6CEA118-6D07-4340-9DAF-6E4BEC7A6961}"/>
              </a:ext>
            </a:extLst>
          </p:cNvPr>
          <p:cNvSpPr>
            <a:spLocks noGrp="1" noChangeArrowheads="1"/>
          </p:cNvSpPr>
          <p:nvPr>
            <p:ph type="sldNum" sz="quarter" idx="12"/>
          </p:nvPr>
        </p:nvSpPr>
        <p:spPr>
          <a:ln/>
        </p:spPr>
        <p:txBody>
          <a:bodyPr/>
          <a:lstStyle>
            <a:lvl1pPr>
              <a:defRPr/>
            </a:lvl1pPr>
          </a:lstStyle>
          <a:p>
            <a:fld id="{CBAA6F08-1033-4F42-9D11-F008C7474706}" type="slidenum">
              <a:rPr lang="zh-CN" altLang="en-US"/>
              <a:pPr/>
              <a:t>‹#›</a:t>
            </a:fld>
            <a:endParaRPr lang="zh-CN" altLang="en-US"/>
          </a:p>
        </p:txBody>
      </p:sp>
    </p:spTree>
    <p:extLst>
      <p:ext uri="{BB962C8B-B14F-4D97-AF65-F5344CB8AC3E}">
        <p14:creationId xmlns:p14="http://schemas.microsoft.com/office/powerpoint/2010/main" val="225623796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22B852C-24DC-DA4E-BD1E-DB92BD1F9CB8}"/>
              </a:ext>
            </a:extLst>
          </p:cNvPr>
          <p:cNvSpPr>
            <a:spLocks noGrp="1" noChangeArrowheads="1"/>
          </p:cNvSpPr>
          <p:nvPr>
            <p:ph type="dt" sz="half" idx="10"/>
          </p:nvPr>
        </p:nvSpPr>
        <p:spPr>
          <a:ln/>
        </p:spPr>
        <p:txBody>
          <a:bodyPr/>
          <a:lstStyle>
            <a:lvl1pPr>
              <a:defRPr/>
            </a:lvl1pPr>
          </a:lstStyle>
          <a:p>
            <a:pPr>
              <a:defRPr/>
            </a:pPr>
            <a:fld id="{E2AF48C0-B409-294F-807D-1CA7945CEB66}" type="datetime1">
              <a:rPr lang="en-US" altLang="zh-CN" smtClean="0"/>
              <a:t>2/19/23</a:t>
            </a:fld>
            <a:endParaRPr lang="zh-CN" altLang="en-US"/>
          </a:p>
        </p:txBody>
      </p:sp>
      <p:sp>
        <p:nvSpPr>
          <p:cNvPr id="5" name="页脚占位符 4">
            <a:extLst>
              <a:ext uri="{FF2B5EF4-FFF2-40B4-BE49-F238E27FC236}">
                <a16:creationId xmlns:a16="http://schemas.microsoft.com/office/drawing/2014/main" id="{47DEAAF2-F105-0C4A-84EB-1E1041A3F14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091DBDF-6756-814B-BCFD-E58A8C899518}"/>
              </a:ext>
            </a:extLst>
          </p:cNvPr>
          <p:cNvSpPr>
            <a:spLocks noGrp="1" noChangeArrowheads="1"/>
          </p:cNvSpPr>
          <p:nvPr>
            <p:ph type="sldNum" sz="quarter" idx="12"/>
          </p:nvPr>
        </p:nvSpPr>
        <p:spPr>
          <a:ln/>
        </p:spPr>
        <p:txBody>
          <a:bodyPr/>
          <a:lstStyle>
            <a:lvl1pPr>
              <a:defRPr/>
            </a:lvl1pPr>
          </a:lstStyle>
          <a:p>
            <a:fld id="{065CA4CA-0384-9346-B2DC-484D1E9885EB}" type="slidenum">
              <a:rPr lang="zh-CN" altLang="en-US"/>
              <a:pPr/>
              <a:t>‹#›</a:t>
            </a:fld>
            <a:endParaRPr lang="zh-CN" altLang="en-US"/>
          </a:p>
        </p:txBody>
      </p:sp>
    </p:spTree>
    <p:extLst>
      <p:ext uri="{BB962C8B-B14F-4D97-AF65-F5344CB8AC3E}">
        <p14:creationId xmlns:p14="http://schemas.microsoft.com/office/powerpoint/2010/main" val="60021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B15F4F-F6D4-A24D-A1B1-79C08D1D7F97}"/>
              </a:ext>
            </a:extLst>
          </p:cNvPr>
          <p:cNvSpPr>
            <a:spLocks noGrp="1" noChangeArrowheads="1"/>
          </p:cNvSpPr>
          <p:nvPr>
            <p:ph type="dt" sz="half" idx="10"/>
          </p:nvPr>
        </p:nvSpPr>
        <p:spPr>
          <a:ln/>
        </p:spPr>
        <p:txBody>
          <a:bodyPr/>
          <a:lstStyle>
            <a:lvl1pPr>
              <a:defRPr/>
            </a:lvl1pPr>
          </a:lstStyle>
          <a:p>
            <a:pPr>
              <a:defRPr/>
            </a:pPr>
            <a:fld id="{67FBD57B-381A-A944-A370-5B46B98E3244}" type="datetime1">
              <a:rPr lang="en-US" altLang="zh-CN" smtClean="0"/>
              <a:t>2/19/23</a:t>
            </a:fld>
            <a:endParaRPr lang="zh-CN" altLang="en-US"/>
          </a:p>
        </p:txBody>
      </p:sp>
      <p:sp>
        <p:nvSpPr>
          <p:cNvPr id="5" name="页脚占位符 4">
            <a:extLst>
              <a:ext uri="{FF2B5EF4-FFF2-40B4-BE49-F238E27FC236}">
                <a16:creationId xmlns:a16="http://schemas.microsoft.com/office/drawing/2014/main" id="{9B158CEC-7598-2E4A-B9B7-763610B2C9C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A27366A-21A0-2D47-B352-F31A8B520E79}"/>
              </a:ext>
            </a:extLst>
          </p:cNvPr>
          <p:cNvSpPr>
            <a:spLocks noGrp="1" noChangeArrowheads="1"/>
          </p:cNvSpPr>
          <p:nvPr>
            <p:ph type="sldNum" sz="quarter" idx="12"/>
          </p:nvPr>
        </p:nvSpPr>
        <p:spPr>
          <a:ln/>
        </p:spPr>
        <p:txBody>
          <a:bodyPr/>
          <a:lstStyle>
            <a:lvl1pPr>
              <a:defRPr/>
            </a:lvl1pPr>
          </a:lstStyle>
          <a:p>
            <a:fld id="{3674A802-6447-534B-B2FA-22C82A806070}" type="slidenum">
              <a:rPr lang="zh-CN" altLang="en-US"/>
              <a:pPr/>
              <a:t>‹#›</a:t>
            </a:fld>
            <a:endParaRPr lang="zh-CN" altLang="en-US"/>
          </a:p>
        </p:txBody>
      </p:sp>
    </p:spTree>
    <p:extLst>
      <p:ext uri="{BB962C8B-B14F-4D97-AF65-F5344CB8AC3E}">
        <p14:creationId xmlns:p14="http://schemas.microsoft.com/office/powerpoint/2010/main" val="3287667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FFC373F-F06D-5D4A-AA71-0B3DC81F183F}"/>
              </a:ext>
            </a:extLst>
          </p:cNvPr>
          <p:cNvSpPr>
            <a:spLocks noGrp="1" noChangeArrowheads="1"/>
          </p:cNvSpPr>
          <p:nvPr>
            <p:ph type="dt" sz="half" idx="10"/>
          </p:nvPr>
        </p:nvSpPr>
        <p:spPr>
          <a:ln/>
        </p:spPr>
        <p:txBody>
          <a:bodyPr/>
          <a:lstStyle>
            <a:lvl1pPr>
              <a:defRPr/>
            </a:lvl1pPr>
          </a:lstStyle>
          <a:p>
            <a:pPr>
              <a:defRPr/>
            </a:pPr>
            <a:fld id="{95BFD650-DFAB-534B-8283-35660BC01D39}" type="datetime1">
              <a:rPr lang="en-US" altLang="zh-CN" smtClean="0"/>
              <a:t>2/19/23</a:t>
            </a:fld>
            <a:endParaRPr lang="zh-CN" altLang="en-US"/>
          </a:p>
        </p:txBody>
      </p:sp>
      <p:sp>
        <p:nvSpPr>
          <p:cNvPr id="5" name="页脚占位符 4">
            <a:extLst>
              <a:ext uri="{FF2B5EF4-FFF2-40B4-BE49-F238E27FC236}">
                <a16:creationId xmlns:a16="http://schemas.microsoft.com/office/drawing/2014/main" id="{D7DE4DBB-2CD5-CD40-B08C-2D2B1B58A46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00CA55D-3D75-5F44-A91E-A6D059C5A6B5}"/>
              </a:ext>
            </a:extLst>
          </p:cNvPr>
          <p:cNvSpPr>
            <a:spLocks noGrp="1" noChangeArrowheads="1"/>
          </p:cNvSpPr>
          <p:nvPr>
            <p:ph type="sldNum" sz="quarter" idx="12"/>
          </p:nvPr>
        </p:nvSpPr>
        <p:spPr>
          <a:ln/>
        </p:spPr>
        <p:txBody>
          <a:bodyPr/>
          <a:lstStyle>
            <a:lvl1pPr>
              <a:defRPr/>
            </a:lvl1pPr>
          </a:lstStyle>
          <a:p>
            <a:fld id="{18CA1DEE-ABD4-E14D-8689-86EC6F393CD6}" type="slidenum">
              <a:rPr lang="zh-CN" altLang="en-US"/>
              <a:pPr/>
              <a:t>‹#›</a:t>
            </a:fld>
            <a:endParaRPr lang="zh-CN" altLang="en-US"/>
          </a:p>
        </p:txBody>
      </p:sp>
    </p:spTree>
    <p:extLst>
      <p:ext uri="{BB962C8B-B14F-4D97-AF65-F5344CB8AC3E}">
        <p14:creationId xmlns:p14="http://schemas.microsoft.com/office/powerpoint/2010/main" val="3861083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0B31AFA-423F-754D-8BE4-BA4B610040D6}"/>
              </a:ext>
            </a:extLst>
          </p:cNvPr>
          <p:cNvSpPr>
            <a:spLocks noGrp="1" noChangeArrowheads="1"/>
          </p:cNvSpPr>
          <p:nvPr>
            <p:ph type="dt" sz="half" idx="10"/>
          </p:nvPr>
        </p:nvSpPr>
        <p:spPr>
          <a:ln/>
        </p:spPr>
        <p:txBody>
          <a:bodyPr/>
          <a:lstStyle>
            <a:lvl1pPr>
              <a:defRPr/>
            </a:lvl1pPr>
          </a:lstStyle>
          <a:p>
            <a:pPr>
              <a:defRPr/>
            </a:pPr>
            <a:fld id="{1F3D1EFF-3751-194D-867E-0618A3314D10}" type="datetime1">
              <a:rPr lang="en-US" altLang="zh-CN" smtClean="0"/>
              <a:t>2/19/23</a:t>
            </a:fld>
            <a:endParaRPr lang="zh-CN" altLang="en-US"/>
          </a:p>
        </p:txBody>
      </p:sp>
      <p:sp>
        <p:nvSpPr>
          <p:cNvPr id="6" name="页脚占位符 4">
            <a:extLst>
              <a:ext uri="{FF2B5EF4-FFF2-40B4-BE49-F238E27FC236}">
                <a16:creationId xmlns:a16="http://schemas.microsoft.com/office/drawing/2014/main" id="{709AC27A-021D-544D-86D4-83ED566D667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2070219-DE52-D14E-B0EE-6DED77915ACF}"/>
              </a:ext>
            </a:extLst>
          </p:cNvPr>
          <p:cNvSpPr>
            <a:spLocks noGrp="1" noChangeArrowheads="1"/>
          </p:cNvSpPr>
          <p:nvPr>
            <p:ph type="sldNum" sz="quarter" idx="12"/>
          </p:nvPr>
        </p:nvSpPr>
        <p:spPr>
          <a:ln/>
        </p:spPr>
        <p:txBody>
          <a:bodyPr/>
          <a:lstStyle>
            <a:lvl1pPr>
              <a:defRPr/>
            </a:lvl1pPr>
          </a:lstStyle>
          <a:p>
            <a:fld id="{636B769D-CE2F-9740-901A-A558EC8003E2}" type="slidenum">
              <a:rPr lang="zh-CN" altLang="en-US"/>
              <a:pPr/>
              <a:t>‹#›</a:t>
            </a:fld>
            <a:endParaRPr lang="zh-CN" altLang="en-US"/>
          </a:p>
        </p:txBody>
      </p:sp>
    </p:spTree>
    <p:extLst>
      <p:ext uri="{BB962C8B-B14F-4D97-AF65-F5344CB8AC3E}">
        <p14:creationId xmlns:p14="http://schemas.microsoft.com/office/powerpoint/2010/main" val="3047252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96E76B7-6A8B-584F-B948-88EFF8B914B6}"/>
              </a:ext>
            </a:extLst>
          </p:cNvPr>
          <p:cNvSpPr>
            <a:spLocks noGrp="1" noChangeArrowheads="1"/>
          </p:cNvSpPr>
          <p:nvPr>
            <p:ph type="dt" sz="half" idx="10"/>
          </p:nvPr>
        </p:nvSpPr>
        <p:spPr>
          <a:ln/>
        </p:spPr>
        <p:txBody>
          <a:bodyPr/>
          <a:lstStyle>
            <a:lvl1pPr>
              <a:defRPr/>
            </a:lvl1pPr>
          </a:lstStyle>
          <a:p>
            <a:pPr>
              <a:defRPr/>
            </a:pPr>
            <a:fld id="{2AF39D67-6CD4-4A41-9603-D6ED15E24D9F}" type="datetime1">
              <a:rPr lang="en-US" altLang="zh-CN" smtClean="0"/>
              <a:t>2/19/23</a:t>
            </a:fld>
            <a:endParaRPr lang="zh-CN" altLang="en-US"/>
          </a:p>
        </p:txBody>
      </p:sp>
      <p:sp>
        <p:nvSpPr>
          <p:cNvPr id="8" name="页脚占位符 4">
            <a:extLst>
              <a:ext uri="{FF2B5EF4-FFF2-40B4-BE49-F238E27FC236}">
                <a16:creationId xmlns:a16="http://schemas.microsoft.com/office/drawing/2014/main" id="{702C0DB9-457A-6E46-8810-C7B01963F06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CDF00DF-4178-1C44-A474-DE539A0E061E}"/>
              </a:ext>
            </a:extLst>
          </p:cNvPr>
          <p:cNvSpPr>
            <a:spLocks noGrp="1" noChangeArrowheads="1"/>
          </p:cNvSpPr>
          <p:nvPr>
            <p:ph type="sldNum" sz="quarter" idx="12"/>
          </p:nvPr>
        </p:nvSpPr>
        <p:spPr>
          <a:ln/>
        </p:spPr>
        <p:txBody>
          <a:bodyPr/>
          <a:lstStyle>
            <a:lvl1pPr>
              <a:defRPr/>
            </a:lvl1pPr>
          </a:lstStyle>
          <a:p>
            <a:fld id="{0398F971-05EF-E643-B487-625C2E25CB71}" type="slidenum">
              <a:rPr lang="zh-CN" altLang="en-US"/>
              <a:pPr/>
              <a:t>‹#›</a:t>
            </a:fld>
            <a:endParaRPr lang="zh-CN" altLang="en-US"/>
          </a:p>
        </p:txBody>
      </p:sp>
    </p:spTree>
    <p:extLst>
      <p:ext uri="{BB962C8B-B14F-4D97-AF65-F5344CB8AC3E}">
        <p14:creationId xmlns:p14="http://schemas.microsoft.com/office/powerpoint/2010/main" val="3186585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8A2E108E-D248-0540-9626-222E31690D84}"/>
              </a:ext>
            </a:extLst>
          </p:cNvPr>
          <p:cNvSpPr>
            <a:spLocks noGrp="1" noChangeArrowheads="1"/>
          </p:cNvSpPr>
          <p:nvPr>
            <p:ph type="dt" sz="half" idx="10"/>
          </p:nvPr>
        </p:nvSpPr>
        <p:spPr>
          <a:ln/>
        </p:spPr>
        <p:txBody>
          <a:bodyPr/>
          <a:lstStyle>
            <a:lvl1pPr>
              <a:defRPr/>
            </a:lvl1pPr>
          </a:lstStyle>
          <a:p>
            <a:pPr>
              <a:defRPr/>
            </a:pPr>
            <a:fld id="{D8BA6627-75EA-7344-A490-5EB6E7A61283}" type="datetime1">
              <a:rPr lang="en-US" altLang="zh-CN" smtClean="0"/>
              <a:t>2/19/23</a:t>
            </a:fld>
            <a:endParaRPr lang="zh-CN" altLang="en-US"/>
          </a:p>
        </p:txBody>
      </p:sp>
      <p:sp>
        <p:nvSpPr>
          <p:cNvPr id="4" name="页脚占位符 4">
            <a:extLst>
              <a:ext uri="{FF2B5EF4-FFF2-40B4-BE49-F238E27FC236}">
                <a16:creationId xmlns:a16="http://schemas.microsoft.com/office/drawing/2014/main" id="{2FBBA71C-C7C7-054E-9EAB-73F85DD5D0B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09BFBEF-43DE-8046-9512-2CA226042027}"/>
              </a:ext>
            </a:extLst>
          </p:cNvPr>
          <p:cNvSpPr>
            <a:spLocks noGrp="1" noChangeArrowheads="1"/>
          </p:cNvSpPr>
          <p:nvPr>
            <p:ph type="sldNum" sz="quarter" idx="12"/>
          </p:nvPr>
        </p:nvSpPr>
        <p:spPr>
          <a:ln/>
        </p:spPr>
        <p:txBody>
          <a:bodyPr/>
          <a:lstStyle>
            <a:lvl1pPr>
              <a:defRPr/>
            </a:lvl1pPr>
          </a:lstStyle>
          <a:p>
            <a:fld id="{B6B5C621-7C59-BC4D-8238-8A460E6F4218}" type="slidenum">
              <a:rPr lang="zh-CN" altLang="en-US"/>
              <a:pPr/>
              <a:t>‹#›</a:t>
            </a:fld>
            <a:endParaRPr lang="zh-CN" altLang="en-US"/>
          </a:p>
        </p:txBody>
      </p:sp>
    </p:spTree>
    <p:extLst>
      <p:ext uri="{BB962C8B-B14F-4D97-AF65-F5344CB8AC3E}">
        <p14:creationId xmlns:p14="http://schemas.microsoft.com/office/powerpoint/2010/main" val="85606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68A7B5A3-F5DF-E94B-981D-CF5C250BA580}"/>
              </a:ext>
            </a:extLst>
          </p:cNvPr>
          <p:cNvSpPr>
            <a:spLocks noGrp="1" noChangeArrowheads="1"/>
          </p:cNvSpPr>
          <p:nvPr>
            <p:ph type="dt" sz="half" idx="10"/>
          </p:nvPr>
        </p:nvSpPr>
        <p:spPr>
          <a:ln/>
        </p:spPr>
        <p:txBody>
          <a:bodyPr/>
          <a:lstStyle>
            <a:lvl1pPr>
              <a:defRPr/>
            </a:lvl1pPr>
          </a:lstStyle>
          <a:p>
            <a:pPr>
              <a:defRPr/>
            </a:pPr>
            <a:fld id="{FD703866-6FDE-054B-84FC-D6D3272B20FB}" type="datetime1">
              <a:rPr lang="en-US" altLang="zh-CN" smtClean="0"/>
              <a:t>2/19/23</a:t>
            </a:fld>
            <a:endParaRPr lang="zh-CN" altLang="en-US"/>
          </a:p>
        </p:txBody>
      </p:sp>
      <p:sp>
        <p:nvSpPr>
          <p:cNvPr id="3" name="页脚占位符 4">
            <a:extLst>
              <a:ext uri="{FF2B5EF4-FFF2-40B4-BE49-F238E27FC236}">
                <a16:creationId xmlns:a16="http://schemas.microsoft.com/office/drawing/2014/main" id="{8C45C940-B32B-E349-8439-71FB815E90E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F8D16CD2-27BB-CF47-AD29-F30F6320EBC9}"/>
              </a:ext>
            </a:extLst>
          </p:cNvPr>
          <p:cNvSpPr>
            <a:spLocks noGrp="1" noChangeArrowheads="1"/>
          </p:cNvSpPr>
          <p:nvPr>
            <p:ph type="sldNum" sz="quarter" idx="12"/>
          </p:nvPr>
        </p:nvSpPr>
        <p:spPr>
          <a:ln/>
        </p:spPr>
        <p:txBody>
          <a:bodyPr/>
          <a:lstStyle>
            <a:lvl1pPr>
              <a:defRPr/>
            </a:lvl1pPr>
          </a:lstStyle>
          <a:p>
            <a:fld id="{4E132731-C1A8-4A45-BF0B-8244502B1801}" type="slidenum">
              <a:rPr lang="zh-CN" altLang="en-US"/>
              <a:pPr/>
              <a:t>‹#›</a:t>
            </a:fld>
            <a:endParaRPr lang="zh-CN" altLang="en-US"/>
          </a:p>
        </p:txBody>
      </p:sp>
    </p:spTree>
    <p:extLst>
      <p:ext uri="{BB962C8B-B14F-4D97-AF65-F5344CB8AC3E}">
        <p14:creationId xmlns:p14="http://schemas.microsoft.com/office/powerpoint/2010/main" val="307831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17DA1D-75DC-EF42-805E-D9469453CFED}"/>
              </a:ext>
            </a:extLst>
          </p:cNvPr>
          <p:cNvSpPr>
            <a:spLocks noGrp="1" noChangeArrowheads="1"/>
          </p:cNvSpPr>
          <p:nvPr>
            <p:ph type="dt" sz="half" idx="10"/>
          </p:nvPr>
        </p:nvSpPr>
        <p:spPr>
          <a:ln/>
        </p:spPr>
        <p:txBody>
          <a:bodyPr/>
          <a:lstStyle>
            <a:lvl1pPr>
              <a:defRPr/>
            </a:lvl1pPr>
          </a:lstStyle>
          <a:p>
            <a:pPr>
              <a:defRPr/>
            </a:pPr>
            <a:fld id="{F2A9AFDC-8897-534B-9042-A9903DD5925D}" type="datetime1">
              <a:rPr lang="en-US" altLang="zh-CN" smtClean="0"/>
              <a:t>2/19/23</a:t>
            </a:fld>
            <a:endParaRPr lang="zh-CN" altLang="en-US"/>
          </a:p>
        </p:txBody>
      </p:sp>
      <p:sp>
        <p:nvSpPr>
          <p:cNvPr id="5" name="页脚占位符 4">
            <a:extLst>
              <a:ext uri="{FF2B5EF4-FFF2-40B4-BE49-F238E27FC236}">
                <a16:creationId xmlns:a16="http://schemas.microsoft.com/office/drawing/2014/main" id="{57E5C17B-4E62-3046-B817-39608306F1A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7F9F225-302D-CB48-9B15-42268B896928}"/>
              </a:ext>
            </a:extLst>
          </p:cNvPr>
          <p:cNvSpPr>
            <a:spLocks noGrp="1" noChangeArrowheads="1"/>
          </p:cNvSpPr>
          <p:nvPr>
            <p:ph type="sldNum" sz="quarter" idx="12"/>
          </p:nvPr>
        </p:nvSpPr>
        <p:spPr>
          <a:ln/>
        </p:spPr>
        <p:txBody>
          <a:bodyPr/>
          <a:lstStyle>
            <a:lvl1pPr>
              <a:defRPr/>
            </a:lvl1pPr>
          </a:lstStyle>
          <a:p>
            <a:fld id="{E74D8006-14BB-0648-A43F-D7243B587716}" type="slidenum">
              <a:rPr lang="zh-CN" altLang="en-US"/>
              <a:pPr/>
              <a:t>‹#›</a:t>
            </a:fld>
            <a:endParaRPr lang="zh-CN" altLang="en-US"/>
          </a:p>
        </p:txBody>
      </p:sp>
      <p:pic>
        <p:nvPicPr>
          <p:cNvPr id="7" name="Picture 6">
            <a:extLst>
              <a:ext uri="{FF2B5EF4-FFF2-40B4-BE49-F238E27FC236}">
                <a16:creationId xmlns:a16="http://schemas.microsoft.com/office/drawing/2014/main" id="{95C89F1B-C063-9D42-A8A6-9B1228CBAC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606294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AA957F0C-5FA3-2142-A9C3-617FF3959BE6}"/>
              </a:ext>
            </a:extLst>
          </p:cNvPr>
          <p:cNvSpPr>
            <a:spLocks noGrp="1" noChangeArrowheads="1"/>
          </p:cNvSpPr>
          <p:nvPr>
            <p:ph type="dt" sz="half" idx="10"/>
          </p:nvPr>
        </p:nvSpPr>
        <p:spPr>
          <a:ln/>
        </p:spPr>
        <p:txBody>
          <a:bodyPr/>
          <a:lstStyle>
            <a:lvl1pPr>
              <a:defRPr/>
            </a:lvl1pPr>
          </a:lstStyle>
          <a:p>
            <a:pPr>
              <a:defRPr/>
            </a:pPr>
            <a:fld id="{B23F697B-A8A2-D845-A1C7-DEB5CEF76481}" type="datetime1">
              <a:rPr lang="en-US" altLang="zh-CN" smtClean="0"/>
              <a:t>2/19/23</a:t>
            </a:fld>
            <a:endParaRPr lang="zh-CN" altLang="en-US"/>
          </a:p>
        </p:txBody>
      </p:sp>
      <p:sp>
        <p:nvSpPr>
          <p:cNvPr id="6" name="页脚占位符 4">
            <a:extLst>
              <a:ext uri="{FF2B5EF4-FFF2-40B4-BE49-F238E27FC236}">
                <a16:creationId xmlns:a16="http://schemas.microsoft.com/office/drawing/2014/main" id="{5BA9E5C6-33D8-044C-A617-47C97040591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09B601A-3175-5548-9158-73AE815B5784}"/>
              </a:ext>
            </a:extLst>
          </p:cNvPr>
          <p:cNvSpPr>
            <a:spLocks noGrp="1" noChangeArrowheads="1"/>
          </p:cNvSpPr>
          <p:nvPr>
            <p:ph type="sldNum" sz="quarter" idx="12"/>
          </p:nvPr>
        </p:nvSpPr>
        <p:spPr>
          <a:ln/>
        </p:spPr>
        <p:txBody>
          <a:bodyPr/>
          <a:lstStyle>
            <a:lvl1pPr>
              <a:defRPr/>
            </a:lvl1pPr>
          </a:lstStyle>
          <a:p>
            <a:fld id="{A65A0AF6-9423-5E48-94CD-5724A7075247}" type="slidenum">
              <a:rPr lang="zh-CN" altLang="en-US"/>
              <a:pPr/>
              <a:t>‹#›</a:t>
            </a:fld>
            <a:endParaRPr lang="zh-CN" altLang="en-US"/>
          </a:p>
        </p:txBody>
      </p:sp>
    </p:spTree>
    <p:extLst>
      <p:ext uri="{BB962C8B-B14F-4D97-AF65-F5344CB8AC3E}">
        <p14:creationId xmlns:p14="http://schemas.microsoft.com/office/powerpoint/2010/main" val="1447942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B1190E6-28AA-7443-892C-F14F3B821762}"/>
              </a:ext>
            </a:extLst>
          </p:cNvPr>
          <p:cNvSpPr>
            <a:spLocks noGrp="1" noChangeArrowheads="1"/>
          </p:cNvSpPr>
          <p:nvPr>
            <p:ph type="dt" sz="half" idx="10"/>
          </p:nvPr>
        </p:nvSpPr>
        <p:spPr>
          <a:ln/>
        </p:spPr>
        <p:txBody>
          <a:bodyPr/>
          <a:lstStyle>
            <a:lvl1pPr>
              <a:defRPr/>
            </a:lvl1pPr>
          </a:lstStyle>
          <a:p>
            <a:pPr>
              <a:defRPr/>
            </a:pPr>
            <a:fld id="{85DB194D-2384-824C-8474-EA40CF1241EF}" type="datetime1">
              <a:rPr lang="en-US" altLang="zh-CN" smtClean="0"/>
              <a:t>2/19/23</a:t>
            </a:fld>
            <a:endParaRPr lang="zh-CN" altLang="en-US"/>
          </a:p>
        </p:txBody>
      </p:sp>
      <p:sp>
        <p:nvSpPr>
          <p:cNvPr id="6" name="页脚占位符 4">
            <a:extLst>
              <a:ext uri="{FF2B5EF4-FFF2-40B4-BE49-F238E27FC236}">
                <a16:creationId xmlns:a16="http://schemas.microsoft.com/office/drawing/2014/main" id="{20CEDE7A-1C82-D348-B235-9491FDA9882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31A8DE4-7812-3B4D-B85F-ABDCE7D49F96}"/>
              </a:ext>
            </a:extLst>
          </p:cNvPr>
          <p:cNvSpPr>
            <a:spLocks noGrp="1" noChangeArrowheads="1"/>
          </p:cNvSpPr>
          <p:nvPr>
            <p:ph type="sldNum" sz="quarter" idx="12"/>
          </p:nvPr>
        </p:nvSpPr>
        <p:spPr>
          <a:ln/>
        </p:spPr>
        <p:txBody>
          <a:bodyPr/>
          <a:lstStyle>
            <a:lvl1pPr>
              <a:defRPr/>
            </a:lvl1pPr>
          </a:lstStyle>
          <a:p>
            <a:fld id="{17D643C4-79ED-4B47-9E78-73A06646A0CB}" type="slidenum">
              <a:rPr lang="zh-CN" altLang="en-US"/>
              <a:pPr/>
              <a:t>‹#›</a:t>
            </a:fld>
            <a:endParaRPr lang="zh-CN" altLang="en-US"/>
          </a:p>
        </p:txBody>
      </p:sp>
    </p:spTree>
    <p:extLst>
      <p:ext uri="{BB962C8B-B14F-4D97-AF65-F5344CB8AC3E}">
        <p14:creationId xmlns:p14="http://schemas.microsoft.com/office/powerpoint/2010/main" val="1435930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1EE52A-5B89-9041-9769-7485A2EE050C}"/>
              </a:ext>
            </a:extLst>
          </p:cNvPr>
          <p:cNvSpPr>
            <a:spLocks noGrp="1" noChangeArrowheads="1"/>
          </p:cNvSpPr>
          <p:nvPr>
            <p:ph type="dt" sz="half" idx="10"/>
          </p:nvPr>
        </p:nvSpPr>
        <p:spPr>
          <a:ln/>
        </p:spPr>
        <p:txBody>
          <a:bodyPr/>
          <a:lstStyle>
            <a:lvl1pPr>
              <a:defRPr/>
            </a:lvl1pPr>
          </a:lstStyle>
          <a:p>
            <a:pPr>
              <a:defRPr/>
            </a:pPr>
            <a:fld id="{62F6DD6D-C417-D948-AE84-315AD5DB34F2}" type="datetime1">
              <a:rPr lang="en-US" altLang="zh-CN" smtClean="0"/>
              <a:t>2/19/23</a:t>
            </a:fld>
            <a:endParaRPr lang="zh-CN" altLang="en-US"/>
          </a:p>
        </p:txBody>
      </p:sp>
      <p:sp>
        <p:nvSpPr>
          <p:cNvPr id="5" name="页脚占位符 4">
            <a:extLst>
              <a:ext uri="{FF2B5EF4-FFF2-40B4-BE49-F238E27FC236}">
                <a16:creationId xmlns:a16="http://schemas.microsoft.com/office/drawing/2014/main" id="{ADEA49DE-6336-4A43-B273-6FEBDEE4B9B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0C7A89-FD92-1344-8FA9-892570972DFD}"/>
              </a:ext>
            </a:extLst>
          </p:cNvPr>
          <p:cNvSpPr>
            <a:spLocks noGrp="1" noChangeArrowheads="1"/>
          </p:cNvSpPr>
          <p:nvPr>
            <p:ph type="sldNum" sz="quarter" idx="12"/>
          </p:nvPr>
        </p:nvSpPr>
        <p:spPr>
          <a:ln/>
        </p:spPr>
        <p:txBody>
          <a:bodyPr/>
          <a:lstStyle>
            <a:lvl1pPr>
              <a:defRPr/>
            </a:lvl1pPr>
          </a:lstStyle>
          <a:p>
            <a:fld id="{258766B8-B5D5-BD44-B084-8206364E173A}" type="slidenum">
              <a:rPr lang="zh-CN" altLang="en-US"/>
              <a:pPr/>
              <a:t>‹#›</a:t>
            </a:fld>
            <a:endParaRPr lang="zh-CN" altLang="en-US"/>
          </a:p>
        </p:txBody>
      </p:sp>
    </p:spTree>
    <p:extLst>
      <p:ext uri="{BB962C8B-B14F-4D97-AF65-F5344CB8AC3E}">
        <p14:creationId xmlns:p14="http://schemas.microsoft.com/office/powerpoint/2010/main" val="1134868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4FFE157-E6C2-BA4B-A86D-208A104C6326}"/>
              </a:ext>
            </a:extLst>
          </p:cNvPr>
          <p:cNvSpPr>
            <a:spLocks noGrp="1" noChangeArrowheads="1"/>
          </p:cNvSpPr>
          <p:nvPr>
            <p:ph type="dt" sz="half" idx="10"/>
          </p:nvPr>
        </p:nvSpPr>
        <p:spPr>
          <a:ln/>
        </p:spPr>
        <p:txBody>
          <a:bodyPr/>
          <a:lstStyle>
            <a:lvl1pPr>
              <a:defRPr/>
            </a:lvl1pPr>
          </a:lstStyle>
          <a:p>
            <a:pPr>
              <a:defRPr/>
            </a:pPr>
            <a:fld id="{5062C3A6-C6FE-2D44-BF5E-DE9EBC64976E}" type="datetime1">
              <a:rPr lang="en-US" altLang="zh-CN" smtClean="0"/>
              <a:t>2/19/23</a:t>
            </a:fld>
            <a:endParaRPr lang="zh-CN" altLang="en-US"/>
          </a:p>
        </p:txBody>
      </p:sp>
      <p:sp>
        <p:nvSpPr>
          <p:cNvPr id="5" name="页脚占位符 4">
            <a:extLst>
              <a:ext uri="{FF2B5EF4-FFF2-40B4-BE49-F238E27FC236}">
                <a16:creationId xmlns:a16="http://schemas.microsoft.com/office/drawing/2014/main" id="{F51D805E-7EB3-AF40-ABA3-876F7E6A4DC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FC1A324-5180-1647-8E34-4472CF9A94A4}"/>
              </a:ext>
            </a:extLst>
          </p:cNvPr>
          <p:cNvSpPr>
            <a:spLocks noGrp="1" noChangeArrowheads="1"/>
          </p:cNvSpPr>
          <p:nvPr>
            <p:ph type="sldNum" sz="quarter" idx="12"/>
          </p:nvPr>
        </p:nvSpPr>
        <p:spPr>
          <a:ln/>
        </p:spPr>
        <p:txBody>
          <a:bodyPr/>
          <a:lstStyle>
            <a:lvl1pPr>
              <a:defRPr/>
            </a:lvl1pPr>
          </a:lstStyle>
          <a:p>
            <a:fld id="{4918E316-6AF7-784A-A03A-1F220F8E276D}" type="slidenum">
              <a:rPr lang="zh-CN" altLang="en-US"/>
              <a:pPr/>
              <a:t>‹#›</a:t>
            </a:fld>
            <a:endParaRPr lang="zh-CN" altLang="en-US"/>
          </a:p>
        </p:txBody>
      </p:sp>
    </p:spTree>
    <p:extLst>
      <p:ext uri="{BB962C8B-B14F-4D97-AF65-F5344CB8AC3E}">
        <p14:creationId xmlns:p14="http://schemas.microsoft.com/office/powerpoint/2010/main" val="1177540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717A22FF-C6BD-5046-81AF-06E292A2954F}"/>
              </a:ext>
            </a:extLst>
          </p:cNvPr>
          <p:cNvSpPr>
            <a:spLocks noGrp="1" noChangeArrowheads="1"/>
          </p:cNvSpPr>
          <p:nvPr>
            <p:ph type="dt" sz="half" idx="10"/>
          </p:nvPr>
        </p:nvSpPr>
        <p:spPr>
          <a:ln/>
        </p:spPr>
        <p:txBody>
          <a:bodyPr/>
          <a:lstStyle>
            <a:lvl1pPr>
              <a:defRPr/>
            </a:lvl1pPr>
          </a:lstStyle>
          <a:p>
            <a:pPr>
              <a:defRPr/>
            </a:pPr>
            <a:fld id="{F371C98F-C447-B04D-864E-DADAAF3887B0}" type="datetime1">
              <a:rPr lang="en-US" altLang="zh-CN" smtClean="0"/>
              <a:t>2/19/23</a:t>
            </a:fld>
            <a:endParaRPr lang="zh-CN" altLang="en-US"/>
          </a:p>
        </p:txBody>
      </p:sp>
      <p:sp>
        <p:nvSpPr>
          <p:cNvPr id="5" name="页脚占位符 4">
            <a:extLst>
              <a:ext uri="{FF2B5EF4-FFF2-40B4-BE49-F238E27FC236}">
                <a16:creationId xmlns:a16="http://schemas.microsoft.com/office/drawing/2014/main" id="{784E9AED-5980-8341-9FD7-347E98AA8D4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B2FBACE-8FAD-B947-B0EE-297632F0AB7D}"/>
              </a:ext>
            </a:extLst>
          </p:cNvPr>
          <p:cNvSpPr>
            <a:spLocks noGrp="1" noChangeArrowheads="1"/>
          </p:cNvSpPr>
          <p:nvPr>
            <p:ph type="sldNum" sz="quarter" idx="12"/>
          </p:nvPr>
        </p:nvSpPr>
        <p:spPr>
          <a:ln/>
        </p:spPr>
        <p:txBody>
          <a:bodyPr/>
          <a:lstStyle>
            <a:lvl1pPr>
              <a:defRPr/>
            </a:lvl1pPr>
          </a:lstStyle>
          <a:p>
            <a:fld id="{329E2ADD-D5BE-F04A-BD0E-B7F79C4D0A60}" type="slidenum">
              <a:rPr lang="zh-CN" altLang="en-US"/>
              <a:pPr/>
              <a:t>‹#›</a:t>
            </a:fld>
            <a:endParaRPr lang="zh-CN" altLang="en-US"/>
          </a:p>
        </p:txBody>
      </p:sp>
    </p:spTree>
    <p:extLst>
      <p:ext uri="{BB962C8B-B14F-4D97-AF65-F5344CB8AC3E}">
        <p14:creationId xmlns:p14="http://schemas.microsoft.com/office/powerpoint/2010/main" val="1509162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C424361-14E7-8A4D-A91B-D3273E4E8AF6}"/>
              </a:ext>
            </a:extLst>
          </p:cNvPr>
          <p:cNvSpPr>
            <a:spLocks noGrp="1" noChangeArrowheads="1"/>
          </p:cNvSpPr>
          <p:nvPr>
            <p:ph type="dt" sz="half" idx="10"/>
          </p:nvPr>
        </p:nvSpPr>
        <p:spPr>
          <a:ln/>
        </p:spPr>
        <p:txBody>
          <a:bodyPr/>
          <a:lstStyle>
            <a:lvl1pPr>
              <a:defRPr/>
            </a:lvl1pPr>
          </a:lstStyle>
          <a:p>
            <a:pPr>
              <a:defRPr/>
            </a:pPr>
            <a:fld id="{FEEE554E-FBCB-924F-9E60-46931ABDA649}" type="datetime1">
              <a:rPr lang="en-US" altLang="zh-CN" smtClean="0"/>
              <a:t>2/19/23</a:t>
            </a:fld>
            <a:endParaRPr lang="zh-CN" altLang="en-US"/>
          </a:p>
        </p:txBody>
      </p:sp>
      <p:sp>
        <p:nvSpPr>
          <p:cNvPr id="5" name="页脚占位符 4">
            <a:extLst>
              <a:ext uri="{FF2B5EF4-FFF2-40B4-BE49-F238E27FC236}">
                <a16:creationId xmlns:a16="http://schemas.microsoft.com/office/drawing/2014/main" id="{A31A8BFC-88E2-D64E-9100-2935BC0E16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05F905B-3A6B-9F41-91E0-879AFD0A1315}"/>
              </a:ext>
            </a:extLst>
          </p:cNvPr>
          <p:cNvSpPr>
            <a:spLocks noGrp="1" noChangeArrowheads="1"/>
          </p:cNvSpPr>
          <p:nvPr>
            <p:ph type="sldNum" sz="quarter" idx="12"/>
          </p:nvPr>
        </p:nvSpPr>
        <p:spPr>
          <a:ln/>
        </p:spPr>
        <p:txBody>
          <a:bodyPr/>
          <a:lstStyle>
            <a:lvl1pPr>
              <a:defRPr/>
            </a:lvl1pPr>
          </a:lstStyle>
          <a:p>
            <a:fld id="{DA563FD9-D5B2-5242-9B85-87776E269316}" type="slidenum">
              <a:rPr lang="zh-CN" altLang="en-US"/>
              <a:pPr/>
              <a:t>‹#›</a:t>
            </a:fld>
            <a:endParaRPr lang="zh-CN" altLang="en-US"/>
          </a:p>
        </p:txBody>
      </p:sp>
    </p:spTree>
    <p:extLst>
      <p:ext uri="{BB962C8B-B14F-4D97-AF65-F5344CB8AC3E}">
        <p14:creationId xmlns:p14="http://schemas.microsoft.com/office/powerpoint/2010/main" val="5505437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18C9BD5-EF6F-FA47-A3B5-A729DB9D6D44}"/>
              </a:ext>
            </a:extLst>
          </p:cNvPr>
          <p:cNvSpPr>
            <a:spLocks noGrp="1" noChangeArrowheads="1"/>
          </p:cNvSpPr>
          <p:nvPr>
            <p:ph type="dt" sz="half" idx="10"/>
          </p:nvPr>
        </p:nvSpPr>
        <p:spPr>
          <a:ln/>
        </p:spPr>
        <p:txBody>
          <a:bodyPr/>
          <a:lstStyle>
            <a:lvl1pPr>
              <a:defRPr/>
            </a:lvl1pPr>
          </a:lstStyle>
          <a:p>
            <a:pPr>
              <a:defRPr/>
            </a:pPr>
            <a:fld id="{9AFA2E22-C1B9-2C47-9957-88347AE9DDC4}" type="datetime1">
              <a:rPr lang="en-US" altLang="zh-CN" smtClean="0"/>
              <a:t>2/19/23</a:t>
            </a:fld>
            <a:endParaRPr lang="zh-CN" altLang="en-US"/>
          </a:p>
        </p:txBody>
      </p:sp>
      <p:sp>
        <p:nvSpPr>
          <p:cNvPr id="5" name="页脚占位符 4">
            <a:extLst>
              <a:ext uri="{FF2B5EF4-FFF2-40B4-BE49-F238E27FC236}">
                <a16:creationId xmlns:a16="http://schemas.microsoft.com/office/drawing/2014/main" id="{59225D0F-A18E-6740-A67F-9F8C3D64C1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66D8155-F130-8946-9D9A-F6521B258C5A}"/>
              </a:ext>
            </a:extLst>
          </p:cNvPr>
          <p:cNvSpPr>
            <a:spLocks noGrp="1" noChangeArrowheads="1"/>
          </p:cNvSpPr>
          <p:nvPr>
            <p:ph type="sldNum" sz="quarter" idx="12"/>
          </p:nvPr>
        </p:nvSpPr>
        <p:spPr>
          <a:ln/>
        </p:spPr>
        <p:txBody>
          <a:bodyPr/>
          <a:lstStyle>
            <a:lvl1pPr>
              <a:defRPr/>
            </a:lvl1pPr>
          </a:lstStyle>
          <a:p>
            <a:fld id="{BC76C593-A2E9-3947-B9DD-F9F82F10F7EC}" type="slidenum">
              <a:rPr lang="zh-CN" altLang="en-US"/>
              <a:pPr/>
              <a:t>‹#›</a:t>
            </a:fld>
            <a:endParaRPr lang="zh-CN" altLang="en-US"/>
          </a:p>
        </p:txBody>
      </p:sp>
    </p:spTree>
    <p:extLst>
      <p:ext uri="{BB962C8B-B14F-4D97-AF65-F5344CB8AC3E}">
        <p14:creationId xmlns:p14="http://schemas.microsoft.com/office/powerpoint/2010/main" val="16539316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4EDD65D-C47D-DC42-B1CE-DF6D5047E91F}"/>
              </a:ext>
            </a:extLst>
          </p:cNvPr>
          <p:cNvSpPr>
            <a:spLocks noGrp="1" noChangeArrowheads="1"/>
          </p:cNvSpPr>
          <p:nvPr>
            <p:ph type="dt" sz="half" idx="10"/>
          </p:nvPr>
        </p:nvSpPr>
        <p:spPr>
          <a:ln/>
        </p:spPr>
        <p:txBody>
          <a:bodyPr/>
          <a:lstStyle>
            <a:lvl1pPr>
              <a:defRPr/>
            </a:lvl1pPr>
          </a:lstStyle>
          <a:p>
            <a:pPr>
              <a:defRPr/>
            </a:pPr>
            <a:fld id="{18CC428E-3B85-A243-9CC1-2C696133C6B4}" type="datetime1">
              <a:rPr lang="en-US" altLang="zh-CN" smtClean="0"/>
              <a:t>2/19/23</a:t>
            </a:fld>
            <a:endParaRPr lang="zh-CN" altLang="en-US"/>
          </a:p>
        </p:txBody>
      </p:sp>
      <p:sp>
        <p:nvSpPr>
          <p:cNvPr id="6" name="页脚占位符 4">
            <a:extLst>
              <a:ext uri="{FF2B5EF4-FFF2-40B4-BE49-F238E27FC236}">
                <a16:creationId xmlns:a16="http://schemas.microsoft.com/office/drawing/2014/main" id="{24285BE5-3ACA-1647-95EF-908C3C13516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CE82ACA6-BB7B-7B43-83D0-2BDE05A01992}"/>
              </a:ext>
            </a:extLst>
          </p:cNvPr>
          <p:cNvSpPr>
            <a:spLocks noGrp="1" noChangeArrowheads="1"/>
          </p:cNvSpPr>
          <p:nvPr>
            <p:ph type="sldNum" sz="quarter" idx="12"/>
          </p:nvPr>
        </p:nvSpPr>
        <p:spPr>
          <a:ln/>
        </p:spPr>
        <p:txBody>
          <a:bodyPr/>
          <a:lstStyle>
            <a:lvl1pPr>
              <a:defRPr/>
            </a:lvl1pPr>
          </a:lstStyle>
          <a:p>
            <a:fld id="{F993768D-BAF3-0C40-925A-C0E3799B72BC}" type="slidenum">
              <a:rPr lang="zh-CN" altLang="en-US"/>
              <a:pPr/>
              <a:t>‹#›</a:t>
            </a:fld>
            <a:endParaRPr lang="zh-CN" altLang="en-US"/>
          </a:p>
        </p:txBody>
      </p:sp>
    </p:spTree>
    <p:extLst>
      <p:ext uri="{BB962C8B-B14F-4D97-AF65-F5344CB8AC3E}">
        <p14:creationId xmlns:p14="http://schemas.microsoft.com/office/powerpoint/2010/main" val="1532982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60BE7F4C-CC48-E94E-824E-DFA2E172731E}"/>
              </a:ext>
            </a:extLst>
          </p:cNvPr>
          <p:cNvSpPr>
            <a:spLocks noGrp="1" noChangeArrowheads="1"/>
          </p:cNvSpPr>
          <p:nvPr>
            <p:ph type="dt" sz="half" idx="10"/>
          </p:nvPr>
        </p:nvSpPr>
        <p:spPr>
          <a:ln/>
        </p:spPr>
        <p:txBody>
          <a:bodyPr/>
          <a:lstStyle>
            <a:lvl1pPr>
              <a:defRPr/>
            </a:lvl1pPr>
          </a:lstStyle>
          <a:p>
            <a:pPr>
              <a:defRPr/>
            </a:pPr>
            <a:fld id="{2E606E46-1592-AF48-91BE-F30AA3B6B99B}" type="datetime1">
              <a:rPr lang="en-US" altLang="zh-CN" smtClean="0"/>
              <a:t>2/19/23</a:t>
            </a:fld>
            <a:endParaRPr lang="zh-CN" altLang="en-US"/>
          </a:p>
        </p:txBody>
      </p:sp>
      <p:sp>
        <p:nvSpPr>
          <p:cNvPr id="8" name="页脚占位符 4">
            <a:extLst>
              <a:ext uri="{FF2B5EF4-FFF2-40B4-BE49-F238E27FC236}">
                <a16:creationId xmlns:a16="http://schemas.microsoft.com/office/drawing/2014/main" id="{A4DD40CA-B6A2-924B-A6A0-3F180002FD4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0EA7FA84-8DDF-F04B-AD05-80AFD210F164}"/>
              </a:ext>
            </a:extLst>
          </p:cNvPr>
          <p:cNvSpPr>
            <a:spLocks noGrp="1" noChangeArrowheads="1"/>
          </p:cNvSpPr>
          <p:nvPr>
            <p:ph type="sldNum" sz="quarter" idx="12"/>
          </p:nvPr>
        </p:nvSpPr>
        <p:spPr>
          <a:ln/>
        </p:spPr>
        <p:txBody>
          <a:bodyPr/>
          <a:lstStyle>
            <a:lvl1pPr>
              <a:defRPr/>
            </a:lvl1pPr>
          </a:lstStyle>
          <a:p>
            <a:fld id="{074981CD-E885-D642-82DB-93B61CD50985}" type="slidenum">
              <a:rPr lang="zh-CN" altLang="en-US"/>
              <a:pPr/>
              <a:t>‹#›</a:t>
            </a:fld>
            <a:endParaRPr lang="zh-CN" altLang="en-US"/>
          </a:p>
        </p:txBody>
      </p:sp>
    </p:spTree>
    <p:extLst>
      <p:ext uri="{BB962C8B-B14F-4D97-AF65-F5344CB8AC3E}">
        <p14:creationId xmlns:p14="http://schemas.microsoft.com/office/powerpoint/2010/main" val="233874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502ED381-694D-7A4D-A70D-F00CFD605CFF}"/>
              </a:ext>
            </a:extLst>
          </p:cNvPr>
          <p:cNvSpPr>
            <a:spLocks noGrp="1" noChangeArrowheads="1"/>
          </p:cNvSpPr>
          <p:nvPr>
            <p:ph type="dt" sz="half" idx="10"/>
          </p:nvPr>
        </p:nvSpPr>
        <p:spPr>
          <a:ln/>
        </p:spPr>
        <p:txBody>
          <a:bodyPr/>
          <a:lstStyle>
            <a:lvl1pPr>
              <a:defRPr/>
            </a:lvl1pPr>
          </a:lstStyle>
          <a:p>
            <a:pPr>
              <a:defRPr/>
            </a:pPr>
            <a:fld id="{96C41D71-C529-B64C-9BD0-8270CD5FD641}" type="datetime1">
              <a:rPr lang="en-US" altLang="zh-CN" smtClean="0"/>
              <a:t>2/19/23</a:t>
            </a:fld>
            <a:endParaRPr lang="zh-CN" altLang="en-US"/>
          </a:p>
        </p:txBody>
      </p:sp>
      <p:sp>
        <p:nvSpPr>
          <p:cNvPr id="4" name="页脚占位符 4">
            <a:extLst>
              <a:ext uri="{FF2B5EF4-FFF2-40B4-BE49-F238E27FC236}">
                <a16:creationId xmlns:a16="http://schemas.microsoft.com/office/drawing/2014/main" id="{23544D85-9211-F741-B5FD-B2BA43AD714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B223783E-B8A3-D540-B165-042827390146}"/>
              </a:ext>
            </a:extLst>
          </p:cNvPr>
          <p:cNvSpPr>
            <a:spLocks noGrp="1" noChangeArrowheads="1"/>
          </p:cNvSpPr>
          <p:nvPr>
            <p:ph type="sldNum" sz="quarter" idx="12"/>
          </p:nvPr>
        </p:nvSpPr>
        <p:spPr>
          <a:ln/>
        </p:spPr>
        <p:txBody>
          <a:bodyPr/>
          <a:lstStyle>
            <a:lvl1pPr>
              <a:defRPr/>
            </a:lvl1pPr>
          </a:lstStyle>
          <a:p>
            <a:fld id="{B530C4E3-CE5F-A247-AFF9-51B782C9791E}" type="slidenum">
              <a:rPr lang="zh-CN" altLang="en-US"/>
              <a:pPr/>
              <a:t>‹#›</a:t>
            </a:fld>
            <a:endParaRPr lang="zh-CN" altLang="en-US"/>
          </a:p>
        </p:txBody>
      </p:sp>
    </p:spTree>
    <p:extLst>
      <p:ext uri="{BB962C8B-B14F-4D97-AF65-F5344CB8AC3E}">
        <p14:creationId xmlns:p14="http://schemas.microsoft.com/office/powerpoint/2010/main" val="221646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81B8900-94F0-8E49-BBDA-F8DEC3E80DE9}"/>
              </a:ext>
            </a:extLst>
          </p:cNvPr>
          <p:cNvSpPr>
            <a:spLocks noGrp="1" noChangeArrowheads="1"/>
          </p:cNvSpPr>
          <p:nvPr>
            <p:ph type="dt" sz="half" idx="10"/>
          </p:nvPr>
        </p:nvSpPr>
        <p:spPr>
          <a:ln/>
        </p:spPr>
        <p:txBody>
          <a:bodyPr/>
          <a:lstStyle>
            <a:lvl1pPr>
              <a:defRPr/>
            </a:lvl1pPr>
          </a:lstStyle>
          <a:p>
            <a:pPr>
              <a:defRPr/>
            </a:pPr>
            <a:fld id="{F75FFCDA-732B-FE47-A130-C9265F312197}" type="datetime1">
              <a:rPr lang="en-US" altLang="zh-CN" smtClean="0"/>
              <a:t>2/19/23</a:t>
            </a:fld>
            <a:endParaRPr lang="zh-CN" altLang="en-US"/>
          </a:p>
        </p:txBody>
      </p:sp>
      <p:sp>
        <p:nvSpPr>
          <p:cNvPr id="5" name="页脚占位符 4">
            <a:extLst>
              <a:ext uri="{FF2B5EF4-FFF2-40B4-BE49-F238E27FC236}">
                <a16:creationId xmlns:a16="http://schemas.microsoft.com/office/drawing/2014/main" id="{485C3545-B565-7B42-A001-5D7C43FFC41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5CBF260-ABFD-EC44-816E-FA0F9387CFB7}"/>
              </a:ext>
            </a:extLst>
          </p:cNvPr>
          <p:cNvSpPr>
            <a:spLocks noGrp="1" noChangeArrowheads="1"/>
          </p:cNvSpPr>
          <p:nvPr>
            <p:ph type="sldNum" sz="quarter" idx="12"/>
          </p:nvPr>
        </p:nvSpPr>
        <p:spPr>
          <a:ln/>
        </p:spPr>
        <p:txBody>
          <a:bodyPr/>
          <a:lstStyle>
            <a:lvl1pPr>
              <a:defRPr/>
            </a:lvl1pPr>
          </a:lstStyle>
          <a:p>
            <a:fld id="{17989D03-DD97-8049-9D55-4975FEBA898C}" type="slidenum">
              <a:rPr lang="zh-CN" altLang="en-US"/>
              <a:pPr/>
              <a:t>‹#›</a:t>
            </a:fld>
            <a:endParaRPr lang="zh-CN" altLang="en-US"/>
          </a:p>
        </p:txBody>
      </p:sp>
    </p:spTree>
    <p:extLst>
      <p:ext uri="{BB962C8B-B14F-4D97-AF65-F5344CB8AC3E}">
        <p14:creationId xmlns:p14="http://schemas.microsoft.com/office/powerpoint/2010/main" val="3500163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717FDE1-2106-ED4D-9C4C-86BD351BDD67}"/>
              </a:ext>
            </a:extLst>
          </p:cNvPr>
          <p:cNvSpPr>
            <a:spLocks noGrp="1" noChangeArrowheads="1"/>
          </p:cNvSpPr>
          <p:nvPr>
            <p:ph type="dt" sz="half" idx="10"/>
          </p:nvPr>
        </p:nvSpPr>
        <p:spPr>
          <a:ln/>
        </p:spPr>
        <p:txBody>
          <a:bodyPr/>
          <a:lstStyle>
            <a:lvl1pPr>
              <a:defRPr/>
            </a:lvl1pPr>
          </a:lstStyle>
          <a:p>
            <a:pPr>
              <a:defRPr/>
            </a:pPr>
            <a:fld id="{8F42C2FE-FFE5-904C-BA05-2B0638D2807B}" type="datetime1">
              <a:rPr lang="en-US" altLang="zh-CN" smtClean="0"/>
              <a:t>2/19/23</a:t>
            </a:fld>
            <a:endParaRPr lang="zh-CN" altLang="en-US"/>
          </a:p>
        </p:txBody>
      </p:sp>
      <p:sp>
        <p:nvSpPr>
          <p:cNvPr id="3" name="页脚占位符 4">
            <a:extLst>
              <a:ext uri="{FF2B5EF4-FFF2-40B4-BE49-F238E27FC236}">
                <a16:creationId xmlns:a16="http://schemas.microsoft.com/office/drawing/2014/main" id="{9AAA0780-1018-B24D-9529-31813DA10CC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7CC6E25F-844F-4541-8895-80319100CEDA}"/>
              </a:ext>
            </a:extLst>
          </p:cNvPr>
          <p:cNvSpPr>
            <a:spLocks noGrp="1" noChangeArrowheads="1"/>
          </p:cNvSpPr>
          <p:nvPr>
            <p:ph type="sldNum" sz="quarter" idx="12"/>
          </p:nvPr>
        </p:nvSpPr>
        <p:spPr>
          <a:ln/>
        </p:spPr>
        <p:txBody>
          <a:bodyPr/>
          <a:lstStyle>
            <a:lvl1pPr>
              <a:defRPr/>
            </a:lvl1pPr>
          </a:lstStyle>
          <a:p>
            <a:fld id="{F719E57F-B6A3-6040-8266-0D628304DFBD}" type="slidenum">
              <a:rPr lang="zh-CN" altLang="en-US"/>
              <a:pPr/>
              <a:t>‹#›</a:t>
            </a:fld>
            <a:endParaRPr lang="zh-CN" altLang="en-US"/>
          </a:p>
        </p:txBody>
      </p:sp>
    </p:spTree>
    <p:extLst>
      <p:ext uri="{BB962C8B-B14F-4D97-AF65-F5344CB8AC3E}">
        <p14:creationId xmlns:p14="http://schemas.microsoft.com/office/powerpoint/2010/main" val="2836866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6A699A5-200E-7D4A-9377-D8B0EC7C5A4E}"/>
              </a:ext>
            </a:extLst>
          </p:cNvPr>
          <p:cNvSpPr>
            <a:spLocks noGrp="1" noChangeArrowheads="1"/>
          </p:cNvSpPr>
          <p:nvPr>
            <p:ph type="dt" sz="half" idx="10"/>
          </p:nvPr>
        </p:nvSpPr>
        <p:spPr>
          <a:ln/>
        </p:spPr>
        <p:txBody>
          <a:bodyPr/>
          <a:lstStyle>
            <a:lvl1pPr>
              <a:defRPr/>
            </a:lvl1pPr>
          </a:lstStyle>
          <a:p>
            <a:pPr>
              <a:defRPr/>
            </a:pPr>
            <a:fld id="{A22DA405-0BB4-8741-BD90-30AE2A9B35DC}" type="datetime1">
              <a:rPr lang="en-US" altLang="zh-CN" smtClean="0"/>
              <a:t>2/19/23</a:t>
            </a:fld>
            <a:endParaRPr lang="zh-CN" altLang="en-US"/>
          </a:p>
        </p:txBody>
      </p:sp>
      <p:sp>
        <p:nvSpPr>
          <p:cNvPr id="6" name="页脚占位符 4">
            <a:extLst>
              <a:ext uri="{FF2B5EF4-FFF2-40B4-BE49-F238E27FC236}">
                <a16:creationId xmlns:a16="http://schemas.microsoft.com/office/drawing/2014/main" id="{EF70BCDE-A9B3-9A48-8561-3E4D35FDD11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1CD81C1-EF48-2C48-812A-A5B348ECD5E1}"/>
              </a:ext>
            </a:extLst>
          </p:cNvPr>
          <p:cNvSpPr>
            <a:spLocks noGrp="1" noChangeArrowheads="1"/>
          </p:cNvSpPr>
          <p:nvPr>
            <p:ph type="sldNum" sz="quarter" idx="12"/>
          </p:nvPr>
        </p:nvSpPr>
        <p:spPr>
          <a:ln/>
        </p:spPr>
        <p:txBody>
          <a:bodyPr/>
          <a:lstStyle>
            <a:lvl1pPr>
              <a:defRPr/>
            </a:lvl1pPr>
          </a:lstStyle>
          <a:p>
            <a:fld id="{29F84157-C227-FD4A-B76B-9F6CA0F99BA2}" type="slidenum">
              <a:rPr lang="zh-CN" altLang="en-US"/>
              <a:pPr/>
              <a:t>‹#›</a:t>
            </a:fld>
            <a:endParaRPr lang="zh-CN" altLang="en-US"/>
          </a:p>
        </p:txBody>
      </p:sp>
    </p:spTree>
    <p:extLst>
      <p:ext uri="{BB962C8B-B14F-4D97-AF65-F5344CB8AC3E}">
        <p14:creationId xmlns:p14="http://schemas.microsoft.com/office/powerpoint/2010/main" val="19636841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B03BAF5-B9EC-C44F-9AAC-C1760E75AD7B}"/>
              </a:ext>
            </a:extLst>
          </p:cNvPr>
          <p:cNvSpPr>
            <a:spLocks noGrp="1" noChangeArrowheads="1"/>
          </p:cNvSpPr>
          <p:nvPr>
            <p:ph type="dt" sz="half" idx="10"/>
          </p:nvPr>
        </p:nvSpPr>
        <p:spPr>
          <a:ln/>
        </p:spPr>
        <p:txBody>
          <a:bodyPr/>
          <a:lstStyle>
            <a:lvl1pPr>
              <a:defRPr/>
            </a:lvl1pPr>
          </a:lstStyle>
          <a:p>
            <a:pPr>
              <a:defRPr/>
            </a:pPr>
            <a:fld id="{2EEDBFC3-C158-964D-BC1A-65A279276F79}" type="datetime1">
              <a:rPr lang="en-US" altLang="zh-CN" smtClean="0"/>
              <a:t>2/19/23</a:t>
            </a:fld>
            <a:endParaRPr lang="zh-CN" altLang="en-US"/>
          </a:p>
        </p:txBody>
      </p:sp>
      <p:sp>
        <p:nvSpPr>
          <p:cNvPr id="6" name="页脚占位符 4">
            <a:extLst>
              <a:ext uri="{FF2B5EF4-FFF2-40B4-BE49-F238E27FC236}">
                <a16:creationId xmlns:a16="http://schemas.microsoft.com/office/drawing/2014/main" id="{16ADEA67-CB62-6A4C-9F19-43587E9401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C639FB9-3284-C54F-BF28-F8676EB71F33}"/>
              </a:ext>
            </a:extLst>
          </p:cNvPr>
          <p:cNvSpPr>
            <a:spLocks noGrp="1" noChangeArrowheads="1"/>
          </p:cNvSpPr>
          <p:nvPr>
            <p:ph type="sldNum" sz="quarter" idx="12"/>
          </p:nvPr>
        </p:nvSpPr>
        <p:spPr>
          <a:ln/>
        </p:spPr>
        <p:txBody>
          <a:bodyPr/>
          <a:lstStyle>
            <a:lvl1pPr>
              <a:defRPr/>
            </a:lvl1pPr>
          </a:lstStyle>
          <a:p>
            <a:fld id="{6FED5780-DBB0-474E-88AF-C77068869AB7}" type="slidenum">
              <a:rPr lang="zh-CN" altLang="en-US"/>
              <a:pPr/>
              <a:t>‹#›</a:t>
            </a:fld>
            <a:endParaRPr lang="zh-CN" altLang="en-US"/>
          </a:p>
        </p:txBody>
      </p:sp>
    </p:spTree>
    <p:extLst>
      <p:ext uri="{BB962C8B-B14F-4D97-AF65-F5344CB8AC3E}">
        <p14:creationId xmlns:p14="http://schemas.microsoft.com/office/powerpoint/2010/main" val="613816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A3C8D5-A7D0-2F44-8163-1719C8BD1BC6}"/>
              </a:ext>
            </a:extLst>
          </p:cNvPr>
          <p:cNvSpPr>
            <a:spLocks noGrp="1" noChangeArrowheads="1"/>
          </p:cNvSpPr>
          <p:nvPr>
            <p:ph type="dt" sz="half" idx="10"/>
          </p:nvPr>
        </p:nvSpPr>
        <p:spPr>
          <a:ln/>
        </p:spPr>
        <p:txBody>
          <a:bodyPr/>
          <a:lstStyle>
            <a:lvl1pPr>
              <a:defRPr/>
            </a:lvl1pPr>
          </a:lstStyle>
          <a:p>
            <a:pPr>
              <a:defRPr/>
            </a:pPr>
            <a:fld id="{6C5D6053-F1BB-9846-A9B1-7ADB78A2D14B}" type="datetime1">
              <a:rPr lang="en-US" altLang="zh-CN" smtClean="0"/>
              <a:t>2/19/23</a:t>
            </a:fld>
            <a:endParaRPr lang="zh-CN" altLang="en-US"/>
          </a:p>
        </p:txBody>
      </p:sp>
      <p:sp>
        <p:nvSpPr>
          <p:cNvPr id="5" name="页脚占位符 4">
            <a:extLst>
              <a:ext uri="{FF2B5EF4-FFF2-40B4-BE49-F238E27FC236}">
                <a16:creationId xmlns:a16="http://schemas.microsoft.com/office/drawing/2014/main" id="{8F5F654A-9D47-2147-9CD0-15D25C619D7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99E5FB0-207E-784D-8C3F-0EA91DFC3832}"/>
              </a:ext>
            </a:extLst>
          </p:cNvPr>
          <p:cNvSpPr>
            <a:spLocks noGrp="1" noChangeArrowheads="1"/>
          </p:cNvSpPr>
          <p:nvPr>
            <p:ph type="sldNum" sz="quarter" idx="12"/>
          </p:nvPr>
        </p:nvSpPr>
        <p:spPr>
          <a:ln/>
        </p:spPr>
        <p:txBody>
          <a:bodyPr/>
          <a:lstStyle>
            <a:lvl1pPr>
              <a:defRPr/>
            </a:lvl1pPr>
          </a:lstStyle>
          <a:p>
            <a:fld id="{3D73E199-78DD-2B4D-B0F7-B99F29BAC89E}" type="slidenum">
              <a:rPr lang="zh-CN" altLang="en-US"/>
              <a:pPr/>
              <a:t>‹#›</a:t>
            </a:fld>
            <a:endParaRPr lang="zh-CN" altLang="en-US"/>
          </a:p>
        </p:txBody>
      </p:sp>
    </p:spTree>
    <p:extLst>
      <p:ext uri="{BB962C8B-B14F-4D97-AF65-F5344CB8AC3E}">
        <p14:creationId xmlns:p14="http://schemas.microsoft.com/office/powerpoint/2010/main" val="30471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F92647-20A9-734C-8A3D-62E6B7144010}"/>
              </a:ext>
            </a:extLst>
          </p:cNvPr>
          <p:cNvSpPr>
            <a:spLocks noGrp="1" noChangeArrowheads="1"/>
          </p:cNvSpPr>
          <p:nvPr>
            <p:ph type="dt" sz="half" idx="10"/>
          </p:nvPr>
        </p:nvSpPr>
        <p:spPr>
          <a:ln/>
        </p:spPr>
        <p:txBody>
          <a:bodyPr/>
          <a:lstStyle>
            <a:lvl1pPr>
              <a:defRPr/>
            </a:lvl1pPr>
          </a:lstStyle>
          <a:p>
            <a:pPr>
              <a:defRPr/>
            </a:pPr>
            <a:fld id="{1A3C0EB6-14CA-9444-BF34-F0B7E85BB5A2}" type="datetime1">
              <a:rPr lang="en-US" altLang="zh-CN" smtClean="0"/>
              <a:t>2/19/23</a:t>
            </a:fld>
            <a:endParaRPr lang="zh-CN" altLang="en-US"/>
          </a:p>
        </p:txBody>
      </p:sp>
      <p:sp>
        <p:nvSpPr>
          <p:cNvPr id="5" name="页脚占位符 4">
            <a:extLst>
              <a:ext uri="{FF2B5EF4-FFF2-40B4-BE49-F238E27FC236}">
                <a16:creationId xmlns:a16="http://schemas.microsoft.com/office/drawing/2014/main" id="{5CF50345-828C-0546-93B9-E445F4189B1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34CD0C9-2128-9042-9EC8-DCF435422139}"/>
              </a:ext>
            </a:extLst>
          </p:cNvPr>
          <p:cNvSpPr>
            <a:spLocks noGrp="1" noChangeArrowheads="1"/>
          </p:cNvSpPr>
          <p:nvPr>
            <p:ph type="sldNum" sz="quarter" idx="12"/>
          </p:nvPr>
        </p:nvSpPr>
        <p:spPr>
          <a:ln/>
        </p:spPr>
        <p:txBody>
          <a:bodyPr/>
          <a:lstStyle>
            <a:lvl1pPr>
              <a:defRPr/>
            </a:lvl1pPr>
          </a:lstStyle>
          <a:p>
            <a:fld id="{7E3AAE80-D7CA-1540-9ACA-1F173E546E67}" type="slidenum">
              <a:rPr lang="zh-CN" altLang="en-US"/>
              <a:pPr/>
              <a:t>‹#›</a:t>
            </a:fld>
            <a:endParaRPr lang="zh-CN" altLang="en-US"/>
          </a:p>
        </p:txBody>
      </p:sp>
    </p:spTree>
    <p:extLst>
      <p:ext uri="{BB962C8B-B14F-4D97-AF65-F5344CB8AC3E}">
        <p14:creationId xmlns:p14="http://schemas.microsoft.com/office/powerpoint/2010/main" val="29419096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0D10FDEB-EA52-2346-8265-8E6765D2894F}"/>
              </a:ext>
            </a:extLst>
          </p:cNvPr>
          <p:cNvSpPr>
            <a:spLocks noGrp="1" noChangeArrowheads="1"/>
          </p:cNvSpPr>
          <p:nvPr>
            <p:ph type="dt" sz="half" idx="10"/>
          </p:nvPr>
        </p:nvSpPr>
        <p:spPr>
          <a:ln/>
        </p:spPr>
        <p:txBody>
          <a:bodyPr/>
          <a:lstStyle>
            <a:lvl1pPr>
              <a:defRPr/>
            </a:lvl1pPr>
          </a:lstStyle>
          <a:p>
            <a:pPr>
              <a:defRPr/>
            </a:pPr>
            <a:fld id="{72B96327-CCFF-D148-80DD-4217C92D46FF}" type="datetime1">
              <a:rPr lang="en-US" altLang="zh-CN" smtClean="0"/>
              <a:t>2/19/23</a:t>
            </a:fld>
            <a:endParaRPr lang="zh-CN" altLang="en-US"/>
          </a:p>
        </p:txBody>
      </p:sp>
      <p:sp>
        <p:nvSpPr>
          <p:cNvPr id="5" name="页脚占位符 4">
            <a:extLst>
              <a:ext uri="{FF2B5EF4-FFF2-40B4-BE49-F238E27FC236}">
                <a16:creationId xmlns:a16="http://schemas.microsoft.com/office/drawing/2014/main" id="{F1E6F47C-8DC2-7749-9688-8545523F5EB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3E5BA6E-02EA-3445-81B7-A65C3E68F749}"/>
              </a:ext>
            </a:extLst>
          </p:cNvPr>
          <p:cNvSpPr>
            <a:spLocks noGrp="1" noChangeArrowheads="1"/>
          </p:cNvSpPr>
          <p:nvPr>
            <p:ph type="sldNum" sz="quarter" idx="12"/>
          </p:nvPr>
        </p:nvSpPr>
        <p:spPr>
          <a:ln/>
        </p:spPr>
        <p:txBody>
          <a:bodyPr/>
          <a:lstStyle>
            <a:lvl1pPr>
              <a:defRPr/>
            </a:lvl1pPr>
          </a:lstStyle>
          <a:p>
            <a:fld id="{04FBA4AC-EA2D-6849-AF48-2AEF0B5E133E}" type="slidenum">
              <a:rPr lang="zh-CN" altLang="en-US"/>
              <a:pPr/>
              <a:t>‹#›</a:t>
            </a:fld>
            <a:endParaRPr lang="zh-CN" altLang="en-US"/>
          </a:p>
        </p:txBody>
      </p:sp>
    </p:spTree>
    <p:extLst>
      <p:ext uri="{BB962C8B-B14F-4D97-AF65-F5344CB8AC3E}">
        <p14:creationId xmlns:p14="http://schemas.microsoft.com/office/powerpoint/2010/main" val="4898412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78FDC8-BACF-2842-9992-307ACC21FB61}"/>
              </a:ext>
            </a:extLst>
          </p:cNvPr>
          <p:cNvSpPr>
            <a:spLocks noGrp="1" noChangeArrowheads="1"/>
          </p:cNvSpPr>
          <p:nvPr>
            <p:ph type="dt" sz="half" idx="10"/>
          </p:nvPr>
        </p:nvSpPr>
        <p:spPr>
          <a:ln/>
        </p:spPr>
        <p:txBody>
          <a:bodyPr/>
          <a:lstStyle>
            <a:lvl1pPr>
              <a:defRPr/>
            </a:lvl1pPr>
          </a:lstStyle>
          <a:p>
            <a:pPr>
              <a:defRPr/>
            </a:pPr>
            <a:fld id="{F219596E-BBFB-2E4E-9044-EFFFCBCECCB0}" type="datetime1">
              <a:rPr lang="en-US" altLang="zh-CN" smtClean="0"/>
              <a:t>2/19/23</a:t>
            </a:fld>
            <a:endParaRPr lang="zh-CN" altLang="en-US"/>
          </a:p>
        </p:txBody>
      </p:sp>
      <p:sp>
        <p:nvSpPr>
          <p:cNvPr id="5" name="页脚占位符 4">
            <a:extLst>
              <a:ext uri="{FF2B5EF4-FFF2-40B4-BE49-F238E27FC236}">
                <a16:creationId xmlns:a16="http://schemas.microsoft.com/office/drawing/2014/main" id="{358622E7-C74A-B343-BBD3-0395FA44B4E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BBF7446-9C74-684B-AAA8-593C77F40122}"/>
              </a:ext>
            </a:extLst>
          </p:cNvPr>
          <p:cNvSpPr>
            <a:spLocks noGrp="1" noChangeArrowheads="1"/>
          </p:cNvSpPr>
          <p:nvPr>
            <p:ph type="sldNum" sz="quarter" idx="12"/>
          </p:nvPr>
        </p:nvSpPr>
        <p:spPr>
          <a:ln/>
        </p:spPr>
        <p:txBody>
          <a:bodyPr/>
          <a:lstStyle>
            <a:lvl1pPr>
              <a:defRPr/>
            </a:lvl1pPr>
          </a:lstStyle>
          <a:p>
            <a:fld id="{C537EECA-0F83-074E-AA7E-7B277D6F2F37}" type="slidenum">
              <a:rPr lang="zh-CN" altLang="en-US"/>
              <a:pPr/>
              <a:t>‹#›</a:t>
            </a:fld>
            <a:endParaRPr lang="zh-CN" altLang="en-US"/>
          </a:p>
        </p:txBody>
      </p:sp>
    </p:spTree>
    <p:extLst>
      <p:ext uri="{BB962C8B-B14F-4D97-AF65-F5344CB8AC3E}">
        <p14:creationId xmlns:p14="http://schemas.microsoft.com/office/powerpoint/2010/main" val="2655817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EBD0F4-9FFA-A24C-A7CA-F9A3C16A2BBD}"/>
              </a:ext>
            </a:extLst>
          </p:cNvPr>
          <p:cNvSpPr>
            <a:spLocks noGrp="1" noChangeArrowheads="1"/>
          </p:cNvSpPr>
          <p:nvPr>
            <p:ph type="dt" sz="half" idx="10"/>
          </p:nvPr>
        </p:nvSpPr>
        <p:spPr>
          <a:ln/>
        </p:spPr>
        <p:txBody>
          <a:bodyPr/>
          <a:lstStyle>
            <a:lvl1pPr>
              <a:defRPr/>
            </a:lvl1pPr>
          </a:lstStyle>
          <a:p>
            <a:pPr>
              <a:defRPr/>
            </a:pPr>
            <a:fld id="{BA425C01-CC83-6A4C-BFF7-4DC80C026B55}" type="datetime1">
              <a:rPr lang="en-US" altLang="zh-CN" smtClean="0"/>
              <a:t>2/19/23</a:t>
            </a:fld>
            <a:endParaRPr lang="zh-CN" altLang="en-US"/>
          </a:p>
        </p:txBody>
      </p:sp>
      <p:sp>
        <p:nvSpPr>
          <p:cNvPr id="5" name="页脚占位符 4">
            <a:extLst>
              <a:ext uri="{FF2B5EF4-FFF2-40B4-BE49-F238E27FC236}">
                <a16:creationId xmlns:a16="http://schemas.microsoft.com/office/drawing/2014/main" id="{C5F78BB1-0C65-F046-A24C-7F0595E73B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4A34F60-E979-3646-9903-4089B54FC6F4}"/>
              </a:ext>
            </a:extLst>
          </p:cNvPr>
          <p:cNvSpPr>
            <a:spLocks noGrp="1" noChangeArrowheads="1"/>
          </p:cNvSpPr>
          <p:nvPr>
            <p:ph type="sldNum" sz="quarter" idx="12"/>
          </p:nvPr>
        </p:nvSpPr>
        <p:spPr>
          <a:ln/>
        </p:spPr>
        <p:txBody>
          <a:bodyPr/>
          <a:lstStyle>
            <a:lvl1pPr>
              <a:defRPr/>
            </a:lvl1pPr>
          </a:lstStyle>
          <a:p>
            <a:fld id="{91CD24CD-3C82-4B4F-A560-23EB0F06C0A6}" type="slidenum">
              <a:rPr lang="zh-CN" altLang="en-US"/>
              <a:pPr/>
              <a:t>‹#›</a:t>
            </a:fld>
            <a:endParaRPr lang="zh-CN" altLang="en-US"/>
          </a:p>
        </p:txBody>
      </p:sp>
    </p:spTree>
    <p:extLst>
      <p:ext uri="{BB962C8B-B14F-4D97-AF65-F5344CB8AC3E}">
        <p14:creationId xmlns:p14="http://schemas.microsoft.com/office/powerpoint/2010/main" val="18718452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3DB27D0A-34AF-A74C-B90F-3284D80FC450}"/>
              </a:ext>
            </a:extLst>
          </p:cNvPr>
          <p:cNvSpPr>
            <a:spLocks noGrp="1" noChangeArrowheads="1"/>
          </p:cNvSpPr>
          <p:nvPr>
            <p:ph type="dt" sz="half" idx="10"/>
          </p:nvPr>
        </p:nvSpPr>
        <p:spPr>
          <a:ln/>
        </p:spPr>
        <p:txBody>
          <a:bodyPr/>
          <a:lstStyle>
            <a:lvl1pPr>
              <a:defRPr/>
            </a:lvl1pPr>
          </a:lstStyle>
          <a:p>
            <a:pPr>
              <a:defRPr/>
            </a:pPr>
            <a:fld id="{7716655D-39D1-8241-8274-4BD26BEA4C01}" type="datetime1">
              <a:rPr lang="en-US" altLang="zh-CN" smtClean="0"/>
              <a:t>2/19/23</a:t>
            </a:fld>
            <a:endParaRPr lang="zh-CN" altLang="en-US"/>
          </a:p>
        </p:txBody>
      </p:sp>
      <p:sp>
        <p:nvSpPr>
          <p:cNvPr id="6" name="页脚占位符 4">
            <a:extLst>
              <a:ext uri="{FF2B5EF4-FFF2-40B4-BE49-F238E27FC236}">
                <a16:creationId xmlns:a16="http://schemas.microsoft.com/office/drawing/2014/main" id="{E9976F53-D8BE-044D-AC02-E519EEB712C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3DFBC08-2EEC-1048-A350-0AE20427244B}"/>
              </a:ext>
            </a:extLst>
          </p:cNvPr>
          <p:cNvSpPr>
            <a:spLocks noGrp="1" noChangeArrowheads="1"/>
          </p:cNvSpPr>
          <p:nvPr>
            <p:ph type="sldNum" sz="quarter" idx="12"/>
          </p:nvPr>
        </p:nvSpPr>
        <p:spPr>
          <a:ln/>
        </p:spPr>
        <p:txBody>
          <a:bodyPr/>
          <a:lstStyle>
            <a:lvl1pPr>
              <a:defRPr/>
            </a:lvl1pPr>
          </a:lstStyle>
          <a:p>
            <a:fld id="{ADAE121C-B84C-DA4F-BEC3-E4CC4DF89DF3}" type="slidenum">
              <a:rPr lang="zh-CN" altLang="en-US"/>
              <a:pPr/>
              <a:t>‹#›</a:t>
            </a:fld>
            <a:endParaRPr lang="zh-CN" altLang="en-US"/>
          </a:p>
        </p:txBody>
      </p:sp>
    </p:spTree>
    <p:extLst>
      <p:ext uri="{BB962C8B-B14F-4D97-AF65-F5344CB8AC3E}">
        <p14:creationId xmlns:p14="http://schemas.microsoft.com/office/powerpoint/2010/main" val="1019857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88A61A66-6B9B-8A47-9AFD-0E9924D1DE2E}"/>
              </a:ext>
            </a:extLst>
          </p:cNvPr>
          <p:cNvSpPr>
            <a:spLocks noGrp="1" noChangeArrowheads="1"/>
          </p:cNvSpPr>
          <p:nvPr>
            <p:ph type="dt" sz="half" idx="10"/>
          </p:nvPr>
        </p:nvSpPr>
        <p:spPr>
          <a:ln/>
        </p:spPr>
        <p:txBody>
          <a:bodyPr/>
          <a:lstStyle>
            <a:lvl1pPr>
              <a:defRPr/>
            </a:lvl1pPr>
          </a:lstStyle>
          <a:p>
            <a:pPr>
              <a:defRPr/>
            </a:pPr>
            <a:fld id="{B8F7CD7E-6380-FB4A-9F98-64B87AB4A625}" type="datetime1">
              <a:rPr lang="en-US" altLang="zh-CN" smtClean="0"/>
              <a:t>2/19/23</a:t>
            </a:fld>
            <a:endParaRPr lang="zh-CN" altLang="en-US"/>
          </a:p>
        </p:txBody>
      </p:sp>
      <p:sp>
        <p:nvSpPr>
          <p:cNvPr id="8" name="页脚占位符 4">
            <a:extLst>
              <a:ext uri="{FF2B5EF4-FFF2-40B4-BE49-F238E27FC236}">
                <a16:creationId xmlns:a16="http://schemas.microsoft.com/office/drawing/2014/main" id="{3C770653-107D-F847-92BB-F55E0F3802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47BEF9AF-EEFC-E44F-8EE9-A3AE3EB1294B}"/>
              </a:ext>
            </a:extLst>
          </p:cNvPr>
          <p:cNvSpPr>
            <a:spLocks noGrp="1" noChangeArrowheads="1"/>
          </p:cNvSpPr>
          <p:nvPr>
            <p:ph type="sldNum" sz="quarter" idx="12"/>
          </p:nvPr>
        </p:nvSpPr>
        <p:spPr>
          <a:ln/>
        </p:spPr>
        <p:txBody>
          <a:bodyPr/>
          <a:lstStyle>
            <a:lvl1pPr>
              <a:defRPr/>
            </a:lvl1pPr>
          </a:lstStyle>
          <a:p>
            <a:fld id="{B8EA4755-CACD-BC44-B90E-1486543FFC74}" type="slidenum">
              <a:rPr lang="zh-CN" altLang="en-US"/>
              <a:pPr/>
              <a:t>‹#›</a:t>
            </a:fld>
            <a:endParaRPr lang="zh-CN" altLang="en-US"/>
          </a:p>
        </p:txBody>
      </p:sp>
    </p:spTree>
    <p:extLst>
      <p:ext uri="{BB962C8B-B14F-4D97-AF65-F5344CB8AC3E}">
        <p14:creationId xmlns:p14="http://schemas.microsoft.com/office/powerpoint/2010/main" val="1033999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812A1AFC-34D8-C34B-BD97-F89FDE0A2D3B}"/>
              </a:ext>
            </a:extLst>
          </p:cNvPr>
          <p:cNvSpPr>
            <a:spLocks noGrp="1" noChangeArrowheads="1"/>
          </p:cNvSpPr>
          <p:nvPr>
            <p:ph type="dt" sz="half" idx="10"/>
          </p:nvPr>
        </p:nvSpPr>
        <p:spPr>
          <a:ln/>
        </p:spPr>
        <p:txBody>
          <a:bodyPr/>
          <a:lstStyle>
            <a:lvl1pPr>
              <a:defRPr/>
            </a:lvl1pPr>
          </a:lstStyle>
          <a:p>
            <a:pPr>
              <a:defRPr/>
            </a:pPr>
            <a:fld id="{D0EDCBCC-3FCB-2343-8635-E38FB7C9553F}" type="datetime1">
              <a:rPr lang="en-US" altLang="zh-CN" smtClean="0"/>
              <a:t>2/19/23</a:t>
            </a:fld>
            <a:endParaRPr lang="zh-CN" altLang="en-US"/>
          </a:p>
        </p:txBody>
      </p:sp>
      <p:sp>
        <p:nvSpPr>
          <p:cNvPr id="6" name="页脚占位符 4">
            <a:extLst>
              <a:ext uri="{FF2B5EF4-FFF2-40B4-BE49-F238E27FC236}">
                <a16:creationId xmlns:a16="http://schemas.microsoft.com/office/drawing/2014/main" id="{74775262-3447-3D40-95CC-F0BD6C3D3C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BE7B8D9-968F-6345-A4AE-91010A12EDC7}"/>
              </a:ext>
            </a:extLst>
          </p:cNvPr>
          <p:cNvSpPr>
            <a:spLocks noGrp="1" noChangeArrowheads="1"/>
          </p:cNvSpPr>
          <p:nvPr>
            <p:ph type="sldNum" sz="quarter" idx="12"/>
          </p:nvPr>
        </p:nvSpPr>
        <p:spPr>
          <a:ln/>
        </p:spPr>
        <p:txBody>
          <a:bodyPr/>
          <a:lstStyle>
            <a:lvl1pPr>
              <a:defRPr/>
            </a:lvl1pPr>
          </a:lstStyle>
          <a:p>
            <a:fld id="{040E4EB8-4934-414E-B197-F0F2E0D616E1}" type="slidenum">
              <a:rPr lang="zh-CN" altLang="en-US"/>
              <a:pPr/>
              <a:t>‹#›</a:t>
            </a:fld>
            <a:endParaRPr lang="zh-CN" altLang="en-US"/>
          </a:p>
        </p:txBody>
      </p:sp>
      <p:pic>
        <p:nvPicPr>
          <p:cNvPr id="8" name="Picture 7">
            <a:extLst>
              <a:ext uri="{FF2B5EF4-FFF2-40B4-BE49-F238E27FC236}">
                <a16:creationId xmlns:a16="http://schemas.microsoft.com/office/drawing/2014/main" id="{3060B883-AE82-A046-A831-8571201D71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41155174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F7F92E6F-5811-9D4E-8839-E9B8087CD470}"/>
              </a:ext>
            </a:extLst>
          </p:cNvPr>
          <p:cNvSpPr>
            <a:spLocks noGrp="1" noChangeArrowheads="1"/>
          </p:cNvSpPr>
          <p:nvPr>
            <p:ph type="dt" sz="half" idx="10"/>
          </p:nvPr>
        </p:nvSpPr>
        <p:spPr>
          <a:ln/>
        </p:spPr>
        <p:txBody>
          <a:bodyPr/>
          <a:lstStyle>
            <a:lvl1pPr>
              <a:defRPr/>
            </a:lvl1pPr>
          </a:lstStyle>
          <a:p>
            <a:pPr>
              <a:defRPr/>
            </a:pPr>
            <a:fld id="{2353DA9D-CD71-6449-845E-FCD7206B46C3}" type="datetime1">
              <a:rPr lang="en-US" altLang="zh-CN" smtClean="0"/>
              <a:t>2/19/23</a:t>
            </a:fld>
            <a:endParaRPr lang="zh-CN" altLang="en-US"/>
          </a:p>
        </p:txBody>
      </p:sp>
      <p:sp>
        <p:nvSpPr>
          <p:cNvPr id="4" name="页脚占位符 4">
            <a:extLst>
              <a:ext uri="{FF2B5EF4-FFF2-40B4-BE49-F238E27FC236}">
                <a16:creationId xmlns:a16="http://schemas.microsoft.com/office/drawing/2014/main" id="{CCE58DD4-A724-3B41-B9EA-C0BAFEB12B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E7F8F36C-47FF-504E-B8F8-A727FD6EA6EF}"/>
              </a:ext>
            </a:extLst>
          </p:cNvPr>
          <p:cNvSpPr>
            <a:spLocks noGrp="1" noChangeArrowheads="1"/>
          </p:cNvSpPr>
          <p:nvPr>
            <p:ph type="sldNum" sz="quarter" idx="12"/>
          </p:nvPr>
        </p:nvSpPr>
        <p:spPr>
          <a:ln/>
        </p:spPr>
        <p:txBody>
          <a:bodyPr/>
          <a:lstStyle>
            <a:lvl1pPr>
              <a:defRPr/>
            </a:lvl1pPr>
          </a:lstStyle>
          <a:p>
            <a:fld id="{97C31C0B-3BD0-C346-AD92-FFB9409DEC4A}" type="slidenum">
              <a:rPr lang="zh-CN" altLang="en-US"/>
              <a:pPr/>
              <a:t>‹#›</a:t>
            </a:fld>
            <a:endParaRPr lang="zh-CN" altLang="en-US"/>
          </a:p>
        </p:txBody>
      </p:sp>
    </p:spTree>
    <p:extLst>
      <p:ext uri="{BB962C8B-B14F-4D97-AF65-F5344CB8AC3E}">
        <p14:creationId xmlns:p14="http://schemas.microsoft.com/office/powerpoint/2010/main" val="6706032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597CFEF-3BBC-7F49-9699-E6FE9C4D956B}"/>
              </a:ext>
            </a:extLst>
          </p:cNvPr>
          <p:cNvSpPr>
            <a:spLocks noGrp="1" noChangeArrowheads="1"/>
          </p:cNvSpPr>
          <p:nvPr>
            <p:ph type="dt" sz="half" idx="10"/>
          </p:nvPr>
        </p:nvSpPr>
        <p:spPr>
          <a:ln/>
        </p:spPr>
        <p:txBody>
          <a:bodyPr/>
          <a:lstStyle>
            <a:lvl1pPr>
              <a:defRPr/>
            </a:lvl1pPr>
          </a:lstStyle>
          <a:p>
            <a:pPr>
              <a:defRPr/>
            </a:pPr>
            <a:fld id="{507987D8-232F-8842-8DC5-CD4A5461FAB8}" type="datetime1">
              <a:rPr lang="en-US" altLang="zh-CN" smtClean="0"/>
              <a:t>2/19/23</a:t>
            </a:fld>
            <a:endParaRPr lang="zh-CN" altLang="en-US"/>
          </a:p>
        </p:txBody>
      </p:sp>
      <p:sp>
        <p:nvSpPr>
          <p:cNvPr id="3" name="页脚占位符 4">
            <a:extLst>
              <a:ext uri="{FF2B5EF4-FFF2-40B4-BE49-F238E27FC236}">
                <a16:creationId xmlns:a16="http://schemas.microsoft.com/office/drawing/2014/main" id="{932D3A42-FAF6-EC47-83EC-7292A52DD50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317BA92-3C06-EE4A-8412-22902F56AF47}"/>
              </a:ext>
            </a:extLst>
          </p:cNvPr>
          <p:cNvSpPr>
            <a:spLocks noGrp="1" noChangeArrowheads="1"/>
          </p:cNvSpPr>
          <p:nvPr>
            <p:ph type="sldNum" sz="quarter" idx="12"/>
          </p:nvPr>
        </p:nvSpPr>
        <p:spPr>
          <a:ln/>
        </p:spPr>
        <p:txBody>
          <a:bodyPr/>
          <a:lstStyle>
            <a:lvl1pPr>
              <a:defRPr/>
            </a:lvl1pPr>
          </a:lstStyle>
          <a:p>
            <a:fld id="{6103A8A3-875B-954D-A713-5CE8E4FF9A13}" type="slidenum">
              <a:rPr lang="zh-CN" altLang="en-US"/>
              <a:pPr/>
              <a:t>‹#›</a:t>
            </a:fld>
            <a:endParaRPr lang="zh-CN" altLang="en-US"/>
          </a:p>
        </p:txBody>
      </p:sp>
    </p:spTree>
    <p:extLst>
      <p:ext uri="{BB962C8B-B14F-4D97-AF65-F5344CB8AC3E}">
        <p14:creationId xmlns:p14="http://schemas.microsoft.com/office/powerpoint/2010/main" val="40255817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E28CDD2-7E41-4A4C-8AEC-13F56AD7E291}"/>
              </a:ext>
            </a:extLst>
          </p:cNvPr>
          <p:cNvSpPr>
            <a:spLocks noGrp="1" noChangeArrowheads="1"/>
          </p:cNvSpPr>
          <p:nvPr>
            <p:ph type="dt" sz="half" idx="10"/>
          </p:nvPr>
        </p:nvSpPr>
        <p:spPr>
          <a:ln/>
        </p:spPr>
        <p:txBody>
          <a:bodyPr/>
          <a:lstStyle>
            <a:lvl1pPr>
              <a:defRPr/>
            </a:lvl1pPr>
          </a:lstStyle>
          <a:p>
            <a:pPr>
              <a:defRPr/>
            </a:pPr>
            <a:fld id="{482A0D55-B912-C14F-9C93-9589D42A4265}" type="datetime1">
              <a:rPr lang="en-US" altLang="zh-CN" smtClean="0"/>
              <a:t>2/19/23</a:t>
            </a:fld>
            <a:endParaRPr lang="zh-CN" altLang="en-US"/>
          </a:p>
        </p:txBody>
      </p:sp>
      <p:sp>
        <p:nvSpPr>
          <p:cNvPr id="6" name="页脚占位符 4">
            <a:extLst>
              <a:ext uri="{FF2B5EF4-FFF2-40B4-BE49-F238E27FC236}">
                <a16:creationId xmlns:a16="http://schemas.microsoft.com/office/drawing/2014/main" id="{4C65C12A-03DC-FB47-A050-D8DC8F804D7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EE7509F-D544-8443-91B2-ABF72C74EF0B}"/>
              </a:ext>
            </a:extLst>
          </p:cNvPr>
          <p:cNvSpPr>
            <a:spLocks noGrp="1" noChangeArrowheads="1"/>
          </p:cNvSpPr>
          <p:nvPr>
            <p:ph type="sldNum" sz="quarter" idx="12"/>
          </p:nvPr>
        </p:nvSpPr>
        <p:spPr>
          <a:ln/>
        </p:spPr>
        <p:txBody>
          <a:bodyPr/>
          <a:lstStyle>
            <a:lvl1pPr>
              <a:defRPr/>
            </a:lvl1pPr>
          </a:lstStyle>
          <a:p>
            <a:fld id="{56DC716C-6385-8E4A-928B-89DC07E842CE}" type="slidenum">
              <a:rPr lang="zh-CN" altLang="en-US"/>
              <a:pPr/>
              <a:t>‹#›</a:t>
            </a:fld>
            <a:endParaRPr lang="zh-CN" altLang="en-US"/>
          </a:p>
        </p:txBody>
      </p:sp>
    </p:spTree>
    <p:extLst>
      <p:ext uri="{BB962C8B-B14F-4D97-AF65-F5344CB8AC3E}">
        <p14:creationId xmlns:p14="http://schemas.microsoft.com/office/powerpoint/2010/main" val="38687748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270CA67-7657-DA44-AA98-AC9872067D69}"/>
              </a:ext>
            </a:extLst>
          </p:cNvPr>
          <p:cNvSpPr>
            <a:spLocks noGrp="1" noChangeArrowheads="1"/>
          </p:cNvSpPr>
          <p:nvPr>
            <p:ph type="dt" sz="half" idx="10"/>
          </p:nvPr>
        </p:nvSpPr>
        <p:spPr>
          <a:ln/>
        </p:spPr>
        <p:txBody>
          <a:bodyPr/>
          <a:lstStyle>
            <a:lvl1pPr>
              <a:defRPr/>
            </a:lvl1pPr>
          </a:lstStyle>
          <a:p>
            <a:pPr>
              <a:defRPr/>
            </a:pPr>
            <a:fld id="{86E3FF8C-955B-DC4F-B658-29DC43C90DE8}" type="datetime1">
              <a:rPr lang="en-US" altLang="zh-CN" smtClean="0"/>
              <a:t>2/19/23</a:t>
            </a:fld>
            <a:endParaRPr lang="zh-CN" altLang="en-US"/>
          </a:p>
        </p:txBody>
      </p:sp>
      <p:sp>
        <p:nvSpPr>
          <p:cNvPr id="6" name="页脚占位符 4">
            <a:extLst>
              <a:ext uri="{FF2B5EF4-FFF2-40B4-BE49-F238E27FC236}">
                <a16:creationId xmlns:a16="http://schemas.microsoft.com/office/drawing/2014/main" id="{4D6EFD2E-F6C8-7F4D-84D6-C3F447A1E3A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B5604D6-BEC4-DC40-AF5E-C63E76BAF45B}"/>
              </a:ext>
            </a:extLst>
          </p:cNvPr>
          <p:cNvSpPr>
            <a:spLocks noGrp="1" noChangeArrowheads="1"/>
          </p:cNvSpPr>
          <p:nvPr>
            <p:ph type="sldNum" sz="quarter" idx="12"/>
          </p:nvPr>
        </p:nvSpPr>
        <p:spPr>
          <a:ln/>
        </p:spPr>
        <p:txBody>
          <a:bodyPr/>
          <a:lstStyle>
            <a:lvl1pPr>
              <a:defRPr/>
            </a:lvl1pPr>
          </a:lstStyle>
          <a:p>
            <a:fld id="{7318B4DC-A52F-EB46-8B05-9A4A51063D41}" type="slidenum">
              <a:rPr lang="zh-CN" altLang="en-US"/>
              <a:pPr/>
              <a:t>‹#›</a:t>
            </a:fld>
            <a:endParaRPr lang="zh-CN" altLang="en-US"/>
          </a:p>
        </p:txBody>
      </p:sp>
    </p:spTree>
    <p:extLst>
      <p:ext uri="{BB962C8B-B14F-4D97-AF65-F5344CB8AC3E}">
        <p14:creationId xmlns:p14="http://schemas.microsoft.com/office/powerpoint/2010/main" val="10626577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5B930BD-725F-6F42-8AAF-FBB932D7E52A}"/>
              </a:ext>
            </a:extLst>
          </p:cNvPr>
          <p:cNvSpPr>
            <a:spLocks noGrp="1" noChangeArrowheads="1"/>
          </p:cNvSpPr>
          <p:nvPr>
            <p:ph type="dt" sz="half" idx="10"/>
          </p:nvPr>
        </p:nvSpPr>
        <p:spPr>
          <a:ln/>
        </p:spPr>
        <p:txBody>
          <a:bodyPr/>
          <a:lstStyle>
            <a:lvl1pPr>
              <a:defRPr/>
            </a:lvl1pPr>
          </a:lstStyle>
          <a:p>
            <a:pPr>
              <a:defRPr/>
            </a:pPr>
            <a:fld id="{F73B1C8E-0710-354A-8D7E-47799037A974}" type="datetime1">
              <a:rPr lang="en-US" altLang="zh-CN" smtClean="0"/>
              <a:t>2/19/23</a:t>
            </a:fld>
            <a:endParaRPr lang="zh-CN" altLang="en-US"/>
          </a:p>
        </p:txBody>
      </p:sp>
      <p:sp>
        <p:nvSpPr>
          <p:cNvPr id="5" name="页脚占位符 4">
            <a:extLst>
              <a:ext uri="{FF2B5EF4-FFF2-40B4-BE49-F238E27FC236}">
                <a16:creationId xmlns:a16="http://schemas.microsoft.com/office/drawing/2014/main" id="{81BFDD64-46F6-AF44-BF2A-6D9B1ECF6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B1E2D13-CEB9-054D-9F0B-E238B417DE6F}"/>
              </a:ext>
            </a:extLst>
          </p:cNvPr>
          <p:cNvSpPr>
            <a:spLocks noGrp="1" noChangeArrowheads="1"/>
          </p:cNvSpPr>
          <p:nvPr>
            <p:ph type="sldNum" sz="quarter" idx="12"/>
          </p:nvPr>
        </p:nvSpPr>
        <p:spPr>
          <a:ln/>
        </p:spPr>
        <p:txBody>
          <a:bodyPr/>
          <a:lstStyle>
            <a:lvl1pPr>
              <a:defRPr/>
            </a:lvl1pPr>
          </a:lstStyle>
          <a:p>
            <a:fld id="{F2BB69BC-FDED-EE49-928C-B293EB696119}" type="slidenum">
              <a:rPr lang="zh-CN" altLang="en-US"/>
              <a:pPr/>
              <a:t>‹#›</a:t>
            </a:fld>
            <a:endParaRPr lang="zh-CN" altLang="en-US"/>
          </a:p>
        </p:txBody>
      </p:sp>
    </p:spTree>
    <p:extLst>
      <p:ext uri="{BB962C8B-B14F-4D97-AF65-F5344CB8AC3E}">
        <p14:creationId xmlns:p14="http://schemas.microsoft.com/office/powerpoint/2010/main" val="40910971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168026-32F8-114E-898B-53DE75BB8079}"/>
              </a:ext>
            </a:extLst>
          </p:cNvPr>
          <p:cNvSpPr>
            <a:spLocks noGrp="1" noChangeArrowheads="1"/>
          </p:cNvSpPr>
          <p:nvPr>
            <p:ph type="dt" sz="half" idx="10"/>
          </p:nvPr>
        </p:nvSpPr>
        <p:spPr>
          <a:ln/>
        </p:spPr>
        <p:txBody>
          <a:bodyPr/>
          <a:lstStyle>
            <a:lvl1pPr>
              <a:defRPr/>
            </a:lvl1pPr>
          </a:lstStyle>
          <a:p>
            <a:pPr>
              <a:defRPr/>
            </a:pPr>
            <a:fld id="{AA6D06A7-4595-3E44-9624-55ABD5A29D45}" type="datetime1">
              <a:rPr lang="en-US" altLang="zh-CN" smtClean="0"/>
              <a:t>2/19/23</a:t>
            </a:fld>
            <a:endParaRPr lang="zh-CN" altLang="en-US"/>
          </a:p>
        </p:txBody>
      </p:sp>
      <p:sp>
        <p:nvSpPr>
          <p:cNvPr id="5" name="页脚占位符 4">
            <a:extLst>
              <a:ext uri="{FF2B5EF4-FFF2-40B4-BE49-F238E27FC236}">
                <a16:creationId xmlns:a16="http://schemas.microsoft.com/office/drawing/2014/main" id="{1CDFBFDD-8453-F845-9472-FEBEABA7B3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E3FB33F-94CB-1F40-8B9B-38EAFDE5D749}"/>
              </a:ext>
            </a:extLst>
          </p:cNvPr>
          <p:cNvSpPr>
            <a:spLocks noGrp="1" noChangeArrowheads="1"/>
          </p:cNvSpPr>
          <p:nvPr>
            <p:ph type="sldNum" sz="quarter" idx="12"/>
          </p:nvPr>
        </p:nvSpPr>
        <p:spPr>
          <a:ln/>
        </p:spPr>
        <p:txBody>
          <a:bodyPr/>
          <a:lstStyle>
            <a:lvl1pPr>
              <a:defRPr/>
            </a:lvl1pPr>
          </a:lstStyle>
          <a:p>
            <a:fld id="{A47F94A6-02EC-8345-87EE-A586ED6F70E6}" type="slidenum">
              <a:rPr lang="zh-CN" altLang="en-US"/>
              <a:pPr/>
              <a:t>‹#›</a:t>
            </a:fld>
            <a:endParaRPr lang="zh-CN" altLang="en-US"/>
          </a:p>
        </p:txBody>
      </p:sp>
    </p:spTree>
    <p:extLst>
      <p:ext uri="{BB962C8B-B14F-4D97-AF65-F5344CB8AC3E}">
        <p14:creationId xmlns:p14="http://schemas.microsoft.com/office/powerpoint/2010/main" val="33072186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60425F41-71D5-484E-96BD-D020F5D8D643}"/>
              </a:ext>
            </a:extLst>
          </p:cNvPr>
          <p:cNvSpPr>
            <a:spLocks noGrp="1" noChangeArrowheads="1"/>
          </p:cNvSpPr>
          <p:nvPr>
            <p:ph type="dt" sz="half" idx="10"/>
          </p:nvPr>
        </p:nvSpPr>
        <p:spPr>
          <a:ln/>
        </p:spPr>
        <p:txBody>
          <a:bodyPr/>
          <a:lstStyle>
            <a:lvl1pPr>
              <a:defRPr/>
            </a:lvl1pPr>
          </a:lstStyle>
          <a:p>
            <a:pPr>
              <a:defRPr/>
            </a:pPr>
            <a:fld id="{8545BD0D-D921-6049-B455-767B289D0E99}" type="datetime1">
              <a:rPr lang="en-US" altLang="zh-CN" smtClean="0"/>
              <a:t>2/19/23</a:t>
            </a:fld>
            <a:endParaRPr lang="zh-CN" altLang="en-US"/>
          </a:p>
        </p:txBody>
      </p:sp>
      <p:sp>
        <p:nvSpPr>
          <p:cNvPr id="5" name="页脚占位符 5">
            <a:extLst>
              <a:ext uri="{FF2B5EF4-FFF2-40B4-BE49-F238E27FC236}">
                <a16:creationId xmlns:a16="http://schemas.microsoft.com/office/drawing/2014/main" id="{B8A92874-7BA8-B24B-AECF-F7480B42CB2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8F47D846-FD40-F245-BB6F-BCECEDB7D74D}"/>
              </a:ext>
            </a:extLst>
          </p:cNvPr>
          <p:cNvSpPr>
            <a:spLocks noGrp="1" noChangeArrowheads="1"/>
          </p:cNvSpPr>
          <p:nvPr>
            <p:ph type="sldNum" sz="quarter" idx="12"/>
          </p:nvPr>
        </p:nvSpPr>
        <p:spPr>
          <a:ln/>
        </p:spPr>
        <p:txBody>
          <a:bodyPr/>
          <a:lstStyle>
            <a:lvl1pPr>
              <a:defRPr/>
            </a:lvl1pPr>
          </a:lstStyle>
          <a:p>
            <a:fld id="{D8ABB781-CC6B-FC4F-A7FF-0A27906B55D2}" type="slidenum">
              <a:rPr lang="zh-CN" altLang="en-US"/>
              <a:pPr/>
              <a:t>‹#›</a:t>
            </a:fld>
            <a:endParaRPr lang="zh-CN" altLang="en-US"/>
          </a:p>
        </p:txBody>
      </p:sp>
    </p:spTree>
    <p:extLst>
      <p:ext uri="{BB962C8B-B14F-4D97-AF65-F5344CB8AC3E}">
        <p14:creationId xmlns:p14="http://schemas.microsoft.com/office/powerpoint/2010/main" val="2320171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22DA0284-9269-B043-AA6F-9FBCE758EB79}"/>
              </a:ext>
            </a:extLst>
          </p:cNvPr>
          <p:cNvSpPr>
            <a:spLocks noGrp="1" noChangeArrowheads="1"/>
          </p:cNvSpPr>
          <p:nvPr>
            <p:ph type="dt" sz="half" idx="10"/>
          </p:nvPr>
        </p:nvSpPr>
        <p:spPr>
          <a:ln/>
        </p:spPr>
        <p:txBody>
          <a:bodyPr/>
          <a:lstStyle>
            <a:lvl1pPr>
              <a:defRPr/>
            </a:lvl1pPr>
          </a:lstStyle>
          <a:p>
            <a:pPr>
              <a:defRPr/>
            </a:pPr>
            <a:fld id="{C4D6AD2E-147F-F346-BFED-0ADF4DE5366E}" type="datetime1">
              <a:rPr lang="en-US" altLang="zh-CN" smtClean="0"/>
              <a:t>2/19/23</a:t>
            </a:fld>
            <a:endParaRPr lang="zh-CN" altLang="en-US"/>
          </a:p>
        </p:txBody>
      </p:sp>
      <p:sp>
        <p:nvSpPr>
          <p:cNvPr id="5" name="页脚占位符 5">
            <a:extLst>
              <a:ext uri="{FF2B5EF4-FFF2-40B4-BE49-F238E27FC236}">
                <a16:creationId xmlns:a16="http://schemas.microsoft.com/office/drawing/2014/main" id="{F4C2B37A-73EB-784D-8F7C-97B816B8E41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26007F20-460F-CB47-941B-B35F39FB2696}"/>
              </a:ext>
            </a:extLst>
          </p:cNvPr>
          <p:cNvSpPr>
            <a:spLocks noGrp="1" noChangeArrowheads="1"/>
          </p:cNvSpPr>
          <p:nvPr>
            <p:ph type="sldNum" sz="quarter" idx="12"/>
          </p:nvPr>
        </p:nvSpPr>
        <p:spPr>
          <a:ln/>
        </p:spPr>
        <p:txBody>
          <a:bodyPr/>
          <a:lstStyle>
            <a:lvl1pPr>
              <a:defRPr/>
            </a:lvl1pPr>
          </a:lstStyle>
          <a:p>
            <a:fld id="{E2CE755E-A803-7640-A3FF-BF603684BD8F}" type="slidenum">
              <a:rPr lang="zh-CN" altLang="en-US"/>
              <a:pPr/>
              <a:t>‹#›</a:t>
            </a:fld>
            <a:endParaRPr lang="zh-CN" altLang="en-US"/>
          </a:p>
        </p:txBody>
      </p:sp>
    </p:spTree>
    <p:extLst>
      <p:ext uri="{BB962C8B-B14F-4D97-AF65-F5344CB8AC3E}">
        <p14:creationId xmlns:p14="http://schemas.microsoft.com/office/powerpoint/2010/main" val="5026353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1053F3A6-F4B2-3645-A461-81C7A2979C60}"/>
              </a:ext>
            </a:extLst>
          </p:cNvPr>
          <p:cNvSpPr>
            <a:spLocks noGrp="1" noChangeArrowheads="1"/>
          </p:cNvSpPr>
          <p:nvPr>
            <p:ph type="dt" sz="half" idx="10"/>
          </p:nvPr>
        </p:nvSpPr>
        <p:spPr>
          <a:ln/>
        </p:spPr>
        <p:txBody>
          <a:bodyPr/>
          <a:lstStyle>
            <a:lvl1pPr>
              <a:defRPr/>
            </a:lvl1pPr>
          </a:lstStyle>
          <a:p>
            <a:pPr>
              <a:defRPr/>
            </a:pPr>
            <a:fld id="{9D04F0B9-8938-0940-853D-19F44105FD20}" type="datetime1">
              <a:rPr lang="en-US" altLang="zh-CN" smtClean="0"/>
              <a:t>2/19/23</a:t>
            </a:fld>
            <a:endParaRPr lang="zh-CN" altLang="en-US"/>
          </a:p>
        </p:txBody>
      </p:sp>
      <p:sp>
        <p:nvSpPr>
          <p:cNvPr id="5" name="页脚占位符 5">
            <a:extLst>
              <a:ext uri="{FF2B5EF4-FFF2-40B4-BE49-F238E27FC236}">
                <a16:creationId xmlns:a16="http://schemas.microsoft.com/office/drawing/2014/main" id="{7F34A315-6B82-744A-AC60-AB8B54189A7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4ABE2A66-E692-304E-9D65-8CC9FAA91499}"/>
              </a:ext>
            </a:extLst>
          </p:cNvPr>
          <p:cNvSpPr>
            <a:spLocks noGrp="1" noChangeArrowheads="1"/>
          </p:cNvSpPr>
          <p:nvPr>
            <p:ph type="sldNum" sz="quarter" idx="12"/>
          </p:nvPr>
        </p:nvSpPr>
        <p:spPr>
          <a:ln/>
        </p:spPr>
        <p:txBody>
          <a:bodyPr/>
          <a:lstStyle>
            <a:lvl1pPr>
              <a:defRPr/>
            </a:lvl1pPr>
          </a:lstStyle>
          <a:p>
            <a:fld id="{9721E47F-C5EB-284D-A7B6-E3826DFC133A}" type="slidenum">
              <a:rPr lang="zh-CN" altLang="en-US"/>
              <a:pPr/>
              <a:t>‹#›</a:t>
            </a:fld>
            <a:endParaRPr lang="zh-CN" altLang="en-US"/>
          </a:p>
        </p:txBody>
      </p:sp>
    </p:spTree>
    <p:extLst>
      <p:ext uri="{BB962C8B-B14F-4D97-AF65-F5344CB8AC3E}">
        <p14:creationId xmlns:p14="http://schemas.microsoft.com/office/powerpoint/2010/main" val="39873312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D078AB8-6413-0F4E-8475-04FCD2954E9A}"/>
              </a:ext>
            </a:extLst>
          </p:cNvPr>
          <p:cNvSpPr>
            <a:spLocks noGrp="1" noChangeArrowheads="1"/>
          </p:cNvSpPr>
          <p:nvPr>
            <p:ph type="dt" sz="half" idx="10"/>
          </p:nvPr>
        </p:nvSpPr>
        <p:spPr>
          <a:ln/>
        </p:spPr>
        <p:txBody>
          <a:bodyPr/>
          <a:lstStyle>
            <a:lvl1pPr>
              <a:defRPr/>
            </a:lvl1pPr>
          </a:lstStyle>
          <a:p>
            <a:pPr>
              <a:defRPr/>
            </a:pPr>
            <a:fld id="{C87A6AC4-5230-7747-8E3D-9A10E50DF0A3}" type="datetime1">
              <a:rPr lang="en-US" altLang="zh-CN" smtClean="0"/>
              <a:t>2/19/23</a:t>
            </a:fld>
            <a:endParaRPr lang="zh-CN" altLang="en-US"/>
          </a:p>
        </p:txBody>
      </p:sp>
      <p:sp>
        <p:nvSpPr>
          <p:cNvPr id="6" name="页脚占位符 5">
            <a:extLst>
              <a:ext uri="{FF2B5EF4-FFF2-40B4-BE49-F238E27FC236}">
                <a16:creationId xmlns:a16="http://schemas.microsoft.com/office/drawing/2014/main" id="{ED030E47-781D-CF43-80FE-26B630BE3F8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FF7D7155-4402-4741-9673-660FDC2E13E7}"/>
              </a:ext>
            </a:extLst>
          </p:cNvPr>
          <p:cNvSpPr>
            <a:spLocks noGrp="1" noChangeArrowheads="1"/>
          </p:cNvSpPr>
          <p:nvPr>
            <p:ph type="sldNum" sz="quarter" idx="12"/>
          </p:nvPr>
        </p:nvSpPr>
        <p:spPr>
          <a:ln/>
        </p:spPr>
        <p:txBody>
          <a:bodyPr/>
          <a:lstStyle>
            <a:lvl1pPr>
              <a:defRPr/>
            </a:lvl1pPr>
          </a:lstStyle>
          <a:p>
            <a:fld id="{C8E2E26D-6F32-634B-9A48-EE5B4A7F7ACA}" type="slidenum">
              <a:rPr lang="zh-CN" altLang="en-US"/>
              <a:pPr/>
              <a:t>‹#›</a:t>
            </a:fld>
            <a:endParaRPr lang="zh-CN" altLang="en-US"/>
          </a:p>
        </p:txBody>
      </p:sp>
    </p:spTree>
    <p:extLst>
      <p:ext uri="{BB962C8B-B14F-4D97-AF65-F5344CB8AC3E}">
        <p14:creationId xmlns:p14="http://schemas.microsoft.com/office/powerpoint/2010/main" val="323215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7EB0947-DE14-5F43-A87F-4A9E1DB4EDBA}"/>
              </a:ext>
            </a:extLst>
          </p:cNvPr>
          <p:cNvSpPr>
            <a:spLocks noGrp="1" noChangeArrowheads="1"/>
          </p:cNvSpPr>
          <p:nvPr>
            <p:ph type="dt" sz="half" idx="10"/>
          </p:nvPr>
        </p:nvSpPr>
        <p:spPr>
          <a:ln/>
        </p:spPr>
        <p:txBody>
          <a:bodyPr/>
          <a:lstStyle>
            <a:lvl1pPr>
              <a:defRPr/>
            </a:lvl1pPr>
          </a:lstStyle>
          <a:p>
            <a:pPr>
              <a:defRPr/>
            </a:pPr>
            <a:fld id="{456A9DFF-A6C9-0745-87F6-732C9D0CE1DB}" type="datetime1">
              <a:rPr lang="en-US" altLang="zh-CN" smtClean="0"/>
              <a:t>2/19/23</a:t>
            </a:fld>
            <a:endParaRPr lang="zh-CN" altLang="en-US"/>
          </a:p>
        </p:txBody>
      </p:sp>
      <p:sp>
        <p:nvSpPr>
          <p:cNvPr id="8" name="页脚占位符 4">
            <a:extLst>
              <a:ext uri="{FF2B5EF4-FFF2-40B4-BE49-F238E27FC236}">
                <a16:creationId xmlns:a16="http://schemas.microsoft.com/office/drawing/2014/main" id="{A1E935A2-B697-3640-A456-F6EB51C625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960F591-0C0E-A543-AD13-5EBCFE294462}"/>
              </a:ext>
            </a:extLst>
          </p:cNvPr>
          <p:cNvSpPr>
            <a:spLocks noGrp="1" noChangeArrowheads="1"/>
          </p:cNvSpPr>
          <p:nvPr>
            <p:ph type="sldNum" sz="quarter" idx="12"/>
          </p:nvPr>
        </p:nvSpPr>
        <p:spPr>
          <a:ln/>
        </p:spPr>
        <p:txBody>
          <a:bodyPr/>
          <a:lstStyle>
            <a:lvl1pPr>
              <a:defRPr/>
            </a:lvl1pPr>
          </a:lstStyle>
          <a:p>
            <a:fld id="{6D8E8C95-B019-8C41-9E59-DE2F28585849}" type="slidenum">
              <a:rPr lang="zh-CN" altLang="en-US"/>
              <a:pPr/>
              <a:t>‹#›</a:t>
            </a:fld>
            <a:endParaRPr lang="zh-CN" altLang="en-US"/>
          </a:p>
        </p:txBody>
      </p:sp>
      <p:pic>
        <p:nvPicPr>
          <p:cNvPr id="10" name="Picture 9">
            <a:extLst>
              <a:ext uri="{FF2B5EF4-FFF2-40B4-BE49-F238E27FC236}">
                <a16:creationId xmlns:a16="http://schemas.microsoft.com/office/drawing/2014/main" id="{4F7CFFEE-39CD-B341-B514-75D0A256CF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8973089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886894DD-99B1-2A4A-9F48-9F006A681895}"/>
              </a:ext>
            </a:extLst>
          </p:cNvPr>
          <p:cNvSpPr>
            <a:spLocks noGrp="1" noChangeArrowheads="1"/>
          </p:cNvSpPr>
          <p:nvPr>
            <p:ph type="dt" sz="half" idx="10"/>
          </p:nvPr>
        </p:nvSpPr>
        <p:spPr>
          <a:ln/>
        </p:spPr>
        <p:txBody>
          <a:bodyPr/>
          <a:lstStyle>
            <a:lvl1pPr>
              <a:defRPr/>
            </a:lvl1pPr>
          </a:lstStyle>
          <a:p>
            <a:pPr>
              <a:defRPr/>
            </a:pPr>
            <a:fld id="{D7C30BF4-83FB-B04B-A51B-ABDA731CFA32}" type="datetime1">
              <a:rPr lang="en-US" altLang="zh-CN" smtClean="0"/>
              <a:t>2/19/23</a:t>
            </a:fld>
            <a:endParaRPr lang="zh-CN" altLang="en-US"/>
          </a:p>
        </p:txBody>
      </p:sp>
      <p:sp>
        <p:nvSpPr>
          <p:cNvPr id="8" name="页脚占位符 5">
            <a:extLst>
              <a:ext uri="{FF2B5EF4-FFF2-40B4-BE49-F238E27FC236}">
                <a16:creationId xmlns:a16="http://schemas.microsoft.com/office/drawing/2014/main" id="{848F41F4-05E1-834F-8021-09B2FB29923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961E89C7-565E-3E42-B431-5D69FCB079CD}"/>
              </a:ext>
            </a:extLst>
          </p:cNvPr>
          <p:cNvSpPr>
            <a:spLocks noGrp="1" noChangeArrowheads="1"/>
          </p:cNvSpPr>
          <p:nvPr>
            <p:ph type="sldNum" sz="quarter" idx="12"/>
          </p:nvPr>
        </p:nvSpPr>
        <p:spPr>
          <a:ln/>
        </p:spPr>
        <p:txBody>
          <a:bodyPr/>
          <a:lstStyle>
            <a:lvl1pPr>
              <a:defRPr/>
            </a:lvl1pPr>
          </a:lstStyle>
          <a:p>
            <a:fld id="{45D23AE2-7081-8B4F-B96C-ACA9609EE66E}" type="slidenum">
              <a:rPr lang="zh-CN" altLang="en-US"/>
              <a:pPr/>
              <a:t>‹#›</a:t>
            </a:fld>
            <a:endParaRPr lang="zh-CN" altLang="en-US"/>
          </a:p>
        </p:txBody>
      </p:sp>
    </p:spTree>
    <p:extLst>
      <p:ext uri="{BB962C8B-B14F-4D97-AF65-F5344CB8AC3E}">
        <p14:creationId xmlns:p14="http://schemas.microsoft.com/office/powerpoint/2010/main" val="13027592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5BA29FEB-DADB-B544-8331-2113E9D653ED}"/>
              </a:ext>
            </a:extLst>
          </p:cNvPr>
          <p:cNvSpPr>
            <a:spLocks noGrp="1" noChangeArrowheads="1"/>
          </p:cNvSpPr>
          <p:nvPr>
            <p:ph type="dt" sz="half" idx="10"/>
          </p:nvPr>
        </p:nvSpPr>
        <p:spPr>
          <a:ln/>
        </p:spPr>
        <p:txBody>
          <a:bodyPr/>
          <a:lstStyle>
            <a:lvl1pPr>
              <a:defRPr/>
            </a:lvl1pPr>
          </a:lstStyle>
          <a:p>
            <a:pPr>
              <a:defRPr/>
            </a:pPr>
            <a:fld id="{5AF1F228-FADB-A74A-98E4-467D12C634A4}" type="datetime1">
              <a:rPr lang="en-US" altLang="zh-CN" smtClean="0"/>
              <a:t>2/19/23</a:t>
            </a:fld>
            <a:endParaRPr lang="zh-CN" altLang="en-US"/>
          </a:p>
        </p:txBody>
      </p:sp>
      <p:sp>
        <p:nvSpPr>
          <p:cNvPr id="4" name="页脚占位符 5">
            <a:extLst>
              <a:ext uri="{FF2B5EF4-FFF2-40B4-BE49-F238E27FC236}">
                <a16:creationId xmlns:a16="http://schemas.microsoft.com/office/drawing/2014/main" id="{EF97A4F5-134D-E846-A86D-C0291327503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2019CCAD-D740-E04B-9E84-9BC2A882472F}"/>
              </a:ext>
            </a:extLst>
          </p:cNvPr>
          <p:cNvSpPr>
            <a:spLocks noGrp="1" noChangeArrowheads="1"/>
          </p:cNvSpPr>
          <p:nvPr>
            <p:ph type="sldNum" sz="quarter" idx="12"/>
          </p:nvPr>
        </p:nvSpPr>
        <p:spPr>
          <a:ln/>
        </p:spPr>
        <p:txBody>
          <a:bodyPr/>
          <a:lstStyle>
            <a:lvl1pPr>
              <a:defRPr/>
            </a:lvl1pPr>
          </a:lstStyle>
          <a:p>
            <a:fld id="{88470904-7208-9E4A-9BFF-271990FF0925}" type="slidenum">
              <a:rPr lang="zh-CN" altLang="en-US"/>
              <a:pPr/>
              <a:t>‹#›</a:t>
            </a:fld>
            <a:endParaRPr lang="zh-CN" altLang="en-US"/>
          </a:p>
        </p:txBody>
      </p:sp>
    </p:spTree>
    <p:extLst>
      <p:ext uri="{BB962C8B-B14F-4D97-AF65-F5344CB8AC3E}">
        <p14:creationId xmlns:p14="http://schemas.microsoft.com/office/powerpoint/2010/main" val="3162423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87214611-E0A7-B845-87BA-7C438F1C0E64}"/>
              </a:ext>
            </a:extLst>
          </p:cNvPr>
          <p:cNvSpPr>
            <a:spLocks noGrp="1" noChangeArrowheads="1"/>
          </p:cNvSpPr>
          <p:nvPr>
            <p:ph type="dt" sz="half" idx="10"/>
          </p:nvPr>
        </p:nvSpPr>
        <p:spPr>
          <a:ln/>
        </p:spPr>
        <p:txBody>
          <a:bodyPr/>
          <a:lstStyle>
            <a:lvl1pPr>
              <a:defRPr/>
            </a:lvl1pPr>
          </a:lstStyle>
          <a:p>
            <a:pPr>
              <a:defRPr/>
            </a:pPr>
            <a:fld id="{AE1DCBCF-D1F4-E346-9F9E-B3641FE64900}" type="datetime1">
              <a:rPr lang="en-US" altLang="zh-CN" smtClean="0"/>
              <a:t>2/19/23</a:t>
            </a:fld>
            <a:endParaRPr lang="zh-CN" altLang="en-US"/>
          </a:p>
        </p:txBody>
      </p:sp>
      <p:sp>
        <p:nvSpPr>
          <p:cNvPr id="3" name="页脚占位符 5">
            <a:extLst>
              <a:ext uri="{FF2B5EF4-FFF2-40B4-BE49-F238E27FC236}">
                <a16:creationId xmlns:a16="http://schemas.microsoft.com/office/drawing/2014/main" id="{68812837-06A1-D140-B8F4-F54957EC9FA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5F80CC64-7046-474E-A2CD-49FB0D390BAF}"/>
              </a:ext>
            </a:extLst>
          </p:cNvPr>
          <p:cNvSpPr>
            <a:spLocks noGrp="1" noChangeArrowheads="1"/>
          </p:cNvSpPr>
          <p:nvPr>
            <p:ph type="sldNum" sz="quarter" idx="12"/>
          </p:nvPr>
        </p:nvSpPr>
        <p:spPr>
          <a:ln/>
        </p:spPr>
        <p:txBody>
          <a:bodyPr/>
          <a:lstStyle>
            <a:lvl1pPr>
              <a:defRPr/>
            </a:lvl1pPr>
          </a:lstStyle>
          <a:p>
            <a:fld id="{F6DB1672-7A00-4549-AB3D-AEE8B19E8C16}" type="slidenum">
              <a:rPr lang="zh-CN" altLang="en-US"/>
              <a:pPr/>
              <a:t>‹#›</a:t>
            </a:fld>
            <a:endParaRPr lang="zh-CN" altLang="en-US"/>
          </a:p>
        </p:txBody>
      </p:sp>
    </p:spTree>
    <p:extLst>
      <p:ext uri="{BB962C8B-B14F-4D97-AF65-F5344CB8AC3E}">
        <p14:creationId xmlns:p14="http://schemas.microsoft.com/office/powerpoint/2010/main" val="37817757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0A4B32-0175-9E48-AC60-406AFFD81C60}"/>
              </a:ext>
            </a:extLst>
          </p:cNvPr>
          <p:cNvSpPr>
            <a:spLocks noGrp="1" noChangeArrowheads="1"/>
          </p:cNvSpPr>
          <p:nvPr>
            <p:ph type="dt" sz="half" idx="10"/>
          </p:nvPr>
        </p:nvSpPr>
        <p:spPr>
          <a:ln/>
        </p:spPr>
        <p:txBody>
          <a:bodyPr/>
          <a:lstStyle>
            <a:lvl1pPr>
              <a:defRPr/>
            </a:lvl1pPr>
          </a:lstStyle>
          <a:p>
            <a:pPr>
              <a:defRPr/>
            </a:pPr>
            <a:fld id="{78D18A33-5EFE-1542-8268-C323C50DAE73}" type="datetime1">
              <a:rPr lang="en-US" altLang="zh-CN" smtClean="0"/>
              <a:t>2/19/23</a:t>
            </a:fld>
            <a:endParaRPr lang="zh-CN" altLang="en-US"/>
          </a:p>
        </p:txBody>
      </p:sp>
      <p:sp>
        <p:nvSpPr>
          <p:cNvPr id="6" name="页脚占位符 5">
            <a:extLst>
              <a:ext uri="{FF2B5EF4-FFF2-40B4-BE49-F238E27FC236}">
                <a16:creationId xmlns:a16="http://schemas.microsoft.com/office/drawing/2014/main" id="{89D95AEE-B537-D749-B8B4-794B42DA483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4DB1D42D-7C42-6E4A-9773-EB0D3184EAAC}"/>
              </a:ext>
            </a:extLst>
          </p:cNvPr>
          <p:cNvSpPr>
            <a:spLocks noGrp="1" noChangeArrowheads="1"/>
          </p:cNvSpPr>
          <p:nvPr>
            <p:ph type="sldNum" sz="quarter" idx="12"/>
          </p:nvPr>
        </p:nvSpPr>
        <p:spPr>
          <a:ln/>
        </p:spPr>
        <p:txBody>
          <a:bodyPr/>
          <a:lstStyle>
            <a:lvl1pPr>
              <a:defRPr/>
            </a:lvl1pPr>
          </a:lstStyle>
          <a:p>
            <a:fld id="{4F106E02-3276-5245-A752-8C1FD94193F9}" type="slidenum">
              <a:rPr lang="zh-CN" altLang="en-US"/>
              <a:pPr/>
              <a:t>‹#›</a:t>
            </a:fld>
            <a:endParaRPr lang="zh-CN" altLang="en-US"/>
          </a:p>
        </p:txBody>
      </p:sp>
    </p:spTree>
    <p:extLst>
      <p:ext uri="{BB962C8B-B14F-4D97-AF65-F5344CB8AC3E}">
        <p14:creationId xmlns:p14="http://schemas.microsoft.com/office/powerpoint/2010/main" val="18994843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5B9341-165A-8A43-8FB8-CE69F3B008CA}"/>
              </a:ext>
            </a:extLst>
          </p:cNvPr>
          <p:cNvSpPr>
            <a:spLocks noGrp="1" noChangeArrowheads="1"/>
          </p:cNvSpPr>
          <p:nvPr>
            <p:ph type="dt" sz="half" idx="10"/>
          </p:nvPr>
        </p:nvSpPr>
        <p:spPr>
          <a:ln/>
        </p:spPr>
        <p:txBody>
          <a:bodyPr/>
          <a:lstStyle>
            <a:lvl1pPr>
              <a:defRPr/>
            </a:lvl1pPr>
          </a:lstStyle>
          <a:p>
            <a:pPr>
              <a:defRPr/>
            </a:pPr>
            <a:fld id="{B1468379-A818-944E-A376-491D64E5D92A}" type="datetime1">
              <a:rPr lang="en-US" altLang="zh-CN" smtClean="0"/>
              <a:t>2/19/23</a:t>
            </a:fld>
            <a:endParaRPr lang="zh-CN" altLang="en-US"/>
          </a:p>
        </p:txBody>
      </p:sp>
      <p:sp>
        <p:nvSpPr>
          <p:cNvPr id="6" name="页脚占位符 5">
            <a:extLst>
              <a:ext uri="{FF2B5EF4-FFF2-40B4-BE49-F238E27FC236}">
                <a16:creationId xmlns:a16="http://schemas.microsoft.com/office/drawing/2014/main" id="{5603778E-0078-0D44-B6DB-EAB7F88C39B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13ACE831-5B38-4C48-A53A-5C3D89C6FC5E}"/>
              </a:ext>
            </a:extLst>
          </p:cNvPr>
          <p:cNvSpPr>
            <a:spLocks noGrp="1" noChangeArrowheads="1"/>
          </p:cNvSpPr>
          <p:nvPr>
            <p:ph type="sldNum" sz="quarter" idx="12"/>
          </p:nvPr>
        </p:nvSpPr>
        <p:spPr>
          <a:ln/>
        </p:spPr>
        <p:txBody>
          <a:bodyPr/>
          <a:lstStyle>
            <a:lvl1pPr>
              <a:defRPr/>
            </a:lvl1pPr>
          </a:lstStyle>
          <a:p>
            <a:fld id="{E9E0D207-9059-D24D-AFC7-3310A8798DEF}" type="slidenum">
              <a:rPr lang="zh-CN" altLang="en-US"/>
              <a:pPr/>
              <a:t>‹#›</a:t>
            </a:fld>
            <a:endParaRPr lang="zh-CN" altLang="en-US"/>
          </a:p>
        </p:txBody>
      </p:sp>
    </p:spTree>
    <p:extLst>
      <p:ext uri="{BB962C8B-B14F-4D97-AF65-F5344CB8AC3E}">
        <p14:creationId xmlns:p14="http://schemas.microsoft.com/office/powerpoint/2010/main" val="28867530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413F51B1-1FD2-7340-A8ED-4F2E81A80D3A}"/>
              </a:ext>
            </a:extLst>
          </p:cNvPr>
          <p:cNvSpPr>
            <a:spLocks noGrp="1" noChangeArrowheads="1"/>
          </p:cNvSpPr>
          <p:nvPr>
            <p:ph type="dt" sz="half" idx="10"/>
          </p:nvPr>
        </p:nvSpPr>
        <p:spPr>
          <a:ln/>
        </p:spPr>
        <p:txBody>
          <a:bodyPr/>
          <a:lstStyle>
            <a:lvl1pPr>
              <a:defRPr/>
            </a:lvl1pPr>
          </a:lstStyle>
          <a:p>
            <a:pPr>
              <a:defRPr/>
            </a:pPr>
            <a:fld id="{A29B1726-83C6-B949-A512-1E13A274449E}" type="datetime1">
              <a:rPr lang="en-US" altLang="zh-CN" smtClean="0"/>
              <a:t>2/19/23</a:t>
            </a:fld>
            <a:endParaRPr lang="zh-CN" altLang="en-US"/>
          </a:p>
        </p:txBody>
      </p:sp>
      <p:sp>
        <p:nvSpPr>
          <p:cNvPr id="5" name="页脚占位符 5">
            <a:extLst>
              <a:ext uri="{FF2B5EF4-FFF2-40B4-BE49-F238E27FC236}">
                <a16:creationId xmlns:a16="http://schemas.microsoft.com/office/drawing/2014/main" id="{1EC87056-70D8-0649-9749-69DAE2A7BB8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16486645-93C8-414D-A07B-344C246E7D19}"/>
              </a:ext>
            </a:extLst>
          </p:cNvPr>
          <p:cNvSpPr>
            <a:spLocks noGrp="1" noChangeArrowheads="1"/>
          </p:cNvSpPr>
          <p:nvPr>
            <p:ph type="sldNum" sz="quarter" idx="12"/>
          </p:nvPr>
        </p:nvSpPr>
        <p:spPr>
          <a:ln/>
        </p:spPr>
        <p:txBody>
          <a:bodyPr/>
          <a:lstStyle>
            <a:lvl1pPr>
              <a:defRPr/>
            </a:lvl1pPr>
          </a:lstStyle>
          <a:p>
            <a:fld id="{3DBC3009-4657-434F-95A9-0EA6511CD909}" type="slidenum">
              <a:rPr lang="zh-CN" altLang="en-US"/>
              <a:pPr/>
              <a:t>‹#›</a:t>
            </a:fld>
            <a:endParaRPr lang="zh-CN" altLang="en-US"/>
          </a:p>
        </p:txBody>
      </p:sp>
    </p:spTree>
    <p:extLst>
      <p:ext uri="{BB962C8B-B14F-4D97-AF65-F5344CB8AC3E}">
        <p14:creationId xmlns:p14="http://schemas.microsoft.com/office/powerpoint/2010/main" val="15434820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CD705CA7-FD2B-3A4B-ACDB-40C172AB8A54}"/>
              </a:ext>
            </a:extLst>
          </p:cNvPr>
          <p:cNvSpPr>
            <a:spLocks noGrp="1" noChangeArrowheads="1"/>
          </p:cNvSpPr>
          <p:nvPr>
            <p:ph type="dt" sz="half" idx="10"/>
          </p:nvPr>
        </p:nvSpPr>
        <p:spPr>
          <a:ln/>
        </p:spPr>
        <p:txBody>
          <a:bodyPr/>
          <a:lstStyle>
            <a:lvl1pPr>
              <a:defRPr/>
            </a:lvl1pPr>
          </a:lstStyle>
          <a:p>
            <a:pPr>
              <a:defRPr/>
            </a:pPr>
            <a:fld id="{F1ACD68B-C4C6-9449-927E-08846023097B}" type="datetime1">
              <a:rPr lang="en-US" altLang="zh-CN" smtClean="0"/>
              <a:t>2/19/23</a:t>
            </a:fld>
            <a:endParaRPr lang="zh-CN" altLang="en-US"/>
          </a:p>
        </p:txBody>
      </p:sp>
      <p:sp>
        <p:nvSpPr>
          <p:cNvPr id="5" name="页脚占位符 5">
            <a:extLst>
              <a:ext uri="{FF2B5EF4-FFF2-40B4-BE49-F238E27FC236}">
                <a16:creationId xmlns:a16="http://schemas.microsoft.com/office/drawing/2014/main" id="{7303FA6B-FD33-B645-9E2C-3B0EE6CEDDE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ABBB2F52-0555-8F4E-94F5-EF5A248311A1}"/>
              </a:ext>
            </a:extLst>
          </p:cNvPr>
          <p:cNvSpPr>
            <a:spLocks noGrp="1" noChangeArrowheads="1"/>
          </p:cNvSpPr>
          <p:nvPr>
            <p:ph type="sldNum" sz="quarter" idx="12"/>
          </p:nvPr>
        </p:nvSpPr>
        <p:spPr>
          <a:ln/>
        </p:spPr>
        <p:txBody>
          <a:bodyPr/>
          <a:lstStyle>
            <a:lvl1pPr>
              <a:defRPr/>
            </a:lvl1pPr>
          </a:lstStyle>
          <a:p>
            <a:fld id="{28C439BB-0BD1-AA43-A823-BD5607ABF965}" type="slidenum">
              <a:rPr lang="zh-CN" altLang="en-US"/>
              <a:pPr/>
              <a:t>‹#›</a:t>
            </a:fld>
            <a:endParaRPr lang="zh-CN" altLang="en-US"/>
          </a:p>
        </p:txBody>
      </p:sp>
    </p:spTree>
    <p:extLst>
      <p:ext uri="{BB962C8B-B14F-4D97-AF65-F5344CB8AC3E}">
        <p14:creationId xmlns:p14="http://schemas.microsoft.com/office/powerpoint/2010/main" val="11827498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6">
            <a:extLst>
              <a:ext uri="{FF2B5EF4-FFF2-40B4-BE49-F238E27FC236}">
                <a16:creationId xmlns:a16="http://schemas.microsoft.com/office/drawing/2014/main" id="{B1E4B12D-1299-2D46-956D-AD489B5A9D5B}"/>
              </a:ext>
            </a:extLst>
          </p:cNvPr>
          <p:cNvSpPr>
            <a:spLocks noGrp="1" noChangeArrowheads="1"/>
          </p:cNvSpPr>
          <p:nvPr>
            <p:ph type="dt" sz="half" idx="10"/>
          </p:nvPr>
        </p:nvSpPr>
        <p:spPr>
          <a:ln/>
        </p:spPr>
        <p:txBody>
          <a:bodyPr/>
          <a:lstStyle>
            <a:lvl1pPr>
              <a:defRPr/>
            </a:lvl1pPr>
          </a:lstStyle>
          <a:p>
            <a:pPr>
              <a:defRPr/>
            </a:pPr>
            <a:fld id="{5600DE4B-FF2B-2544-8FE2-DE58B726F058}" type="datetime1">
              <a:rPr lang="en-US" altLang="zh-CN" smtClean="0"/>
              <a:t>2/19/23</a:t>
            </a:fld>
            <a:endParaRPr lang="zh-CN" altLang="en-US"/>
          </a:p>
        </p:txBody>
      </p:sp>
      <p:sp>
        <p:nvSpPr>
          <p:cNvPr id="5" name="页脚占位符 7">
            <a:extLst>
              <a:ext uri="{FF2B5EF4-FFF2-40B4-BE49-F238E27FC236}">
                <a16:creationId xmlns:a16="http://schemas.microsoft.com/office/drawing/2014/main" id="{EEF471BF-F10D-5544-B703-89AAD922286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E4A6F2CB-BA23-BC4D-99C8-50EE691773CF}"/>
              </a:ext>
            </a:extLst>
          </p:cNvPr>
          <p:cNvSpPr>
            <a:spLocks noGrp="1" noChangeArrowheads="1"/>
          </p:cNvSpPr>
          <p:nvPr>
            <p:ph type="sldNum" sz="quarter" idx="12"/>
          </p:nvPr>
        </p:nvSpPr>
        <p:spPr>
          <a:ln/>
        </p:spPr>
        <p:txBody>
          <a:bodyPr/>
          <a:lstStyle>
            <a:lvl1pPr>
              <a:defRPr/>
            </a:lvl1pPr>
          </a:lstStyle>
          <a:p>
            <a:fld id="{E2D81148-126A-7541-9ECE-406D8F80CFA4}" type="slidenum">
              <a:rPr lang="zh-CN" altLang="en-US"/>
              <a:pPr/>
              <a:t>‹#›</a:t>
            </a:fld>
            <a:endParaRPr lang="zh-CN" altLang="en-US"/>
          </a:p>
        </p:txBody>
      </p:sp>
    </p:spTree>
    <p:extLst>
      <p:ext uri="{BB962C8B-B14F-4D97-AF65-F5344CB8AC3E}">
        <p14:creationId xmlns:p14="http://schemas.microsoft.com/office/powerpoint/2010/main" val="23844199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DCFC79F1-DE32-F04E-B049-537067360EC7}"/>
              </a:ext>
            </a:extLst>
          </p:cNvPr>
          <p:cNvSpPr>
            <a:spLocks noGrp="1" noChangeArrowheads="1"/>
          </p:cNvSpPr>
          <p:nvPr>
            <p:ph type="dt" sz="half" idx="10"/>
          </p:nvPr>
        </p:nvSpPr>
        <p:spPr>
          <a:ln/>
        </p:spPr>
        <p:txBody>
          <a:bodyPr/>
          <a:lstStyle>
            <a:lvl1pPr>
              <a:defRPr/>
            </a:lvl1pPr>
          </a:lstStyle>
          <a:p>
            <a:pPr>
              <a:defRPr/>
            </a:pPr>
            <a:fld id="{00297C59-D173-4E48-9751-A1DBEE6E5146}" type="datetime1">
              <a:rPr lang="en-US" altLang="zh-CN" smtClean="0"/>
              <a:t>2/19/23</a:t>
            </a:fld>
            <a:endParaRPr lang="zh-CN" altLang="en-US"/>
          </a:p>
        </p:txBody>
      </p:sp>
      <p:sp>
        <p:nvSpPr>
          <p:cNvPr id="5" name="页脚占位符 7">
            <a:extLst>
              <a:ext uri="{FF2B5EF4-FFF2-40B4-BE49-F238E27FC236}">
                <a16:creationId xmlns:a16="http://schemas.microsoft.com/office/drawing/2014/main" id="{19905D10-B247-D44F-9C17-FE823E6B7F3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A5165190-CB55-0941-925E-442ED6989EEA}"/>
              </a:ext>
            </a:extLst>
          </p:cNvPr>
          <p:cNvSpPr>
            <a:spLocks noGrp="1" noChangeArrowheads="1"/>
          </p:cNvSpPr>
          <p:nvPr>
            <p:ph type="sldNum" sz="quarter" idx="12"/>
          </p:nvPr>
        </p:nvSpPr>
        <p:spPr>
          <a:ln/>
        </p:spPr>
        <p:txBody>
          <a:bodyPr/>
          <a:lstStyle>
            <a:lvl1pPr>
              <a:defRPr/>
            </a:lvl1pPr>
          </a:lstStyle>
          <a:p>
            <a:fld id="{F8A788D1-EB4B-B442-95D8-569563E658E5}" type="slidenum">
              <a:rPr lang="zh-CN" altLang="en-US"/>
              <a:pPr/>
              <a:t>‹#›</a:t>
            </a:fld>
            <a:endParaRPr lang="zh-CN" altLang="en-US"/>
          </a:p>
        </p:txBody>
      </p:sp>
    </p:spTree>
    <p:extLst>
      <p:ext uri="{BB962C8B-B14F-4D97-AF65-F5344CB8AC3E}">
        <p14:creationId xmlns:p14="http://schemas.microsoft.com/office/powerpoint/2010/main" val="37965266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6">
            <a:extLst>
              <a:ext uri="{FF2B5EF4-FFF2-40B4-BE49-F238E27FC236}">
                <a16:creationId xmlns:a16="http://schemas.microsoft.com/office/drawing/2014/main" id="{DC64BFB6-4D5E-3249-B31F-03D903593DE8}"/>
              </a:ext>
            </a:extLst>
          </p:cNvPr>
          <p:cNvSpPr>
            <a:spLocks noGrp="1" noChangeArrowheads="1"/>
          </p:cNvSpPr>
          <p:nvPr>
            <p:ph type="dt" sz="half" idx="10"/>
          </p:nvPr>
        </p:nvSpPr>
        <p:spPr>
          <a:ln/>
        </p:spPr>
        <p:txBody>
          <a:bodyPr/>
          <a:lstStyle>
            <a:lvl1pPr>
              <a:defRPr/>
            </a:lvl1pPr>
          </a:lstStyle>
          <a:p>
            <a:pPr>
              <a:defRPr/>
            </a:pPr>
            <a:fld id="{2DE75807-E1AE-5842-A07A-20BEA7EFB5BA}" type="datetime1">
              <a:rPr lang="en-US" altLang="zh-CN" smtClean="0"/>
              <a:t>2/19/23</a:t>
            </a:fld>
            <a:endParaRPr lang="zh-CN" altLang="en-US"/>
          </a:p>
        </p:txBody>
      </p:sp>
      <p:sp>
        <p:nvSpPr>
          <p:cNvPr id="5" name="页脚占位符 7">
            <a:extLst>
              <a:ext uri="{FF2B5EF4-FFF2-40B4-BE49-F238E27FC236}">
                <a16:creationId xmlns:a16="http://schemas.microsoft.com/office/drawing/2014/main" id="{EB0F4508-31A3-AE46-A8C6-31F9E1079F7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03ED4E60-182E-3443-B916-B702A61D351D}"/>
              </a:ext>
            </a:extLst>
          </p:cNvPr>
          <p:cNvSpPr>
            <a:spLocks noGrp="1" noChangeArrowheads="1"/>
          </p:cNvSpPr>
          <p:nvPr>
            <p:ph type="sldNum" sz="quarter" idx="12"/>
          </p:nvPr>
        </p:nvSpPr>
        <p:spPr>
          <a:ln/>
        </p:spPr>
        <p:txBody>
          <a:bodyPr/>
          <a:lstStyle>
            <a:lvl1pPr>
              <a:defRPr/>
            </a:lvl1pPr>
          </a:lstStyle>
          <a:p>
            <a:fld id="{58C270AC-778B-764F-B6A2-873E9DE2BA40}" type="slidenum">
              <a:rPr lang="zh-CN" altLang="en-US"/>
              <a:pPr/>
              <a:t>‹#›</a:t>
            </a:fld>
            <a:endParaRPr lang="zh-CN" altLang="en-US"/>
          </a:p>
        </p:txBody>
      </p:sp>
    </p:spTree>
    <p:extLst>
      <p:ext uri="{BB962C8B-B14F-4D97-AF65-F5344CB8AC3E}">
        <p14:creationId xmlns:p14="http://schemas.microsoft.com/office/powerpoint/2010/main" val="169193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8C7713D-AB40-2B4A-9FED-BBF12C7C7719}"/>
              </a:ext>
            </a:extLst>
          </p:cNvPr>
          <p:cNvSpPr>
            <a:spLocks noGrp="1" noChangeArrowheads="1"/>
          </p:cNvSpPr>
          <p:nvPr>
            <p:ph type="dt" sz="half" idx="10"/>
          </p:nvPr>
        </p:nvSpPr>
        <p:spPr>
          <a:ln/>
        </p:spPr>
        <p:txBody>
          <a:bodyPr/>
          <a:lstStyle>
            <a:lvl1pPr>
              <a:defRPr/>
            </a:lvl1pPr>
          </a:lstStyle>
          <a:p>
            <a:pPr>
              <a:defRPr/>
            </a:pPr>
            <a:fld id="{A9725522-6CAD-4C47-B136-AF04BA4C01FE}" type="datetime1">
              <a:rPr lang="en-US" altLang="zh-CN" smtClean="0"/>
              <a:t>2/19/23</a:t>
            </a:fld>
            <a:endParaRPr lang="zh-CN" altLang="en-US"/>
          </a:p>
        </p:txBody>
      </p:sp>
      <p:sp>
        <p:nvSpPr>
          <p:cNvPr id="4" name="页脚占位符 4">
            <a:extLst>
              <a:ext uri="{FF2B5EF4-FFF2-40B4-BE49-F238E27FC236}">
                <a16:creationId xmlns:a16="http://schemas.microsoft.com/office/drawing/2014/main" id="{DFF65AC9-8501-A144-872A-C0CF3DF93E8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D4390ECE-799A-C442-8D58-CA0E55EE1BB5}"/>
              </a:ext>
            </a:extLst>
          </p:cNvPr>
          <p:cNvSpPr>
            <a:spLocks noGrp="1" noChangeArrowheads="1"/>
          </p:cNvSpPr>
          <p:nvPr>
            <p:ph type="sldNum" sz="quarter" idx="12"/>
          </p:nvPr>
        </p:nvSpPr>
        <p:spPr>
          <a:ln/>
        </p:spPr>
        <p:txBody>
          <a:bodyPr/>
          <a:lstStyle>
            <a:lvl1pPr>
              <a:defRPr/>
            </a:lvl1pPr>
          </a:lstStyle>
          <a:p>
            <a:fld id="{D160C5BD-68D0-CE43-95D0-1D11858CC9DB}" type="slidenum">
              <a:rPr lang="zh-CN" altLang="en-US"/>
              <a:pPr/>
              <a:t>‹#›</a:t>
            </a:fld>
            <a:endParaRPr lang="zh-CN" altLang="en-US"/>
          </a:p>
        </p:txBody>
      </p:sp>
      <p:pic>
        <p:nvPicPr>
          <p:cNvPr id="6" name="Picture 5">
            <a:extLst>
              <a:ext uri="{FF2B5EF4-FFF2-40B4-BE49-F238E27FC236}">
                <a16:creationId xmlns:a16="http://schemas.microsoft.com/office/drawing/2014/main" id="{3C05BC99-0A2F-0A46-83A9-65D8BFBF45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9686586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6">
            <a:extLst>
              <a:ext uri="{FF2B5EF4-FFF2-40B4-BE49-F238E27FC236}">
                <a16:creationId xmlns:a16="http://schemas.microsoft.com/office/drawing/2014/main" id="{36C1B8E5-E9CB-C141-AA36-2CE1A7CBC028}"/>
              </a:ext>
            </a:extLst>
          </p:cNvPr>
          <p:cNvSpPr>
            <a:spLocks noGrp="1" noChangeArrowheads="1"/>
          </p:cNvSpPr>
          <p:nvPr>
            <p:ph type="dt" sz="half" idx="10"/>
          </p:nvPr>
        </p:nvSpPr>
        <p:spPr>
          <a:ln/>
        </p:spPr>
        <p:txBody>
          <a:bodyPr/>
          <a:lstStyle>
            <a:lvl1pPr>
              <a:defRPr/>
            </a:lvl1pPr>
          </a:lstStyle>
          <a:p>
            <a:pPr>
              <a:defRPr/>
            </a:pPr>
            <a:fld id="{E9BC5860-E230-5A4F-AA4A-4A15150EAFA3}" type="datetime1">
              <a:rPr lang="en-US" altLang="zh-CN" smtClean="0"/>
              <a:t>2/19/23</a:t>
            </a:fld>
            <a:endParaRPr lang="zh-CN" altLang="en-US"/>
          </a:p>
        </p:txBody>
      </p:sp>
      <p:sp>
        <p:nvSpPr>
          <p:cNvPr id="6" name="页脚占位符 7">
            <a:extLst>
              <a:ext uri="{FF2B5EF4-FFF2-40B4-BE49-F238E27FC236}">
                <a16:creationId xmlns:a16="http://schemas.microsoft.com/office/drawing/2014/main" id="{B8D920A4-33CE-B343-B811-14A84FE0EB4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7C7491BF-E59C-D141-A8ED-E3F07EFC9AAD}"/>
              </a:ext>
            </a:extLst>
          </p:cNvPr>
          <p:cNvSpPr>
            <a:spLocks noGrp="1" noChangeArrowheads="1"/>
          </p:cNvSpPr>
          <p:nvPr>
            <p:ph type="sldNum" sz="quarter" idx="12"/>
          </p:nvPr>
        </p:nvSpPr>
        <p:spPr>
          <a:ln/>
        </p:spPr>
        <p:txBody>
          <a:bodyPr/>
          <a:lstStyle>
            <a:lvl1pPr>
              <a:defRPr/>
            </a:lvl1pPr>
          </a:lstStyle>
          <a:p>
            <a:fld id="{82B261E1-BF67-E64B-9356-70540B6F13BA}" type="slidenum">
              <a:rPr lang="zh-CN" altLang="en-US"/>
              <a:pPr/>
              <a:t>‹#›</a:t>
            </a:fld>
            <a:endParaRPr lang="zh-CN" altLang="en-US"/>
          </a:p>
        </p:txBody>
      </p:sp>
    </p:spTree>
    <p:extLst>
      <p:ext uri="{BB962C8B-B14F-4D97-AF65-F5344CB8AC3E}">
        <p14:creationId xmlns:p14="http://schemas.microsoft.com/office/powerpoint/2010/main" val="33203610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9A4AA9F-784C-2D40-89D1-F330AC3D277D}"/>
              </a:ext>
            </a:extLst>
          </p:cNvPr>
          <p:cNvSpPr>
            <a:spLocks noGrp="1" noChangeArrowheads="1"/>
          </p:cNvSpPr>
          <p:nvPr>
            <p:ph type="dt" sz="half" idx="10"/>
          </p:nvPr>
        </p:nvSpPr>
        <p:spPr>
          <a:ln/>
        </p:spPr>
        <p:txBody>
          <a:bodyPr/>
          <a:lstStyle>
            <a:lvl1pPr>
              <a:defRPr/>
            </a:lvl1pPr>
          </a:lstStyle>
          <a:p>
            <a:pPr>
              <a:defRPr/>
            </a:pPr>
            <a:fld id="{4F875EF8-28C2-3C49-9013-B2C1695E8098}" type="datetime1">
              <a:rPr lang="en-US" altLang="zh-CN" smtClean="0"/>
              <a:t>2/19/23</a:t>
            </a:fld>
            <a:endParaRPr lang="zh-CN" altLang="en-US"/>
          </a:p>
        </p:txBody>
      </p:sp>
      <p:sp>
        <p:nvSpPr>
          <p:cNvPr id="8" name="页脚占位符 7">
            <a:extLst>
              <a:ext uri="{FF2B5EF4-FFF2-40B4-BE49-F238E27FC236}">
                <a16:creationId xmlns:a16="http://schemas.microsoft.com/office/drawing/2014/main" id="{7E047ED4-F9DC-BB41-BB8F-8F85EA3449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a:extLst>
              <a:ext uri="{FF2B5EF4-FFF2-40B4-BE49-F238E27FC236}">
                <a16:creationId xmlns:a16="http://schemas.microsoft.com/office/drawing/2014/main" id="{E4F0ED69-81B8-C74A-864B-66CB9E1FD6F3}"/>
              </a:ext>
            </a:extLst>
          </p:cNvPr>
          <p:cNvSpPr>
            <a:spLocks noGrp="1" noChangeArrowheads="1"/>
          </p:cNvSpPr>
          <p:nvPr>
            <p:ph type="sldNum" sz="quarter" idx="12"/>
          </p:nvPr>
        </p:nvSpPr>
        <p:spPr>
          <a:ln/>
        </p:spPr>
        <p:txBody>
          <a:bodyPr/>
          <a:lstStyle>
            <a:lvl1pPr>
              <a:defRPr/>
            </a:lvl1pPr>
          </a:lstStyle>
          <a:p>
            <a:fld id="{4056AAD7-28BA-B940-8D0A-F00FC15E9187}" type="slidenum">
              <a:rPr lang="zh-CN" altLang="en-US"/>
              <a:pPr/>
              <a:t>‹#›</a:t>
            </a:fld>
            <a:endParaRPr lang="zh-CN" altLang="en-US"/>
          </a:p>
        </p:txBody>
      </p:sp>
    </p:spTree>
    <p:extLst>
      <p:ext uri="{BB962C8B-B14F-4D97-AF65-F5344CB8AC3E}">
        <p14:creationId xmlns:p14="http://schemas.microsoft.com/office/powerpoint/2010/main" val="39024835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6">
            <a:extLst>
              <a:ext uri="{FF2B5EF4-FFF2-40B4-BE49-F238E27FC236}">
                <a16:creationId xmlns:a16="http://schemas.microsoft.com/office/drawing/2014/main" id="{5F79C2CD-86D0-824A-915A-C3B568EFCC5B}"/>
              </a:ext>
            </a:extLst>
          </p:cNvPr>
          <p:cNvSpPr>
            <a:spLocks noGrp="1" noChangeArrowheads="1"/>
          </p:cNvSpPr>
          <p:nvPr>
            <p:ph type="dt" sz="half" idx="10"/>
          </p:nvPr>
        </p:nvSpPr>
        <p:spPr>
          <a:ln/>
        </p:spPr>
        <p:txBody>
          <a:bodyPr/>
          <a:lstStyle>
            <a:lvl1pPr>
              <a:defRPr/>
            </a:lvl1pPr>
          </a:lstStyle>
          <a:p>
            <a:pPr>
              <a:defRPr/>
            </a:pPr>
            <a:fld id="{1EF6986A-1EA0-3648-B6EF-0BDAF1960F9D}" type="datetime1">
              <a:rPr lang="en-US" altLang="zh-CN" smtClean="0"/>
              <a:t>2/19/23</a:t>
            </a:fld>
            <a:endParaRPr lang="zh-CN" altLang="en-US"/>
          </a:p>
        </p:txBody>
      </p:sp>
      <p:sp>
        <p:nvSpPr>
          <p:cNvPr id="4" name="页脚占位符 7">
            <a:extLst>
              <a:ext uri="{FF2B5EF4-FFF2-40B4-BE49-F238E27FC236}">
                <a16:creationId xmlns:a16="http://schemas.microsoft.com/office/drawing/2014/main" id="{B51F74FB-00C3-3E46-B78A-DF7A0C594E8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a:extLst>
              <a:ext uri="{FF2B5EF4-FFF2-40B4-BE49-F238E27FC236}">
                <a16:creationId xmlns:a16="http://schemas.microsoft.com/office/drawing/2014/main" id="{FB62B65D-7F1C-8F46-860B-DCFE8DB0CD90}"/>
              </a:ext>
            </a:extLst>
          </p:cNvPr>
          <p:cNvSpPr>
            <a:spLocks noGrp="1" noChangeArrowheads="1"/>
          </p:cNvSpPr>
          <p:nvPr>
            <p:ph type="sldNum" sz="quarter" idx="12"/>
          </p:nvPr>
        </p:nvSpPr>
        <p:spPr>
          <a:ln/>
        </p:spPr>
        <p:txBody>
          <a:bodyPr/>
          <a:lstStyle>
            <a:lvl1pPr>
              <a:defRPr/>
            </a:lvl1pPr>
          </a:lstStyle>
          <a:p>
            <a:fld id="{DD495862-99F7-B14C-A46D-B9DC526AFDC1}" type="slidenum">
              <a:rPr lang="zh-CN" altLang="en-US"/>
              <a:pPr/>
              <a:t>‹#›</a:t>
            </a:fld>
            <a:endParaRPr lang="zh-CN" altLang="en-US"/>
          </a:p>
        </p:txBody>
      </p:sp>
    </p:spTree>
    <p:extLst>
      <p:ext uri="{BB962C8B-B14F-4D97-AF65-F5344CB8AC3E}">
        <p14:creationId xmlns:p14="http://schemas.microsoft.com/office/powerpoint/2010/main" val="16240112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a:extLst>
              <a:ext uri="{FF2B5EF4-FFF2-40B4-BE49-F238E27FC236}">
                <a16:creationId xmlns:a16="http://schemas.microsoft.com/office/drawing/2014/main" id="{AC975E63-D008-8642-8448-BCE3DCFAB0F5}"/>
              </a:ext>
            </a:extLst>
          </p:cNvPr>
          <p:cNvSpPr>
            <a:spLocks noGrp="1" noChangeArrowheads="1"/>
          </p:cNvSpPr>
          <p:nvPr>
            <p:ph type="dt" sz="half" idx="10"/>
          </p:nvPr>
        </p:nvSpPr>
        <p:spPr>
          <a:ln/>
        </p:spPr>
        <p:txBody>
          <a:bodyPr/>
          <a:lstStyle>
            <a:lvl1pPr>
              <a:defRPr/>
            </a:lvl1pPr>
          </a:lstStyle>
          <a:p>
            <a:pPr>
              <a:defRPr/>
            </a:pPr>
            <a:fld id="{87430C44-AFD0-CB42-B452-567536048F23}" type="datetime1">
              <a:rPr lang="en-US" altLang="zh-CN" smtClean="0"/>
              <a:t>2/19/23</a:t>
            </a:fld>
            <a:endParaRPr lang="zh-CN" altLang="en-US"/>
          </a:p>
        </p:txBody>
      </p:sp>
      <p:sp>
        <p:nvSpPr>
          <p:cNvPr id="3" name="页脚占位符 7">
            <a:extLst>
              <a:ext uri="{FF2B5EF4-FFF2-40B4-BE49-F238E27FC236}">
                <a16:creationId xmlns:a16="http://schemas.microsoft.com/office/drawing/2014/main" id="{A5F5E198-AF39-D448-AFD5-6C92A218CB2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a:extLst>
              <a:ext uri="{FF2B5EF4-FFF2-40B4-BE49-F238E27FC236}">
                <a16:creationId xmlns:a16="http://schemas.microsoft.com/office/drawing/2014/main" id="{B5B2F684-CB71-2E4A-9346-772DD708BA44}"/>
              </a:ext>
            </a:extLst>
          </p:cNvPr>
          <p:cNvSpPr>
            <a:spLocks noGrp="1" noChangeArrowheads="1"/>
          </p:cNvSpPr>
          <p:nvPr>
            <p:ph type="sldNum" sz="quarter" idx="12"/>
          </p:nvPr>
        </p:nvSpPr>
        <p:spPr>
          <a:ln/>
        </p:spPr>
        <p:txBody>
          <a:bodyPr/>
          <a:lstStyle>
            <a:lvl1pPr>
              <a:defRPr/>
            </a:lvl1pPr>
          </a:lstStyle>
          <a:p>
            <a:fld id="{8033BFF2-F9AB-3D42-BEBB-8945BE53A5A8}" type="slidenum">
              <a:rPr lang="zh-CN" altLang="en-US"/>
              <a:pPr/>
              <a:t>‹#›</a:t>
            </a:fld>
            <a:endParaRPr lang="zh-CN" altLang="en-US"/>
          </a:p>
        </p:txBody>
      </p:sp>
    </p:spTree>
    <p:extLst>
      <p:ext uri="{BB962C8B-B14F-4D97-AF65-F5344CB8AC3E}">
        <p14:creationId xmlns:p14="http://schemas.microsoft.com/office/powerpoint/2010/main" val="37063327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a:extLst>
              <a:ext uri="{FF2B5EF4-FFF2-40B4-BE49-F238E27FC236}">
                <a16:creationId xmlns:a16="http://schemas.microsoft.com/office/drawing/2014/main" id="{04B9B8E8-431F-864A-8A17-902D1D05A501}"/>
              </a:ext>
            </a:extLst>
          </p:cNvPr>
          <p:cNvSpPr>
            <a:spLocks noGrp="1" noChangeArrowheads="1"/>
          </p:cNvSpPr>
          <p:nvPr>
            <p:ph type="dt" sz="half" idx="10"/>
          </p:nvPr>
        </p:nvSpPr>
        <p:spPr>
          <a:ln/>
        </p:spPr>
        <p:txBody>
          <a:bodyPr/>
          <a:lstStyle>
            <a:lvl1pPr>
              <a:defRPr/>
            </a:lvl1pPr>
          </a:lstStyle>
          <a:p>
            <a:pPr>
              <a:defRPr/>
            </a:pPr>
            <a:fld id="{12EE1DA3-5986-ED42-AB72-91D1ECC9539A}" type="datetime1">
              <a:rPr lang="en-US" altLang="zh-CN" smtClean="0"/>
              <a:t>2/19/23</a:t>
            </a:fld>
            <a:endParaRPr lang="zh-CN" altLang="en-US"/>
          </a:p>
        </p:txBody>
      </p:sp>
      <p:sp>
        <p:nvSpPr>
          <p:cNvPr id="6" name="页脚占位符 7">
            <a:extLst>
              <a:ext uri="{FF2B5EF4-FFF2-40B4-BE49-F238E27FC236}">
                <a16:creationId xmlns:a16="http://schemas.microsoft.com/office/drawing/2014/main" id="{67B647B5-A6A9-3F45-A54B-1DC2D34307F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2E597769-18A9-B84B-BBE0-61A6A98A9B0C}"/>
              </a:ext>
            </a:extLst>
          </p:cNvPr>
          <p:cNvSpPr>
            <a:spLocks noGrp="1" noChangeArrowheads="1"/>
          </p:cNvSpPr>
          <p:nvPr>
            <p:ph type="sldNum" sz="quarter" idx="12"/>
          </p:nvPr>
        </p:nvSpPr>
        <p:spPr>
          <a:ln/>
        </p:spPr>
        <p:txBody>
          <a:bodyPr/>
          <a:lstStyle>
            <a:lvl1pPr>
              <a:defRPr/>
            </a:lvl1pPr>
          </a:lstStyle>
          <a:p>
            <a:fld id="{39B43873-9AEA-5740-86A5-F7E5152F0C53}" type="slidenum">
              <a:rPr lang="zh-CN" altLang="en-US"/>
              <a:pPr/>
              <a:t>‹#›</a:t>
            </a:fld>
            <a:endParaRPr lang="zh-CN" altLang="en-US"/>
          </a:p>
        </p:txBody>
      </p:sp>
    </p:spTree>
    <p:extLst>
      <p:ext uri="{BB962C8B-B14F-4D97-AF65-F5344CB8AC3E}">
        <p14:creationId xmlns:p14="http://schemas.microsoft.com/office/powerpoint/2010/main" val="33046876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a:extLst>
              <a:ext uri="{FF2B5EF4-FFF2-40B4-BE49-F238E27FC236}">
                <a16:creationId xmlns:a16="http://schemas.microsoft.com/office/drawing/2014/main" id="{7B535910-16D0-964A-A398-5BD8ECF492AC}"/>
              </a:ext>
            </a:extLst>
          </p:cNvPr>
          <p:cNvSpPr>
            <a:spLocks noGrp="1" noChangeArrowheads="1"/>
          </p:cNvSpPr>
          <p:nvPr>
            <p:ph type="dt" sz="half" idx="10"/>
          </p:nvPr>
        </p:nvSpPr>
        <p:spPr>
          <a:ln/>
        </p:spPr>
        <p:txBody>
          <a:bodyPr/>
          <a:lstStyle>
            <a:lvl1pPr>
              <a:defRPr/>
            </a:lvl1pPr>
          </a:lstStyle>
          <a:p>
            <a:pPr>
              <a:defRPr/>
            </a:pPr>
            <a:fld id="{67045DC8-A95D-5942-8C22-7939AE39E475}" type="datetime1">
              <a:rPr lang="en-US" altLang="zh-CN" smtClean="0"/>
              <a:t>2/19/23</a:t>
            </a:fld>
            <a:endParaRPr lang="zh-CN" altLang="en-US"/>
          </a:p>
        </p:txBody>
      </p:sp>
      <p:sp>
        <p:nvSpPr>
          <p:cNvPr id="6" name="页脚占位符 7">
            <a:extLst>
              <a:ext uri="{FF2B5EF4-FFF2-40B4-BE49-F238E27FC236}">
                <a16:creationId xmlns:a16="http://schemas.microsoft.com/office/drawing/2014/main" id="{620D48D9-CBED-D84D-8C9E-DF64275DF3A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FDDF5271-192E-8F44-93BC-AFC8E3F4D70E}"/>
              </a:ext>
            </a:extLst>
          </p:cNvPr>
          <p:cNvSpPr>
            <a:spLocks noGrp="1" noChangeArrowheads="1"/>
          </p:cNvSpPr>
          <p:nvPr>
            <p:ph type="sldNum" sz="quarter" idx="12"/>
          </p:nvPr>
        </p:nvSpPr>
        <p:spPr>
          <a:ln/>
        </p:spPr>
        <p:txBody>
          <a:bodyPr/>
          <a:lstStyle>
            <a:lvl1pPr>
              <a:defRPr/>
            </a:lvl1pPr>
          </a:lstStyle>
          <a:p>
            <a:fld id="{F35D7442-9B1E-FD4E-A9C7-63FAF1ABB3E8}" type="slidenum">
              <a:rPr lang="zh-CN" altLang="en-US"/>
              <a:pPr/>
              <a:t>‹#›</a:t>
            </a:fld>
            <a:endParaRPr lang="zh-CN" altLang="en-US"/>
          </a:p>
        </p:txBody>
      </p:sp>
    </p:spTree>
    <p:extLst>
      <p:ext uri="{BB962C8B-B14F-4D97-AF65-F5344CB8AC3E}">
        <p14:creationId xmlns:p14="http://schemas.microsoft.com/office/powerpoint/2010/main" val="28080589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ECD28FBE-13DE-8D43-8E81-C2CE6D852665}"/>
              </a:ext>
            </a:extLst>
          </p:cNvPr>
          <p:cNvSpPr>
            <a:spLocks noGrp="1" noChangeArrowheads="1"/>
          </p:cNvSpPr>
          <p:nvPr>
            <p:ph type="dt" sz="half" idx="10"/>
          </p:nvPr>
        </p:nvSpPr>
        <p:spPr>
          <a:ln/>
        </p:spPr>
        <p:txBody>
          <a:bodyPr/>
          <a:lstStyle>
            <a:lvl1pPr>
              <a:defRPr/>
            </a:lvl1pPr>
          </a:lstStyle>
          <a:p>
            <a:pPr>
              <a:defRPr/>
            </a:pPr>
            <a:fld id="{265A1358-77B0-4145-969D-9D79FB0B347B}" type="datetime1">
              <a:rPr lang="en-US" altLang="zh-CN" smtClean="0"/>
              <a:t>2/19/23</a:t>
            </a:fld>
            <a:endParaRPr lang="zh-CN" altLang="en-US"/>
          </a:p>
        </p:txBody>
      </p:sp>
      <p:sp>
        <p:nvSpPr>
          <p:cNvPr id="5" name="页脚占位符 7">
            <a:extLst>
              <a:ext uri="{FF2B5EF4-FFF2-40B4-BE49-F238E27FC236}">
                <a16:creationId xmlns:a16="http://schemas.microsoft.com/office/drawing/2014/main" id="{D6F9A085-6D7A-D04B-92C3-7C2A2E555D3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0F5AFCE5-8938-DB40-A200-50AFE0A40598}"/>
              </a:ext>
            </a:extLst>
          </p:cNvPr>
          <p:cNvSpPr>
            <a:spLocks noGrp="1" noChangeArrowheads="1"/>
          </p:cNvSpPr>
          <p:nvPr>
            <p:ph type="sldNum" sz="quarter" idx="12"/>
          </p:nvPr>
        </p:nvSpPr>
        <p:spPr>
          <a:ln/>
        </p:spPr>
        <p:txBody>
          <a:bodyPr/>
          <a:lstStyle>
            <a:lvl1pPr>
              <a:defRPr/>
            </a:lvl1pPr>
          </a:lstStyle>
          <a:p>
            <a:fld id="{94F2578B-4FB3-0D41-916F-9183CB71EEE2}" type="slidenum">
              <a:rPr lang="zh-CN" altLang="en-US"/>
              <a:pPr/>
              <a:t>‹#›</a:t>
            </a:fld>
            <a:endParaRPr lang="zh-CN" altLang="en-US"/>
          </a:p>
        </p:txBody>
      </p:sp>
    </p:spTree>
    <p:extLst>
      <p:ext uri="{BB962C8B-B14F-4D97-AF65-F5344CB8AC3E}">
        <p14:creationId xmlns:p14="http://schemas.microsoft.com/office/powerpoint/2010/main" val="39697699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226FEFDD-C91A-CC4E-8A6E-28F00652D06C}"/>
              </a:ext>
            </a:extLst>
          </p:cNvPr>
          <p:cNvSpPr>
            <a:spLocks noGrp="1" noChangeArrowheads="1"/>
          </p:cNvSpPr>
          <p:nvPr>
            <p:ph type="dt" sz="half" idx="10"/>
          </p:nvPr>
        </p:nvSpPr>
        <p:spPr>
          <a:ln/>
        </p:spPr>
        <p:txBody>
          <a:bodyPr/>
          <a:lstStyle>
            <a:lvl1pPr>
              <a:defRPr/>
            </a:lvl1pPr>
          </a:lstStyle>
          <a:p>
            <a:pPr>
              <a:defRPr/>
            </a:pPr>
            <a:fld id="{1DBA5F5A-6225-AE4B-94C0-E0F16E395809}" type="datetime1">
              <a:rPr lang="en-US" altLang="zh-CN" smtClean="0"/>
              <a:t>2/19/23</a:t>
            </a:fld>
            <a:endParaRPr lang="zh-CN" altLang="en-US"/>
          </a:p>
        </p:txBody>
      </p:sp>
      <p:sp>
        <p:nvSpPr>
          <p:cNvPr id="5" name="页脚占位符 7">
            <a:extLst>
              <a:ext uri="{FF2B5EF4-FFF2-40B4-BE49-F238E27FC236}">
                <a16:creationId xmlns:a16="http://schemas.microsoft.com/office/drawing/2014/main" id="{87389493-A5D6-C046-8584-1C4015FC83F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B1622DD8-E7DB-124C-A3A0-7996A154FDF4}"/>
              </a:ext>
            </a:extLst>
          </p:cNvPr>
          <p:cNvSpPr>
            <a:spLocks noGrp="1" noChangeArrowheads="1"/>
          </p:cNvSpPr>
          <p:nvPr>
            <p:ph type="sldNum" sz="quarter" idx="12"/>
          </p:nvPr>
        </p:nvSpPr>
        <p:spPr>
          <a:ln/>
        </p:spPr>
        <p:txBody>
          <a:bodyPr/>
          <a:lstStyle>
            <a:lvl1pPr>
              <a:defRPr/>
            </a:lvl1pPr>
          </a:lstStyle>
          <a:p>
            <a:fld id="{8D85CA9C-5849-B14C-9D4D-C1AD01493C59}" type="slidenum">
              <a:rPr lang="zh-CN" altLang="en-US"/>
              <a:pPr/>
              <a:t>‹#›</a:t>
            </a:fld>
            <a:endParaRPr lang="zh-CN" altLang="en-US"/>
          </a:p>
        </p:txBody>
      </p:sp>
    </p:spTree>
    <p:extLst>
      <p:ext uri="{BB962C8B-B14F-4D97-AF65-F5344CB8AC3E}">
        <p14:creationId xmlns:p14="http://schemas.microsoft.com/office/powerpoint/2010/main" val="28822221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2">
            <a:extLst>
              <a:ext uri="{FF2B5EF4-FFF2-40B4-BE49-F238E27FC236}">
                <a16:creationId xmlns:a16="http://schemas.microsoft.com/office/drawing/2014/main" id="{8606B35B-B0BB-3C49-B09C-44EBB16213E8}"/>
              </a:ext>
            </a:extLst>
          </p:cNvPr>
          <p:cNvSpPr>
            <a:spLocks noGrp="1" noChangeArrowheads="1"/>
          </p:cNvSpPr>
          <p:nvPr>
            <p:ph type="dt" sz="half" idx="10"/>
          </p:nvPr>
        </p:nvSpPr>
        <p:spPr>
          <a:ln/>
        </p:spPr>
        <p:txBody>
          <a:bodyPr/>
          <a:lstStyle>
            <a:lvl1pPr>
              <a:defRPr/>
            </a:lvl1pPr>
          </a:lstStyle>
          <a:p>
            <a:pPr>
              <a:defRPr/>
            </a:pPr>
            <a:fld id="{79C2F608-3B03-6D4C-BDD6-DFEC938DBE67}" type="datetime1">
              <a:rPr lang="en-US" altLang="zh-CN" smtClean="0"/>
              <a:t>2/19/23</a:t>
            </a:fld>
            <a:endParaRPr lang="zh-CN" altLang="en-US"/>
          </a:p>
        </p:txBody>
      </p:sp>
      <p:sp>
        <p:nvSpPr>
          <p:cNvPr id="5" name="页脚占位符 3">
            <a:extLst>
              <a:ext uri="{FF2B5EF4-FFF2-40B4-BE49-F238E27FC236}">
                <a16:creationId xmlns:a16="http://schemas.microsoft.com/office/drawing/2014/main" id="{30209FBC-5FBC-7D41-8764-83044E3D8E3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639D79A1-3F31-2C44-AFCA-7AA77E76FBCE}"/>
              </a:ext>
            </a:extLst>
          </p:cNvPr>
          <p:cNvSpPr>
            <a:spLocks noGrp="1" noChangeArrowheads="1"/>
          </p:cNvSpPr>
          <p:nvPr>
            <p:ph type="sldNum" sz="quarter" idx="12"/>
          </p:nvPr>
        </p:nvSpPr>
        <p:spPr>
          <a:ln/>
        </p:spPr>
        <p:txBody>
          <a:bodyPr/>
          <a:lstStyle>
            <a:lvl1pPr>
              <a:defRPr/>
            </a:lvl1pPr>
          </a:lstStyle>
          <a:p>
            <a:fld id="{2303EB9B-8BFB-CC4D-8ED5-8EDC6FDDA47E}" type="slidenum">
              <a:rPr lang="zh-CN" altLang="en-US"/>
              <a:pPr/>
              <a:t>‹#›</a:t>
            </a:fld>
            <a:endParaRPr lang="zh-CN" altLang="en-US"/>
          </a:p>
        </p:txBody>
      </p:sp>
    </p:spTree>
    <p:extLst>
      <p:ext uri="{BB962C8B-B14F-4D97-AF65-F5344CB8AC3E}">
        <p14:creationId xmlns:p14="http://schemas.microsoft.com/office/powerpoint/2010/main" val="4497487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EFE76759-3590-E043-9904-C2278DB692F5}"/>
              </a:ext>
            </a:extLst>
          </p:cNvPr>
          <p:cNvSpPr>
            <a:spLocks noGrp="1" noChangeArrowheads="1"/>
          </p:cNvSpPr>
          <p:nvPr>
            <p:ph type="dt" sz="half" idx="10"/>
          </p:nvPr>
        </p:nvSpPr>
        <p:spPr>
          <a:ln/>
        </p:spPr>
        <p:txBody>
          <a:bodyPr/>
          <a:lstStyle>
            <a:lvl1pPr>
              <a:defRPr/>
            </a:lvl1pPr>
          </a:lstStyle>
          <a:p>
            <a:pPr>
              <a:defRPr/>
            </a:pPr>
            <a:fld id="{E69C3134-D7EB-C849-9F46-1876458D3C1D}" type="datetime1">
              <a:rPr lang="en-US" altLang="zh-CN" smtClean="0"/>
              <a:t>2/19/23</a:t>
            </a:fld>
            <a:endParaRPr lang="zh-CN" altLang="en-US"/>
          </a:p>
        </p:txBody>
      </p:sp>
      <p:sp>
        <p:nvSpPr>
          <p:cNvPr id="5" name="页脚占位符 3">
            <a:extLst>
              <a:ext uri="{FF2B5EF4-FFF2-40B4-BE49-F238E27FC236}">
                <a16:creationId xmlns:a16="http://schemas.microsoft.com/office/drawing/2014/main" id="{D3A0310E-A2AE-3B4D-9CB5-6DA1DCA5FFE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B1FF7D25-FAFA-5249-9784-203C353B4CCF}"/>
              </a:ext>
            </a:extLst>
          </p:cNvPr>
          <p:cNvSpPr>
            <a:spLocks noGrp="1" noChangeArrowheads="1"/>
          </p:cNvSpPr>
          <p:nvPr>
            <p:ph type="sldNum" sz="quarter" idx="12"/>
          </p:nvPr>
        </p:nvSpPr>
        <p:spPr>
          <a:ln/>
        </p:spPr>
        <p:txBody>
          <a:bodyPr/>
          <a:lstStyle>
            <a:lvl1pPr>
              <a:defRPr/>
            </a:lvl1pPr>
          </a:lstStyle>
          <a:p>
            <a:fld id="{1C2E51BC-1F7A-5140-8BA7-490B296FF5B1}" type="slidenum">
              <a:rPr lang="zh-CN" altLang="en-US"/>
              <a:pPr/>
              <a:t>‹#›</a:t>
            </a:fld>
            <a:endParaRPr lang="zh-CN" altLang="en-US"/>
          </a:p>
        </p:txBody>
      </p:sp>
    </p:spTree>
    <p:extLst>
      <p:ext uri="{BB962C8B-B14F-4D97-AF65-F5344CB8AC3E}">
        <p14:creationId xmlns:p14="http://schemas.microsoft.com/office/powerpoint/2010/main" val="380787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88FBE7C-31CC-AD4F-98C2-739F16B20B5A}"/>
              </a:ext>
            </a:extLst>
          </p:cNvPr>
          <p:cNvSpPr>
            <a:spLocks noGrp="1" noChangeArrowheads="1"/>
          </p:cNvSpPr>
          <p:nvPr>
            <p:ph type="dt" sz="half" idx="10"/>
          </p:nvPr>
        </p:nvSpPr>
        <p:spPr>
          <a:ln/>
        </p:spPr>
        <p:txBody>
          <a:bodyPr/>
          <a:lstStyle>
            <a:lvl1pPr>
              <a:defRPr/>
            </a:lvl1pPr>
          </a:lstStyle>
          <a:p>
            <a:pPr>
              <a:defRPr/>
            </a:pPr>
            <a:fld id="{4D38165D-90BA-354E-92A2-D9ABE7B2BA38}" type="datetime1">
              <a:rPr lang="en-US" altLang="zh-CN" smtClean="0"/>
              <a:t>2/19/23</a:t>
            </a:fld>
            <a:endParaRPr lang="zh-CN" altLang="en-US"/>
          </a:p>
        </p:txBody>
      </p:sp>
      <p:sp>
        <p:nvSpPr>
          <p:cNvPr id="3" name="页脚占位符 4">
            <a:extLst>
              <a:ext uri="{FF2B5EF4-FFF2-40B4-BE49-F238E27FC236}">
                <a16:creationId xmlns:a16="http://schemas.microsoft.com/office/drawing/2014/main" id="{1795CD90-74D2-6D42-A8B7-C8D956E61FF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BC58CF0E-870C-9947-9DBD-0DFD75AB7443}"/>
              </a:ext>
            </a:extLst>
          </p:cNvPr>
          <p:cNvSpPr>
            <a:spLocks noGrp="1" noChangeArrowheads="1"/>
          </p:cNvSpPr>
          <p:nvPr>
            <p:ph type="sldNum" sz="quarter" idx="12"/>
          </p:nvPr>
        </p:nvSpPr>
        <p:spPr>
          <a:ln/>
        </p:spPr>
        <p:txBody>
          <a:bodyPr/>
          <a:lstStyle>
            <a:lvl1pPr>
              <a:defRPr/>
            </a:lvl1pPr>
          </a:lstStyle>
          <a:p>
            <a:fld id="{465717F2-DE62-A445-9F03-50055757659A}" type="slidenum">
              <a:rPr lang="zh-CN" altLang="en-US"/>
              <a:pPr/>
              <a:t>‹#›</a:t>
            </a:fld>
            <a:endParaRPr lang="zh-CN" altLang="en-US"/>
          </a:p>
        </p:txBody>
      </p:sp>
      <p:pic>
        <p:nvPicPr>
          <p:cNvPr id="6" name="Picture 5">
            <a:extLst>
              <a:ext uri="{FF2B5EF4-FFF2-40B4-BE49-F238E27FC236}">
                <a16:creationId xmlns:a16="http://schemas.microsoft.com/office/drawing/2014/main" id="{253E8B6C-ADB7-F645-86E3-3BCBDBCAD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402293346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2">
            <a:extLst>
              <a:ext uri="{FF2B5EF4-FFF2-40B4-BE49-F238E27FC236}">
                <a16:creationId xmlns:a16="http://schemas.microsoft.com/office/drawing/2014/main" id="{7BC214D5-B5F8-C841-A0FF-807239737BC1}"/>
              </a:ext>
            </a:extLst>
          </p:cNvPr>
          <p:cNvSpPr>
            <a:spLocks noGrp="1" noChangeArrowheads="1"/>
          </p:cNvSpPr>
          <p:nvPr>
            <p:ph type="dt" sz="half" idx="10"/>
          </p:nvPr>
        </p:nvSpPr>
        <p:spPr>
          <a:ln/>
        </p:spPr>
        <p:txBody>
          <a:bodyPr/>
          <a:lstStyle>
            <a:lvl1pPr>
              <a:defRPr/>
            </a:lvl1pPr>
          </a:lstStyle>
          <a:p>
            <a:pPr>
              <a:defRPr/>
            </a:pPr>
            <a:fld id="{7445A007-48AD-1A4A-B704-999531B31B0C}" type="datetime1">
              <a:rPr lang="en-US" altLang="zh-CN" smtClean="0"/>
              <a:t>2/19/23</a:t>
            </a:fld>
            <a:endParaRPr lang="zh-CN" altLang="en-US"/>
          </a:p>
        </p:txBody>
      </p:sp>
      <p:sp>
        <p:nvSpPr>
          <p:cNvPr id="5" name="页脚占位符 3">
            <a:extLst>
              <a:ext uri="{FF2B5EF4-FFF2-40B4-BE49-F238E27FC236}">
                <a16:creationId xmlns:a16="http://schemas.microsoft.com/office/drawing/2014/main" id="{8A9E19A9-DE6C-8346-812F-C2F8B366360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5269467-2121-6047-A348-6B11E3E3719D}"/>
              </a:ext>
            </a:extLst>
          </p:cNvPr>
          <p:cNvSpPr>
            <a:spLocks noGrp="1" noChangeArrowheads="1"/>
          </p:cNvSpPr>
          <p:nvPr>
            <p:ph type="sldNum" sz="quarter" idx="12"/>
          </p:nvPr>
        </p:nvSpPr>
        <p:spPr>
          <a:ln/>
        </p:spPr>
        <p:txBody>
          <a:bodyPr/>
          <a:lstStyle>
            <a:lvl1pPr>
              <a:defRPr/>
            </a:lvl1pPr>
          </a:lstStyle>
          <a:p>
            <a:fld id="{AC641C08-80B9-824F-80AA-1FD655EBA343}" type="slidenum">
              <a:rPr lang="zh-CN" altLang="en-US"/>
              <a:pPr/>
              <a:t>‹#›</a:t>
            </a:fld>
            <a:endParaRPr lang="zh-CN" altLang="en-US"/>
          </a:p>
        </p:txBody>
      </p:sp>
    </p:spTree>
    <p:extLst>
      <p:ext uri="{BB962C8B-B14F-4D97-AF65-F5344CB8AC3E}">
        <p14:creationId xmlns:p14="http://schemas.microsoft.com/office/powerpoint/2010/main" val="27657753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a:extLst>
              <a:ext uri="{FF2B5EF4-FFF2-40B4-BE49-F238E27FC236}">
                <a16:creationId xmlns:a16="http://schemas.microsoft.com/office/drawing/2014/main" id="{2139F33C-54C9-2C47-8A50-AFBC688066BA}"/>
              </a:ext>
            </a:extLst>
          </p:cNvPr>
          <p:cNvSpPr>
            <a:spLocks noGrp="1" noChangeArrowheads="1"/>
          </p:cNvSpPr>
          <p:nvPr>
            <p:ph type="dt" sz="half" idx="10"/>
          </p:nvPr>
        </p:nvSpPr>
        <p:spPr>
          <a:ln/>
        </p:spPr>
        <p:txBody>
          <a:bodyPr/>
          <a:lstStyle>
            <a:lvl1pPr>
              <a:defRPr/>
            </a:lvl1pPr>
          </a:lstStyle>
          <a:p>
            <a:pPr>
              <a:defRPr/>
            </a:pPr>
            <a:fld id="{0FB9B331-A639-DD43-B591-E597A8FAFB5E}" type="datetime1">
              <a:rPr lang="en-US" altLang="zh-CN" smtClean="0"/>
              <a:t>2/19/23</a:t>
            </a:fld>
            <a:endParaRPr lang="zh-CN" altLang="en-US"/>
          </a:p>
        </p:txBody>
      </p:sp>
      <p:sp>
        <p:nvSpPr>
          <p:cNvPr id="6" name="页脚占位符 3">
            <a:extLst>
              <a:ext uri="{FF2B5EF4-FFF2-40B4-BE49-F238E27FC236}">
                <a16:creationId xmlns:a16="http://schemas.microsoft.com/office/drawing/2014/main" id="{AE2D115C-F811-EB42-A918-BF8FD91563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45F2C150-D2C4-144C-B003-D57CE63B1875}"/>
              </a:ext>
            </a:extLst>
          </p:cNvPr>
          <p:cNvSpPr>
            <a:spLocks noGrp="1" noChangeArrowheads="1"/>
          </p:cNvSpPr>
          <p:nvPr>
            <p:ph type="sldNum" sz="quarter" idx="12"/>
          </p:nvPr>
        </p:nvSpPr>
        <p:spPr>
          <a:ln/>
        </p:spPr>
        <p:txBody>
          <a:bodyPr/>
          <a:lstStyle>
            <a:lvl1pPr>
              <a:defRPr/>
            </a:lvl1pPr>
          </a:lstStyle>
          <a:p>
            <a:fld id="{0011BCF0-D6C5-F545-B348-41573C4085C7}" type="slidenum">
              <a:rPr lang="zh-CN" altLang="en-US"/>
              <a:pPr/>
              <a:t>‹#›</a:t>
            </a:fld>
            <a:endParaRPr lang="zh-CN" altLang="en-US"/>
          </a:p>
        </p:txBody>
      </p:sp>
    </p:spTree>
    <p:extLst>
      <p:ext uri="{BB962C8B-B14F-4D97-AF65-F5344CB8AC3E}">
        <p14:creationId xmlns:p14="http://schemas.microsoft.com/office/powerpoint/2010/main" val="17699053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a:extLst>
              <a:ext uri="{FF2B5EF4-FFF2-40B4-BE49-F238E27FC236}">
                <a16:creationId xmlns:a16="http://schemas.microsoft.com/office/drawing/2014/main" id="{D95B598F-DD48-8E45-91C4-E386F54F5B7B}"/>
              </a:ext>
            </a:extLst>
          </p:cNvPr>
          <p:cNvSpPr>
            <a:spLocks noGrp="1" noChangeArrowheads="1"/>
          </p:cNvSpPr>
          <p:nvPr>
            <p:ph type="dt" sz="half" idx="10"/>
          </p:nvPr>
        </p:nvSpPr>
        <p:spPr>
          <a:ln/>
        </p:spPr>
        <p:txBody>
          <a:bodyPr/>
          <a:lstStyle>
            <a:lvl1pPr>
              <a:defRPr/>
            </a:lvl1pPr>
          </a:lstStyle>
          <a:p>
            <a:pPr>
              <a:defRPr/>
            </a:pPr>
            <a:fld id="{378ED8CA-34EB-1A43-B2F8-5B047F67EA75}" type="datetime1">
              <a:rPr lang="en-US" altLang="zh-CN" smtClean="0"/>
              <a:t>2/19/23</a:t>
            </a:fld>
            <a:endParaRPr lang="zh-CN" altLang="en-US"/>
          </a:p>
        </p:txBody>
      </p:sp>
      <p:sp>
        <p:nvSpPr>
          <p:cNvPr id="8" name="页脚占位符 3">
            <a:extLst>
              <a:ext uri="{FF2B5EF4-FFF2-40B4-BE49-F238E27FC236}">
                <a16:creationId xmlns:a16="http://schemas.microsoft.com/office/drawing/2014/main" id="{D2F8A1A9-E24F-794A-9BC2-7B6B521673A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B4854524-31F4-EF45-B1E2-B6262E72020D}"/>
              </a:ext>
            </a:extLst>
          </p:cNvPr>
          <p:cNvSpPr>
            <a:spLocks noGrp="1" noChangeArrowheads="1"/>
          </p:cNvSpPr>
          <p:nvPr>
            <p:ph type="sldNum" sz="quarter" idx="12"/>
          </p:nvPr>
        </p:nvSpPr>
        <p:spPr>
          <a:ln/>
        </p:spPr>
        <p:txBody>
          <a:bodyPr/>
          <a:lstStyle>
            <a:lvl1pPr>
              <a:defRPr/>
            </a:lvl1pPr>
          </a:lstStyle>
          <a:p>
            <a:fld id="{8E6A2CFA-4A84-7B41-A0C7-9953F846978C}" type="slidenum">
              <a:rPr lang="zh-CN" altLang="en-US"/>
              <a:pPr/>
              <a:t>‹#›</a:t>
            </a:fld>
            <a:endParaRPr lang="zh-CN" altLang="en-US"/>
          </a:p>
        </p:txBody>
      </p:sp>
    </p:spTree>
    <p:extLst>
      <p:ext uri="{BB962C8B-B14F-4D97-AF65-F5344CB8AC3E}">
        <p14:creationId xmlns:p14="http://schemas.microsoft.com/office/powerpoint/2010/main" val="29225579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93B345-31A2-A645-8177-8CCAE48722BE}"/>
              </a:ext>
            </a:extLst>
          </p:cNvPr>
          <p:cNvSpPr>
            <a:spLocks noGrp="1" noChangeArrowheads="1"/>
          </p:cNvSpPr>
          <p:nvPr>
            <p:ph type="dt" sz="half" idx="10"/>
          </p:nvPr>
        </p:nvSpPr>
        <p:spPr>
          <a:ln/>
        </p:spPr>
        <p:txBody>
          <a:bodyPr/>
          <a:lstStyle>
            <a:lvl1pPr>
              <a:defRPr/>
            </a:lvl1pPr>
          </a:lstStyle>
          <a:p>
            <a:pPr>
              <a:defRPr/>
            </a:pPr>
            <a:fld id="{01F9AAE2-6B61-0143-961B-858B00B0F595}" type="datetime1">
              <a:rPr lang="en-US" altLang="zh-CN" smtClean="0"/>
              <a:t>2/19/23</a:t>
            </a:fld>
            <a:endParaRPr lang="zh-CN" altLang="en-US"/>
          </a:p>
        </p:txBody>
      </p:sp>
      <p:sp>
        <p:nvSpPr>
          <p:cNvPr id="4" name="页脚占位符 3">
            <a:extLst>
              <a:ext uri="{FF2B5EF4-FFF2-40B4-BE49-F238E27FC236}">
                <a16:creationId xmlns:a16="http://schemas.microsoft.com/office/drawing/2014/main" id="{322E33F5-B698-4D46-AD2D-DE518A5395F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B89B8BDD-1918-B04A-8800-FC31826126D4}"/>
              </a:ext>
            </a:extLst>
          </p:cNvPr>
          <p:cNvSpPr>
            <a:spLocks noGrp="1" noChangeArrowheads="1"/>
          </p:cNvSpPr>
          <p:nvPr>
            <p:ph type="sldNum" sz="quarter" idx="12"/>
          </p:nvPr>
        </p:nvSpPr>
        <p:spPr>
          <a:ln/>
        </p:spPr>
        <p:txBody>
          <a:bodyPr/>
          <a:lstStyle>
            <a:lvl1pPr>
              <a:defRPr/>
            </a:lvl1pPr>
          </a:lstStyle>
          <a:p>
            <a:fld id="{AC12F683-DD74-1748-971B-0DA0BE4A670F}" type="slidenum">
              <a:rPr lang="zh-CN" altLang="en-US"/>
              <a:pPr/>
              <a:t>‹#›</a:t>
            </a:fld>
            <a:endParaRPr lang="zh-CN" altLang="en-US"/>
          </a:p>
        </p:txBody>
      </p:sp>
    </p:spTree>
    <p:extLst>
      <p:ext uri="{BB962C8B-B14F-4D97-AF65-F5344CB8AC3E}">
        <p14:creationId xmlns:p14="http://schemas.microsoft.com/office/powerpoint/2010/main" val="2398167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38B4143D-2C6E-BD42-8A76-72F00B8E9CEF}"/>
              </a:ext>
            </a:extLst>
          </p:cNvPr>
          <p:cNvSpPr>
            <a:spLocks noGrp="1" noChangeArrowheads="1"/>
          </p:cNvSpPr>
          <p:nvPr>
            <p:ph type="dt" sz="half" idx="10"/>
          </p:nvPr>
        </p:nvSpPr>
        <p:spPr>
          <a:ln/>
        </p:spPr>
        <p:txBody>
          <a:bodyPr/>
          <a:lstStyle>
            <a:lvl1pPr>
              <a:defRPr/>
            </a:lvl1pPr>
          </a:lstStyle>
          <a:p>
            <a:pPr>
              <a:defRPr/>
            </a:pPr>
            <a:fld id="{6B767585-FF37-6049-B129-74614F4BCD96}" type="datetime1">
              <a:rPr lang="en-US" altLang="zh-CN" smtClean="0"/>
              <a:t>2/19/23</a:t>
            </a:fld>
            <a:endParaRPr lang="zh-CN" altLang="en-US"/>
          </a:p>
        </p:txBody>
      </p:sp>
      <p:sp>
        <p:nvSpPr>
          <p:cNvPr id="3" name="页脚占位符 3">
            <a:extLst>
              <a:ext uri="{FF2B5EF4-FFF2-40B4-BE49-F238E27FC236}">
                <a16:creationId xmlns:a16="http://schemas.microsoft.com/office/drawing/2014/main" id="{E5A58B61-6DA5-F048-9DCC-D5463CE9B24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DDDA0464-57BC-E24B-BDC2-78F67CA385A8}"/>
              </a:ext>
            </a:extLst>
          </p:cNvPr>
          <p:cNvSpPr>
            <a:spLocks noGrp="1" noChangeArrowheads="1"/>
          </p:cNvSpPr>
          <p:nvPr>
            <p:ph type="sldNum" sz="quarter" idx="12"/>
          </p:nvPr>
        </p:nvSpPr>
        <p:spPr>
          <a:ln/>
        </p:spPr>
        <p:txBody>
          <a:bodyPr/>
          <a:lstStyle>
            <a:lvl1pPr>
              <a:defRPr/>
            </a:lvl1pPr>
          </a:lstStyle>
          <a:p>
            <a:fld id="{92692129-A7ED-1744-B958-4C0EC93A1312}" type="slidenum">
              <a:rPr lang="zh-CN" altLang="en-US"/>
              <a:pPr/>
              <a:t>‹#›</a:t>
            </a:fld>
            <a:endParaRPr lang="zh-CN" altLang="en-US"/>
          </a:p>
        </p:txBody>
      </p:sp>
    </p:spTree>
    <p:extLst>
      <p:ext uri="{BB962C8B-B14F-4D97-AF65-F5344CB8AC3E}">
        <p14:creationId xmlns:p14="http://schemas.microsoft.com/office/powerpoint/2010/main" val="1432961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7018CF10-1F18-F246-A1CC-FBF982BD7D76}"/>
              </a:ext>
            </a:extLst>
          </p:cNvPr>
          <p:cNvSpPr>
            <a:spLocks noGrp="1" noChangeArrowheads="1"/>
          </p:cNvSpPr>
          <p:nvPr>
            <p:ph type="dt" sz="half" idx="10"/>
          </p:nvPr>
        </p:nvSpPr>
        <p:spPr>
          <a:ln/>
        </p:spPr>
        <p:txBody>
          <a:bodyPr/>
          <a:lstStyle>
            <a:lvl1pPr>
              <a:defRPr/>
            </a:lvl1pPr>
          </a:lstStyle>
          <a:p>
            <a:pPr>
              <a:defRPr/>
            </a:pPr>
            <a:fld id="{DD29AB56-62D2-4A4C-9D0C-2151D0FDC354}" type="datetime1">
              <a:rPr lang="en-US" altLang="zh-CN" smtClean="0"/>
              <a:t>2/19/23</a:t>
            </a:fld>
            <a:endParaRPr lang="zh-CN" altLang="en-US"/>
          </a:p>
        </p:txBody>
      </p:sp>
      <p:sp>
        <p:nvSpPr>
          <p:cNvPr id="6" name="页脚占位符 3">
            <a:extLst>
              <a:ext uri="{FF2B5EF4-FFF2-40B4-BE49-F238E27FC236}">
                <a16:creationId xmlns:a16="http://schemas.microsoft.com/office/drawing/2014/main" id="{1895BA8C-AA8C-5F4A-84EF-6D59C80B5C1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A543E309-25DB-0A47-BF15-A4DEBC9A95B9}"/>
              </a:ext>
            </a:extLst>
          </p:cNvPr>
          <p:cNvSpPr>
            <a:spLocks noGrp="1" noChangeArrowheads="1"/>
          </p:cNvSpPr>
          <p:nvPr>
            <p:ph type="sldNum" sz="quarter" idx="12"/>
          </p:nvPr>
        </p:nvSpPr>
        <p:spPr>
          <a:ln/>
        </p:spPr>
        <p:txBody>
          <a:bodyPr/>
          <a:lstStyle>
            <a:lvl1pPr>
              <a:defRPr/>
            </a:lvl1pPr>
          </a:lstStyle>
          <a:p>
            <a:fld id="{AF8F63FA-0215-3943-97B2-090CD15AA2FF}" type="slidenum">
              <a:rPr lang="zh-CN" altLang="en-US"/>
              <a:pPr/>
              <a:t>‹#›</a:t>
            </a:fld>
            <a:endParaRPr lang="zh-CN" altLang="en-US"/>
          </a:p>
        </p:txBody>
      </p:sp>
    </p:spTree>
    <p:extLst>
      <p:ext uri="{BB962C8B-B14F-4D97-AF65-F5344CB8AC3E}">
        <p14:creationId xmlns:p14="http://schemas.microsoft.com/office/powerpoint/2010/main" val="370902971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2731FFB4-E20E-F349-8FF3-ADA7C20EE0A2}"/>
              </a:ext>
            </a:extLst>
          </p:cNvPr>
          <p:cNvSpPr>
            <a:spLocks noGrp="1" noChangeArrowheads="1"/>
          </p:cNvSpPr>
          <p:nvPr>
            <p:ph type="dt" sz="half" idx="10"/>
          </p:nvPr>
        </p:nvSpPr>
        <p:spPr>
          <a:ln/>
        </p:spPr>
        <p:txBody>
          <a:bodyPr/>
          <a:lstStyle>
            <a:lvl1pPr>
              <a:defRPr/>
            </a:lvl1pPr>
          </a:lstStyle>
          <a:p>
            <a:pPr>
              <a:defRPr/>
            </a:pPr>
            <a:fld id="{D414298F-C323-6441-8315-543F41E20972}" type="datetime1">
              <a:rPr lang="en-US" altLang="zh-CN" smtClean="0"/>
              <a:t>2/19/23</a:t>
            </a:fld>
            <a:endParaRPr lang="zh-CN" altLang="en-US"/>
          </a:p>
        </p:txBody>
      </p:sp>
      <p:sp>
        <p:nvSpPr>
          <p:cNvPr id="6" name="页脚占位符 3">
            <a:extLst>
              <a:ext uri="{FF2B5EF4-FFF2-40B4-BE49-F238E27FC236}">
                <a16:creationId xmlns:a16="http://schemas.microsoft.com/office/drawing/2014/main" id="{09F56D7B-52D9-264C-8EF7-8238EA53AAB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AF430AE-2DC4-A246-BF09-97279791981C}"/>
              </a:ext>
            </a:extLst>
          </p:cNvPr>
          <p:cNvSpPr>
            <a:spLocks noGrp="1" noChangeArrowheads="1"/>
          </p:cNvSpPr>
          <p:nvPr>
            <p:ph type="sldNum" sz="quarter" idx="12"/>
          </p:nvPr>
        </p:nvSpPr>
        <p:spPr>
          <a:ln/>
        </p:spPr>
        <p:txBody>
          <a:bodyPr/>
          <a:lstStyle>
            <a:lvl1pPr>
              <a:defRPr/>
            </a:lvl1pPr>
          </a:lstStyle>
          <a:p>
            <a:fld id="{BD11AEA3-4361-4348-AD6C-FBEF0C0D1C64}" type="slidenum">
              <a:rPr lang="zh-CN" altLang="en-US"/>
              <a:pPr/>
              <a:t>‹#›</a:t>
            </a:fld>
            <a:endParaRPr lang="zh-CN" altLang="en-US"/>
          </a:p>
        </p:txBody>
      </p:sp>
    </p:spTree>
    <p:extLst>
      <p:ext uri="{BB962C8B-B14F-4D97-AF65-F5344CB8AC3E}">
        <p14:creationId xmlns:p14="http://schemas.microsoft.com/office/powerpoint/2010/main" val="12563455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320839A5-BF36-3B4D-96F8-FA949966ED72}"/>
              </a:ext>
            </a:extLst>
          </p:cNvPr>
          <p:cNvSpPr>
            <a:spLocks noGrp="1" noChangeArrowheads="1"/>
          </p:cNvSpPr>
          <p:nvPr>
            <p:ph type="dt" sz="half" idx="10"/>
          </p:nvPr>
        </p:nvSpPr>
        <p:spPr>
          <a:ln/>
        </p:spPr>
        <p:txBody>
          <a:bodyPr/>
          <a:lstStyle>
            <a:lvl1pPr>
              <a:defRPr/>
            </a:lvl1pPr>
          </a:lstStyle>
          <a:p>
            <a:pPr>
              <a:defRPr/>
            </a:pPr>
            <a:fld id="{72CE229D-C0DB-544B-BE5B-B50154EDAF77}" type="datetime1">
              <a:rPr lang="en-US" altLang="zh-CN" smtClean="0"/>
              <a:t>2/19/23</a:t>
            </a:fld>
            <a:endParaRPr lang="zh-CN" altLang="en-US"/>
          </a:p>
        </p:txBody>
      </p:sp>
      <p:sp>
        <p:nvSpPr>
          <p:cNvPr id="5" name="页脚占位符 3">
            <a:extLst>
              <a:ext uri="{FF2B5EF4-FFF2-40B4-BE49-F238E27FC236}">
                <a16:creationId xmlns:a16="http://schemas.microsoft.com/office/drawing/2014/main" id="{9D641754-3E4B-0146-8243-3696A4730FD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0B3EB3B-7BEE-1E42-8862-D4139A3E4805}"/>
              </a:ext>
            </a:extLst>
          </p:cNvPr>
          <p:cNvSpPr>
            <a:spLocks noGrp="1" noChangeArrowheads="1"/>
          </p:cNvSpPr>
          <p:nvPr>
            <p:ph type="sldNum" sz="quarter" idx="12"/>
          </p:nvPr>
        </p:nvSpPr>
        <p:spPr>
          <a:ln/>
        </p:spPr>
        <p:txBody>
          <a:bodyPr/>
          <a:lstStyle>
            <a:lvl1pPr>
              <a:defRPr/>
            </a:lvl1pPr>
          </a:lstStyle>
          <a:p>
            <a:fld id="{FDD79E03-43E7-C643-B12C-B8A5F159406B}" type="slidenum">
              <a:rPr lang="zh-CN" altLang="en-US"/>
              <a:pPr/>
              <a:t>‹#›</a:t>
            </a:fld>
            <a:endParaRPr lang="zh-CN" altLang="en-US"/>
          </a:p>
        </p:txBody>
      </p:sp>
    </p:spTree>
    <p:extLst>
      <p:ext uri="{BB962C8B-B14F-4D97-AF65-F5344CB8AC3E}">
        <p14:creationId xmlns:p14="http://schemas.microsoft.com/office/powerpoint/2010/main" val="28899498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118EB4F2-8728-6E4D-82E0-FD5CAAE8C125}"/>
              </a:ext>
            </a:extLst>
          </p:cNvPr>
          <p:cNvSpPr>
            <a:spLocks noGrp="1" noChangeArrowheads="1"/>
          </p:cNvSpPr>
          <p:nvPr>
            <p:ph type="dt" sz="half" idx="10"/>
          </p:nvPr>
        </p:nvSpPr>
        <p:spPr>
          <a:ln/>
        </p:spPr>
        <p:txBody>
          <a:bodyPr/>
          <a:lstStyle>
            <a:lvl1pPr>
              <a:defRPr/>
            </a:lvl1pPr>
          </a:lstStyle>
          <a:p>
            <a:pPr>
              <a:defRPr/>
            </a:pPr>
            <a:fld id="{85561BF6-9F7D-0D4B-9E09-AA620CD9EB48}" type="datetime1">
              <a:rPr lang="en-US" altLang="zh-CN" smtClean="0"/>
              <a:t>2/19/23</a:t>
            </a:fld>
            <a:endParaRPr lang="zh-CN" altLang="en-US"/>
          </a:p>
        </p:txBody>
      </p:sp>
      <p:sp>
        <p:nvSpPr>
          <p:cNvPr id="5" name="页脚占位符 3">
            <a:extLst>
              <a:ext uri="{FF2B5EF4-FFF2-40B4-BE49-F238E27FC236}">
                <a16:creationId xmlns:a16="http://schemas.microsoft.com/office/drawing/2014/main" id="{108FAEAF-B715-4248-992C-9852ABC6D0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248B603A-7B61-CC4A-A112-8EAF9C030AB0}"/>
              </a:ext>
            </a:extLst>
          </p:cNvPr>
          <p:cNvSpPr>
            <a:spLocks noGrp="1" noChangeArrowheads="1"/>
          </p:cNvSpPr>
          <p:nvPr>
            <p:ph type="sldNum" sz="quarter" idx="12"/>
          </p:nvPr>
        </p:nvSpPr>
        <p:spPr>
          <a:ln/>
        </p:spPr>
        <p:txBody>
          <a:bodyPr/>
          <a:lstStyle>
            <a:lvl1pPr>
              <a:defRPr/>
            </a:lvl1pPr>
          </a:lstStyle>
          <a:p>
            <a:fld id="{C93A7075-4477-DF45-BA2A-1877F6F52904}" type="slidenum">
              <a:rPr lang="zh-CN" altLang="en-US"/>
              <a:pPr/>
              <a:t>‹#›</a:t>
            </a:fld>
            <a:endParaRPr lang="zh-CN" altLang="en-US"/>
          </a:p>
        </p:txBody>
      </p:sp>
    </p:spTree>
    <p:extLst>
      <p:ext uri="{BB962C8B-B14F-4D97-AF65-F5344CB8AC3E}">
        <p14:creationId xmlns:p14="http://schemas.microsoft.com/office/powerpoint/2010/main" val="380849954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1">
            <a:extLst>
              <a:ext uri="{FF2B5EF4-FFF2-40B4-BE49-F238E27FC236}">
                <a16:creationId xmlns:a16="http://schemas.microsoft.com/office/drawing/2014/main" id="{B9E83EE6-27E6-304B-9034-CD1A69C38AA3}"/>
              </a:ext>
            </a:extLst>
          </p:cNvPr>
          <p:cNvSpPr>
            <a:spLocks noGrp="1" noChangeArrowheads="1"/>
          </p:cNvSpPr>
          <p:nvPr>
            <p:ph type="dt" sz="half" idx="10"/>
          </p:nvPr>
        </p:nvSpPr>
        <p:spPr>
          <a:ln/>
        </p:spPr>
        <p:txBody>
          <a:bodyPr/>
          <a:lstStyle>
            <a:lvl1pPr>
              <a:defRPr/>
            </a:lvl1pPr>
          </a:lstStyle>
          <a:p>
            <a:pPr>
              <a:defRPr/>
            </a:pPr>
            <a:fld id="{640678C5-E45C-E447-B16D-3F6287AFEE97}" type="datetime1">
              <a:rPr lang="en-US" altLang="zh-CN" smtClean="0"/>
              <a:t>2/19/23</a:t>
            </a:fld>
            <a:endParaRPr lang="zh-CN" altLang="en-US"/>
          </a:p>
        </p:txBody>
      </p:sp>
      <p:sp>
        <p:nvSpPr>
          <p:cNvPr id="5" name="页脚占位符 2">
            <a:extLst>
              <a:ext uri="{FF2B5EF4-FFF2-40B4-BE49-F238E27FC236}">
                <a16:creationId xmlns:a16="http://schemas.microsoft.com/office/drawing/2014/main" id="{C4290305-C625-9B45-AE8D-9BF0D9B67F2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54513A9C-D024-1F49-BCA7-1EE83FE0A645}"/>
              </a:ext>
            </a:extLst>
          </p:cNvPr>
          <p:cNvSpPr>
            <a:spLocks noGrp="1" noChangeArrowheads="1"/>
          </p:cNvSpPr>
          <p:nvPr>
            <p:ph type="sldNum" sz="quarter" idx="12"/>
          </p:nvPr>
        </p:nvSpPr>
        <p:spPr>
          <a:ln/>
        </p:spPr>
        <p:txBody>
          <a:bodyPr/>
          <a:lstStyle>
            <a:lvl1pPr>
              <a:defRPr/>
            </a:lvl1pPr>
          </a:lstStyle>
          <a:p>
            <a:fld id="{0B4513A7-FA35-EC43-926A-68A927A14379}" type="slidenum">
              <a:rPr lang="zh-CN" altLang="en-US"/>
              <a:pPr/>
              <a:t>‹#›</a:t>
            </a:fld>
            <a:endParaRPr lang="zh-CN" altLang="en-US"/>
          </a:p>
        </p:txBody>
      </p:sp>
    </p:spTree>
    <p:extLst>
      <p:ext uri="{BB962C8B-B14F-4D97-AF65-F5344CB8AC3E}">
        <p14:creationId xmlns:p14="http://schemas.microsoft.com/office/powerpoint/2010/main" val="27551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1C7FDB-2FDA-C892-EA80-5BC38C88F4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sp>
        <p:nvSpPr>
          <p:cNvPr id="2" name="日期占位符 3">
            <a:extLst>
              <a:ext uri="{FF2B5EF4-FFF2-40B4-BE49-F238E27FC236}">
                <a16:creationId xmlns:a16="http://schemas.microsoft.com/office/drawing/2014/main" id="{388FBE7C-31CC-AD4F-98C2-739F16B20B5A}"/>
              </a:ext>
            </a:extLst>
          </p:cNvPr>
          <p:cNvSpPr>
            <a:spLocks noGrp="1" noChangeArrowheads="1"/>
          </p:cNvSpPr>
          <p:nvPr>
            <p:ph type="dt" sz="half" idx="10"/>
          </p:nvPr>
        </p:nvSpPr>
        <p:spPr>
          <a:ln/>
        </p:spPr>
        <p:txBody>
          <a:bodyPr/>
          <a:lstStyle>
            <a:lvl1pPr>
              <a:defRPr/>
            </a:lvl1pPr>
          </a:lstStyle>
          <a:p>
            <a:pPr>
              <a:defRPr/>
            </a:pPr>
            <a:fld id="{4D38165D-90BA-354E-92A2-D9ABE7B2BA38}" type="datetime1">
              <a:rPr lang="en-US" altLang="zh-CN" smtClean="0"/>
              <a:t>2/19/23</a:t>
            </a:fld>
            <a:endParaRPr lang="zh-CN" altLang="en-US"/>
          </a:p>
        </p:txBody>
      </p:sp>
      <p:sp>
        <p:nvSpPr>
          <p:cNvPr id="3" name="页脚占位符 4">
            <a:extLst>
              <a:ext uri="{FF2B5EF4-FFF2-40B4-BE49-F238E27FC236}">
                <a16:creationId xmlns:a16="http://schemas.microsoft.com/office/drawing/2014/main" id="{1795CD90-74D2-6D42-A8B7-C8D956E61FF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BC58CF0E-870C-9947-9DBD-0DFD75AB7443}"/>
              </a:ext>
            </a:extLst>
          </p:cNvPr>
          <p:cNvSpPr>
            <a:spLocks noGrp="1" noChangeArrowheads="1"/>
          </p:cNvSpPr>
          <p:nvPr>
            <p:ph type="sldNum" sz="quarter" idx="12"/>
          </p:nvPr>
        </p:nvSpPr>
        <p:spPr>
          <a:ln/>
        </p:spPr>
        <p:txBody>
          <a:bodyPr/>
          <a:lstStyle>
            <a:lvl1pPr>
              <a:defRPr/>
            </a:lvl1pPr>
          </a:lstStyle>
          <a:p>
            <a:fld id="{465717F2-DE62-A445-9F03-50055757659A}" type="slidenum">
              <a:rPr lang="zh-CN" altLang="en-US"/>
              <a:pPr/>
              <a:t>‹#›</a:t>
            </a:fld>
            <a:endParaRPr lang="zh-CN" altLang="en-US"/>
          </a:p>
        </p:txBody>
      </p:sp>
    </p:spTree>
    <p:extLst>
      <p:ext uri="{BB962C8B-B14F-4D97-AF65-F5344CB8AC3E}">
        <p14:creationId xmlns:p14="http://schemas.microsoft.com/office/powerpoint/2010/main" val="230069685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7DA5DBAF-4B2B-FA41-B7EB-D000E07DA918}"/>
              </a:ext>
            </a:extLst>
          </p:cNvPr>
          <p:cNvSpPr>
            <a:spLocks noGrp="1" noChangeArrowheads="1"/>
          </p:cNvSpPr>
          <p:nvPr>
            <p:ph type="dt" sz="half" idx="10"/>
          </p:nvPr>
        </p:nvSpPr>
        <p:spPr>
          <a:ln/>
        </p:spPr>
        <p:txBody>
          <a:bodyPr/>
          <a:lstStyle>
            <a:lvl1pPr>
              <a:defRPr/>
            </a:lvl1pPr>
          </a:lstStyle>
          <a:p>
            <a:pPr>
              <a:defRPr/>
            </a:pPr>
            <a:fld id="{317494CF-264C-6541-AB1D-57E0774F308B}" type="datetime1">
              <a:rPr lang="en-US" altLang="zh-CN" smtClean="0"/>
              <a:t>2/19/23</a:t>
            </a:fld>
            <a:endParaRPr lang="zh-CN" altLang="en-US"/>
          </a:p>
        </p:txBody>
      </p:sp>
      <p:sp>
        <p:nvSpPr>
          <p:cNvPr id="5" name="页脚占位符 2">
            <a:extLst>
              <a:ext uri="{FF2B5EF4-FFF2-40B4-BE49-F238E27FC236}">
                <a16:creationId xmlns:a16="http://schemas.microsoft.com/office/drawing/2014/main" id="{A676E9FC-500F-4F4D-93CE-467E6F01962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D9FD63A8-5111-034F-B879-EC06875CBE20}"/>
              </a:ext>
            </a:extLst>
          </p:cNvPr>
          <p:cNvSpPr>
            <a:spLocks noGrp="1" noChangeArrowheads="1"/>
          </p:cNvSpPr>
          <p:nvPr>
            <p:ph type="sldNum" sz="quarter" idx="12"/>
          </p:nvPr>
        </p:nvSpPr>
        <p:spPr>
          <a:ln/>
        </p:spPr>
        <p:txBody>
          <a:bodyPr/>
          <a:lstStyle>
            <a:lvl1pPr>
              <a:defRPr/>
            </a:lvl1pPr>
          </a:lstStyle>
          <a:p>
            <a:fld id="{D9C8D41C-C3D4-B345-B5A9-0BDE241F22EA}" type="slidenum">
              <a:rPr lang="zh-CN" altLang="en-US"/>
              <a:pPr/>
              <a:t>‹#›</a:t>
            </a:fld>
            <a:endParaRPr lang="zh-CN" altLang="en-US"/>
          </a:p>
        </p:txBody>
      </p:sp>
    </p:spTree>
    <p:extLst>
      <p:ext uri="{BB962C8B-B14F-4D97-AF65-F5344CB8AC3E}">
        <p14:creationId xmlns:p14="http://schemas.microsoft.com/office/powerpoint/2010/main" val="28592843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1">
            <a:extLst>
              <a:ext uri="{FF2B5EF4-FFF2-40B4-BE49-F238E27FC236}">
                <a16:creationId xmlns:a16="http://schemas.microsoft.com/office/drawing/2014/main" id="{B7513F04-53BB-DE4A-82D0-A8B422F7B86F}"/>
              </a:ext>
            </a:extLst>
          </p:cNvPr>
          <p:cNvSpPr>
            <a:spLocks noGrp="1" noChangeArrowheads="1"/>
          </p:cNvSpPr>
          <p:nvPr>
            <p:ph type="dt" sz="half" idx="10"/>
          </p:nvPr>
        </p:nvSpPr>
        <p:spPr>
          <a:ln/>
        </p:spPr>
        <p:txBody>
          <a:bodyPr/>
          <a:lstStyle>
            <a:lvl1pPr>
              <a:defRPr/>
            </a:lvl1pPr>
          </a:lstStyle>
          <a:p>
            <a:pPr>
              <a:defRPr/>
            </a:pPr>
            <a:fld id="{15A7121B-BAA1-FE4F-A4A5-63E46F1B7EB3}" type="datetime1">
              <a:rPr lang="en-US" altLang="zh-CN" smtClean="0"/>
              <a:t>2/19/23</a:t>
            </a:fld>
            <a:endParaRPr lang="zh-CN" altLang="en-US"/>
          </a:p>
        </p:txBody>
      </p:sp>
      <p:sp>
        <p:nvSpPr>
          <p:cNvPr id="5" name="页脚占位符 2">
            <a:extLst>
              <a:ext uri="{FF2B5EF4-FFF2-40B4-BE49-F238E27FC236}">
                <a16:creationId xmlns:a16="http://schemas.microsoft.com/office/drawing/2014/main" id="{EB2EF3B8-DB6E-3F41-9344-3B95213DBAB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467FC5E5-B84D-1943-80F7-AED7DE3B825C}"/>
              </a:ext>
            </a:extLst>
          </p:cNvPr>
          <p:cNvSpPr>
            <a:spLocks noGrp="1" noChangeArrowheads="1"/>
          </p:cNvSpPr>
          <p:nvPr>
            <p:ph type="sldNum" sz="quarter" idx="12"/>
          </p:nvPr>
        </p:nvSpPr>
        <p:spPr>
          <a:ln/>
        </p:spPr>
        <p:txBody>
          <a:bodyPr/>
          <a:lstStyle>
            <a:lvl1pPr>
              <a:defRPr/>
            </a:lvl1pPr>
          </a:lstStyle>
          <a:p>
            <a:fld id="{0E06B251-8A4D-A04B-BFD7-848ED45A9AB7}" type="slidenum">
              <a:rPr lang="zh-CN" altLang="en-US"/>
              <a:pPr/>
              <a:t>‹#›</a:t>
            </a:fld>
            <a:endParaRPr lang="zh-CN" altLang="en-US"/>
          </a:p>
        </p:txBody>
      </p:sp>
    </p:spTree>
    <p:extLst>
      <p:ext uri="{BB962C8B-B14F-4D97-AF65-F5344CB8AC3E}">
        <p14:creationId xmlns:p14="http://schemas.microsoft.com/office/powerpoint/2010/main" val="275449715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
            <a:extLst>
              <a:ext uri="{FF2B5EF4-FFF2-40B4-BE49-F238E27FC236}">
                <a16:creationId xmlns:a16="http://schemas.microsoft.com/office/drawing/2014/main" id="{A16CA4CA-E62C-8F45-A4AC-C737E5C0A71C}"/>
              </a:ext>
            </a:extLst>
          </p:cNvPr>
          <p:cNvSpPr>
            <a:spLocks noGrp="1" noChangeArrowheads="1"/>
          </p:cNvSpPr>
          <p:nvPr>
            <p:ph type="dt" sz="half" idx="10"/>
          </p:nvPr>
        </p:nvSpPr>
        <p:spPr>
          <a:ln/>
        </p:spPr>
        <p:txBody>
          <a:bodyPr/>
          <a:lstStyle>
            <a:lvl1pPr>
              <a:defRPr/>
            </a:lvl1pPr>
          </a:lstStyle>
          <a:p>
            <a:pPr>
              <a:defRPr/>
            </a:pPr>
            <a:fld id="{DA80225B-005C-D744-B78F-2070FA6C8ABE}" type="datetime1">
              <a:rPr lang="en-US" altLang="zh-CN" smtClean="0"/>
              <a:t>2/19/23</a:t>
            </a:fld>
            <a:endParaRPr lang="zh-CN" altLang="en-US"/>
          </a:p>
        </p:txBody>
      </p:sp>
      <p:sp>
        <p:nvSpPr>
          <p:cNvPr id="6" name="页脚占位符 2">
            <a:extLst>
              <a:ext uri="{FF2B5EF4-FFF2-40B4-BE49-F238E27FC236}">
                <a16:creationId xmlns:a16="http://schemas.microsoft.com/office/drawing/2014/main" id="{40ECE7CB-4C77-4443-8EE2-FACC5CDE46A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B8EA6A32-73C4-B148-9A77-C9305EF10C7C}"/>
              </a:ext>
            </a:extLst>
          </p:cNvPr>
          <p:cNvSpPr>
            <a:spLocks noGrp="1" noChangeArrowheads="1"/>
          </p:cNvSpPr>
          <p:nvPr>
            <p:ph type="sldNum" sz="quarter" idx="12"/>
          </p:nvPr>
        </p:nvSpPr>
        <p:spPr>
          <a:ln/>
        </p:spPr>
        <p:txBody>
          <a:bodyPr/>
          <a:lstStyle>
            <a:lvl1pPr>
              <a:defRPr/>
            </a:lvl1pPr>
          </a:lstStyle>
          <a:p>
            <a:fld id="{A28EDDA4-C9D8-604A-AC71-38AFFB71A38E}" type="slidenum">
              <a:rPr lang="zh-CN" altLang="en-US"/>
              <a:pPr/>
              <a:t>‹#›</a:t>
            </a:fld>
            <a:endParaRPr lang="zh-CN" altLang="en-US"/>
          </a:p>
        </p:txBody>
      </p:sp>
    </p:spTree>
    <p:extLst>
      <p:ext uri="{BB962C8B-B14F-4D97-AF65-F5344CB8AC3E}">
        <p14:creationId xmlns:p14="http://schemas.microsoft.com/office/powerpoint/2010/main" val="8389466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1">
            <a:extLst>
              <a:ext uri="{FF2B5EF4-FFF2-40B4-BE49-F238E27FC236}">
                <a16:creationId xmlns:a16="http://schemas.microsoft.com/office/drawing/2014/main" id="{2438E07B-B7F4-7640-801F-CABE1A303233}"/>
              </a:ext>
            </a:extLst>
          </p:cNvPr>
          <p:cNvSpPr>
            <a:spLocks noGrp="1" noChangeArrowheads="1"/>
          </p:cNvSpPr>
          <p:nvPr>
            <p:ph type="dt" sz="half" idx="10"/>
          </p:nvPr>
        </p:nvSpPr>
        <p:spPr>
          <a:ln/>
        </p:spPr>
        <p:txBody>
          <a:bodyPr/>
          <a:lstStyle>
            <a:lvl1pPr>
              <a:defRPr/>
            </a:lvl1pPr>
          </a:lstStyle>
          <a:p>
            <a:pPr>
              <a:defRPr/>
            </a:pPr>
            <a:fld id="{500284D7-4D0D-694D-9396-AA66FD757779}" type="datetime1">
              <a:rPr lang="en-US" altLang="zh-CN" smtClean="0"/>
              <a:t>2/19/23</a:t>
            </a:fld>
            <a:endParaRPr lang="zh-CN" altLang="en-US"/>
          </a:p>
        </p:txBody>
      </p:sp>
      <p:sp>
        <p:nvSpPr>
          <p:cNvPr id="8" name="页脚占位符 2">
            <a:extLst>
              <a:ext uri="{FF2B5EF4-FFF2-40B4-BE49-F238E27FC236}">
                <a16:creationId xmlns:a16="http://schemas.microsoft.com/office/drawing/2014/main" id="{96D1C29B-3F55-444E-88AB-E19AAB0ACC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a:extLst>
              <a:ext uri="{FF2B5EF4-FFF2-40B4-BE49-F238E27FC236}">
                <a16:creationId xmlns:a16="http://schemas.microsoft.com/office/drawing/2014/main" id="{CFA80D5E-5961-D647-87A0-C81BC0236898}"/>
              </a:ext>
            </a:extLst>
          </p:cNvPr>
          <p:cNvSpPr>
            <a:spLocks noGrp="1" noChangeArrowheads="1"/>
          </p:cNvSpPr>
          <p:nvPr>
            <p:ph type="sldNum" sz="quarter" idx="12"/>
          </p:nvPr>
        </p:nvSpPr>
        <p:spPr>
          <a:ln/>
        </p:spPr>
        <p:txBody>
          <a:bodyPr/>
          <a:lstStyle>
            <a:lvl1pPr>
              <a:defRPr/>
            </a:lvl1pPr>
          </a:lstStyle>
          <a:p>
            <a:fld id="{51F1BB10-3AEF-2845-9C0A-63595EEB50FF}" type="slidenum">
              <a:rPr lang="zh-CN" altLang="en-US"/>
              <a:pPr/>
              <a:t>‹#›</a:t>
            </a:fld>
            <a:endParaRPr lang="zh-CN" altLang="en-US"/>
          </a:p>
        </p:txBody>
      </p:sp>
    </p:spTree>
    <p:extLst>
      <p:ext uri="{BB962C8B-B14F-4D97-AF65-F5344CB8AC3E}">
        <p14:creationId xmlns:p14="http://schemas.microsoft.com/office/powerpoint/2010/main" val="113753722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1">
            <a:extLst>
              <a:ext uri="{FF2B5EF4-FFF2-40B4-BE49-F238E27FC236}">
                <a16:creationId xmlns:a16="http://schemas.microsoft.com/office/drawing/2014/main" id="{6C1C3945-B987-8C45-8738-1EECC9A698E9}"/>
              </a:ext>
            </a:extLst>
          </p:cNvPr>
          <p:cNvSpPr>
            <a:spLocks noGrp="1" noChangeArrowheads="1"/>
          </p:cNvSpPr>
          <p:nvPr>
            <p:ph type="dt" sz="half" idx="10"/>
          </p:nvPr>
        </p:nvSpPr>
        <p:spPr>
          <a:ln/>
        </p:spPr>
        <p:txBody>
          <a:bodyPr/>
          <a:lstStyle>
            <a:lvl1pPr>
              <a:defRPr/>
            </a:lvl1pPr>
          </a:lstStyle>
          <a:p>
            <a:pPr>
              <a:defRPr/>
            </a:pPr>
            <a:fld id="{BC417756-586D-E84B-9CE3-8DF80DDBF296}" type="datetime1">
              <a:rPr lang="en-US" altLang="zh-CN" smtClean="0"/>
              <a:t>2/19/23</a:t>
            </a:fld>
            <a:endParaRPr lang="zh-CN" altLang="en-US"/>
          </a:p>
        </p:txBody>
      </p:sp>
      <p:sp>
        <p:nvSpPr>
          <p:cNvPr id="4" name="页脚占位符 2">
            <a:extLst>
              <a:ext uri="{FF2B5EF4-FFF2-40B4-BE49-F238E27FC236}">
                <a16:creationId xmlns:a16="http://schemas.microsoft.com/office/drawing/2014/main" id="{BE459432-59CA-A14A-9669-4E369498238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a:extLst>
              <a:ext uri="{FF2B5EF4-FFF2-40B4-BE49-F238E27FC236}">
                <a16:creationId xmlns:a16="http://schemas.microsoft.com/office/drawing/2014/main" id="{89132870-D176-2743-9A23-C0D4254E4EF6}"/>
              </a:ext>
            </a:extLst>
          </p:cNvPr>
          <p:cNvSpPr>
            <a:spLocks noGrp="1" noChangeArrowheads="1"/>
          </p:cNvSpPr>
          <p:nvPr>
            <p:ph type="sldNum" sz="quarter" idx="12"/>
          </p:nvPr>
        </p:nvSpPr>
        <p:spPr>
          <a:ln/>
        </p:spPr>
        <p:txBody>
          <a:bodyPr/>
          <a:lstStyle>
            <a:lvl1pPr>
              <a:defRPr/>
            </a:lvl1pPr>
          </a:lstStyle>
          <a:p>
            <a:fld id="{ADBED793-AE94-F24C-83AD-239CA033AF47}" type="slidenum">
              <a:rPr lang="zh-CN" altLang="en-US"/>
              <a:pPr/>
              <a:t>‹#›</a:t>
            </a:fld>
            <a:endParaRPr lang="zh-CN" altLang="en-US"/>
          </a:p>
        </p:txBody>
      </p:sp>
    </p:spTree>
    <p:extLst>
      <p:ext uri="{BB962C8B-B14F-4D97-AF65-F5344CB8AC3E}">
        <p14:creationId xmlns:p14="http://schemas.microsoft.com/office/powerpoint/2010/main" val="27581134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E72A44-8A8D-444D-A138-3D0733883ECA}"/>
              </a:ext>
            </a:extLst>
          </p:cNvPr>
          <p:cNvSpPr>
            <a:spLocks noGrp="1" noChangeArrowheads="1"/>
          </p:cNvSpPr>
          <p:nvPr>
            <p:ph type="dt" sz="half" idx="10"/>
          </p:nvPr>
        </p:nvSpPr>
        <p:spPr>
          <a:ln/>
        </p:spPr>
        <p:txBody>
          <a:bodyPr/>
          <a:lstStyle>
            <a:lvl1pPr>
              <a:defRPr/>
            </a:lvl1pPr>
          </a:lstStyle>
          <a:p>
            <a:pPr>
              <a:defRPr/>
            </a:pPr>
            <a:fld id="{88D6B8E5-12AE-1C4C-B0DD-455B4F32BAA6}" type="datetime1">
              <a:rPr lang="en-US" altLang="zh-CN" smtClean="0"/>
              <a:t>2/19/23</a:t>
            </a:fld>
            <a:endParaRPr lang="zh-CN" altLang="en-US"/>
          </a:p>
        </p:txBody>
      </p:sp>
      <p:sp>
        <p:nvSpPr>
          <p:cNvPr id="3" name="页脚占位符 2">
            <a:extLst>
              <a:ext uri="{FF2B5EF4-FFF2-40B4-BE49-F238E27FC236}">
                <a16:creationId xmlns:a16="http://schemas.microsoft.com/office/drawing/2014/main" id="{185ADAC1-1815-2C45-9889-4AE10F120D5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328CDDAA-FD05-FA43-A06B-0215412BEF27}"/>
              </a:ext>
            </a:extLst>
          </p:cNvPr>
          <p:cNvSpPr>
            <a:spLocks noGrp="1" noChangeArrowheads="1"/>
          </p:cNvSpPr>
          <p:nvPr>
            <p:ph type="sldNum" sz="quarter" idx="12"/>
          </p:nvPr>
        </p:nvSpPr>
        <p:spPr>
          <a:ln/>
        </p:spPr>
        <p:txBody>
          <a:bodyPr/>
          <a:lstStyle>
            <a:lvl1pPr>
              <a:defRPr/>
            </a:lvl1pPr>
          </a:lstStyle>
          <a:p>
            <a:fld id="{239E93C3-39D6-8949-B9DD-3A37464483A8}" type="slidenum">
              <a:rPr lang="zh-CN" altLang="en-US"/>
              <a:pPr/>
              <a:t>‹#›</a:t>
            </a:fld>
            <a:endParaRPr lang="zh-CN" altLang="en-US"/>
          </a:p>
        </p:txBody>
      </p:sp>
    </p:spTree>
    <p:extLst>
      <p:ext uri="{BB962C8B-B14F-4D97-AF65-F5344CB8AC3E}">
        <p14:creationId xmlns:p14="http://schemas.microsoft.com/office/powerpoint/2010/main" val="417836543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a:extLst>
              <a:ext uri="{FF2B5EF4-FFF2-40B4-BE49-F238E27FC236}">
                <a16:creationId xmlns:a16="http://schemas.microsoft.com/office/drawing/2014/main" id="{32A3F09D-E859-0E44-B116-5B2AD4C6EB5A}"/>
              </a:ext>
            </a:extLst>
          </p:cNvPr>
          <p:cNvSpPr>
            <a:spLocks noGrp="1" noChangeArrowheads="1"/>
          </p:cNvSpPr>
          <p:nvPr>
            <p:ph type="dt" sz="half" idx="10"/>
          </p:nvPr>
        </p:nvSpPr>
        <p:spPr>
          <a:ln/>
        </p:spPr>
        <p:txBody>
          <a:bodyPr/>
          <a:lstStyle>
            <a:lvl1pPr>
              <a:defRPr/>
            </a:lvl1pPr>
          </a:lstStyle>
          <a:p>
            <a:pPr>
              <a:defRPr/>
            </a:pPr>
            <a:fld id="{0B1F136D-F8CA-7848-8B3E-FBCED5A96E7B}" type="datetime1">
              <a:rPr lang="en-US" altLang="zh-CN" smtClean="0"/>
              <a:t>2/19/23</a:t>
            </a:fld>
            <a:endParaRPr lang="zh-CN" altLang="en-US"/>
          </a:p>
        </p:txBody>
      </p:sp>
      <p:sp>
        <p:nvSpPr>
          <p:cNvPr id="6" name="页脚占位符 2">
            <a:extLst>
              <a:ext uri="{FF2B5EF4-FFF2-40B4-BE49-F238E27FC236}">
                <a16:creationId xmlns:a16="http://schemas.microsoft.com/office/drawing/2014/main" id="{E3C12474-71E2-4B4E-A786-205A3AB61C7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6ED46336-090A-1149-A5D2-3DD7BF59E902}"/>
              </a:ext>
            </a:extLst>
          </p:cNvPr>
          <p:cNvSpPr>
            <a:spLocks noGrp="1" noChangeArrowheads="1"/>
          </p:cNvSpPr>
          <p:nvPr>
            <p:ph type="sldNum" sz="quarter" idx="12"/>
          </p:nvPr>
        </p:nvSpPr>
        <p:spPr>
          <a:ln/>
        </p:spPr>
        <p:txBody>
          <a:bodyPr/>
          <a:lstStyle>
            <a:lvl1pPr>
              <a:defRPr/>
            </a:lvl1pPr>
          </a:lstStyle>
          <a:p>
            <a:fld id="{BBE9DC21-C7A6-3549-972A-1CA66D4D7EBC}" type="slidenum">
              <a:rPr lang="zh-CN" altLang="en-US"/>
              <a:pPr/>
              <a:t>‹#›</a:t>
            </a:fld>
            <a:endParaRPr lang="zh-CN" altLang="en-US"/>
          </a:p>
        </p:txBody>
      </p:sp>
    </p:spTree>
    <p:extLst>
      <p:ext uri="{BB962C8B-B14F-4D97-AF65-F5344CB8AC3E}">
        <p14:creationId xmlns:p14="http://schemas.microsoft.com/office/powerpoint/2010/main" val="369821668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a:extLst>
              <a:ext uri="{FF2B5EF4-FFF2-40B4-BE49-F238E27FC236}">
                <a16:creationId xmlns:a16="http://schemas.microsoft.com/office/drawing/2014/main" id="{348CCA13-F9C4-FA41-A7B6-ECEFAA570B37}"/>
              </a:ext>
            </a:extLst>
          </p:cNvPr>
          <p:cNvSpPr>
            <a:spLocks noGrp="1" noChangeArrowheads="1"/>
          </p:cNvSpPr>
          <p:nvPr>
            <p:ph type="dt" sz="half" idx="10"/>
          </p:nvPr>
        </p:nvSpPr>
        <p:spPr>
          <a:ln/>
        </p:spPr>
        <p:txBody>
          <a:bodyPr/>
          <a:lstStyle>
            <a:lvl1pPr>
              <a:defRPr/>
            </a:lvl1pPr>
          </a:lstStyle>
          <a:p>
            <a:pPr>
              <a:defRPr/>
            </a:pPr>
            <a:fld id="{FBC6E2BD-4CEE-8A48-8488-0E0BDA8AB426}" type="datetime1">
              <a:rPr lang="en-US" altLang="zh-CN" smtClean="0"/>
              <a:t>2/19/23</a:t>
            </a:fld>
            <a:endParaRPr lang="zh-CN" altLang="en-US"/>
          </a:p>
        </p:txBody>
      </p:sp>
      <p:sp>
        <p:nvSpPr>
          <p:cNvPr id="6" name="页脚占位符 2">
            <a:extLst>
              <a:ext uri="{FF2B5EF4-FFF2-40B4-BE49-F238E27FC236}">
                <a16:creationId xmlns:a16="http://schemas.microsoft.com/office/drawing/2014/main" id="{3FFBBC62-D54F-9F49-ADF9-DBE0C517853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3A900357-1292-E749-9C6F-D2AB38D7F8F4}"/>
              </a:ext>
            </a:extLst>
          </p:cNvPr>
          <p:cNvSpPr>
            <a:spLocks noGrp="1" noChangeArrowheads="1"/>
          </p:cNvSpPr>
          <p:nvPr>
            <p:ph type="sldNum" sz="quarter" idx="12"/>
          </p:nvPr>
        </p:nvSpPr>
        <p:spPr>
          <a:ln/>
        </p:spPr>
        <p:txBody>
          <a:bodyPr/>
          <a:lstStyle>
            <a:lvl1pPr>
              <a:defRPr/>
            </a:lvl1pPr>
          </a:lstStyle>
          <a:p>
            <a:fld id="{7E591506-34F3-B046-82E1-00B0CB69ADD7}" type="slidenum">
              <a:rPr lang="zh-CN" altLang="en-US"/>
              <a:pPr/>
              <a:t>‹#›</a:t>
            </a:fld>
            <a:endParaRPr lang="zh-CN" altLang="en-US"/>
          </a:p>
        </p:txBody>
      </p:sp>
    </p:spTree>
    <p:extLst>
      <p:ext uri="{BB962C8B-B14F-4D97-AF65-F5344CB8AC3E}">
        <p14:creationId xmlns:p14="http://schemas.microsoft.com/office/powerpoint/2010/main" val="337569501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61ADF084-840D-6746-9DD8-01577FD13FD3}"/>
              </a:ext>
            </a:extLst>
          </p:cNvPr>
          <p:cNvSpPr>
            <a:spLocks noGrp="1" noChangeArrowheads="1"/>
          </p:cNvSpPr>
          <p:nvPr>
            <p:ph type="dt" sz="half" idx="10"/>
          </p:nvPr>
        </p:nvSpPr>
        <p:spPr>
          <a:ln/>
        </p:spPr>
        <p:txBody>
          <a:bodyPr/>
          <a:lstStyle>
            <a:lvl1pPr>
              <a:defRPr/>
            </a:lvl1pPr>
          </a:lstStyle>
          <a:p>
            <a:pPr>
              <a:defRPr/>
            </a:pPr>
            <a:fld id="{4C1F2620-1865-5446-8312-58675EB60E39}" type="datetime1">
              <a:rPr lang="en-US" altLang="zh-CN" smtClean="0"/>
              <a:t>2/19/23</a:t>
            </a:fld>
            <a:endParaRPr lang="zh-CN" altLang="en-US"/>
          </a:p>
        </p:txBody>
      </p:sp>
      <p:sp>
        <p:nvSpPr>
          <p:cNvPr id="5" name="页脚占位符 2">
            <a:extLst>
              <a:ext uri="{FF2B5EF4-FFF2-40B4-BE49-F238E27FC236}">
                <a16:creationId xmlns:a16="http://schemas.microsoft.com/office/drawing/2014/main" id="{2DD3DF45-8680-EA4F-BA89-EA7F26930B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78BEBA83-EE1E-7845-8E8F-2BAA7E07E446}"/>
              </a:ext>
            </a:extLst>
          </p:cNvPr>
          <p:cNvSpPr>
            <a:spLocks noGrp="1" noChangeArrowheads="1"/>
          </p:cNvSpPr>
          <p:nvPr>
            <p:ph type="sldNum" sz="quarter" idx="12"/>
          </p:nvPr>
        </p:nvSpPr>
        <p:spPr>
          <a:ln/>
        </p:spPr>
        <p:txBody>
          <a:bodyPr/>
          <a:lstStyle>
            <a:lvl1pPr>
              <a:defRPr/>
            </a:lvl1pPr>
          </a:lstStyle>
          <a:p>
            <a:fld id="{5BCA6DA6-0486-F643-8E6E-066CF6F885EB}" type="slidenum">
              <a:rPr lang="zh-CN" altLang="en-US"/>
              <a:pPr/>
              <a:t>‹#›</a:t>
            </a:fld>
            <a:endParaRPr lang="zh-CN" altLang="en-US"/>
          </a:p>
        </p:txBody>
      </p:sp>
    </p:spTree>
    <p:extLst>
      <p:ext uri="{BB962C8B-B14F-4D97-AF65-F5344CB8AC3E}">
        <p14:creationId xmlns:p14="http://schemas.microsoft.com/office/powerpoint/2010/main" val="25827045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D3FB13A8-90DA-A647-82A2-6D85B7FB3FAD}"/>
              </a:ext>
            </a:extLst>
          </p:cNvPr>
          <p:cNvSpPr>
            <a:spLocks noGrp="1" noChangeArrowheads="1"/>
          </p:cNvSpPr>
          <p:nvPr>
            <p:ph type="dt" sz="half" idx="10"/>
          </p:nvPr>
        </p:nvSpPr>
        <p:spPr>
          <a:ln/>
        </p:spPr>
        <p:txBody>
          <a:bodyPr/>
          <a:lstStyle>
            <a:lvl1pPr>
              <a:defRPr/>
            </a:lvl1pPr>
          </a:lstStyle>
          <a:p>
            <a:pPr>
              <a:defRPr/>
            </a:pPr>
            <a:fld id="{A12F294C-82AD-1C46-B9A5-D3B54440D8F4}" type="datetime1">
              <a:rPr lang="en-US" altLang="zh-CN" smtClean="0"/>
              <a:t>2/19/23</a:t>
            </a:fld>
            <a:endParaRPr lang="zh-CN" altLang="en-US"/>
          </a:p>
        </p:txBody>
      </p:sp>
      <p:sp>
        <p:nvSpPr>
          <p:cNvPr id="5" name="页脚占位符 2">
            <a:extLst>
              <a:ext uri="{FF2B5EF4-FFF2-40B4-BE49-F238E27FC236}">
                <a16:creationId xmlns:a16="http://schemas.microsoft.com/office/drawing/2014/main" id="{6CC61A16-0823-5E41-9878-528ACB98CAB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4BE61FD0-D654-6C4D-8354-791F5A3B76D5}"/>
              </a:ext>
            </a:extLst>
          </p:cNvPr>
          <p:cNvSpPr>
            <a:spLocks noGrp="1" noChangeArrowheads="1"/>
          </p:cNvSpPr>
          <p:nvPr>
            <p:ph type="sldNum" sz="quarter" idx="12"/>
          </p:nvPr>
        </p:nvSpPr>
        <p:spPr>
          <a:ln/>
        </p:spPr>
        <p:txBody>
          <a:bodyPr/>
          <a:lstStyle>
            <a:lvl1pPr>
              <a:defRPr/>
            </a:lvl1pPr>
          </a:lstStyle>
          <a:p>
            <a:fld id="{3FBBC115-B61A-3141-8B9E-08C41243C688}" type="slidenum">
              <a:rPr lang="zh-CN" altLang="en-US"/>
              <a:pPr/>
              <a:t>‹#›</a:t>
            </a:fld>
            <a:endParaRPr lang="zh-CN" altLang="en-US"/>
          </a:p>
        </p:txBody>
      </p:sp>
    </p:spTree>
    <p:extLst>
      <p:ext uri="{BB962C8B-B14F-4D97-AF65-F5344CB8AC3E}">
        <p14:creationId xmlns:p14="http://schemas.microsoft.com/office/powerpoint/2010/main" val="426410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7DC3DBD-E9C9-134B-B465-45E3BC9C647C}"/>
              </a:ext>
            </a:extLst>
          </p:cNvPr>
          <p:cNvSpPr>
            <a:spLocks noGrp="1" noChangeArrowheads="1"/>
          </p:cNvSpPr>
          <p:nvPr>
            <p:ph type="dt" sz="half" idx="10"/>
          </p:nvPr>
        </p:nvSpPr>
        <p:spPr>
          <a:ln/>
        </p:spPr>
        <p:txBody>
          <a:bodyPr/>
          <a:lstStyle>
            <a:lvl1pPr>
              <a:defRPr/>
            </a:lvl1pPr>
          </a:lstStyle>
          <a:p>
            <a:pPr>
              <a:defRPr/>
            </a:pPr>
            <a:fld id="{3AC78ABC-B14B-2B46-83CF-990A63C568E6}" type="datetime1">
              <a:rPr lang="en-US" altLang="zh-CN" smtClean="0"/>
              <a:t>2/19/23</a:t>
            </a:fld>
            <a:endParaRPr lang="zh-CN" altLang="en-US"/>
          </a:p>
        </p:txBody>
      </p:sp>
      <p:sp>
        <p:nvSpPr>
          <p:cNvPr id="6" name="页脚占位符 4">
            <a:extLst>
              <a:ext uri="{FF2B5EF4-FFF2-40B4-BE49-F238E27FC236}">
                <a16:creationId xmlns:a16="http://schemas.microsoft.com/office/drawing/2014/main" id="{8C61695D-05B7-A046-8CA5-AD7026AE30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007C57A-8332-BC4B-86A5-CD846FA64388}"/>
              </a:ext>
            </a:extLst>
          </p:cNvPr>
          <p:cNvSpPr>
            <a:spLocks noGrp="1" noChangeArrowheads="1"/>
          </p:cNvSpPr>
          <p:nvPr>
            <p:ph type="sldNum" sz="quarter" idx="12"/>
          </p:nvPr>
        </p:nvSpPr>
        <p:spPr>
          <a:ln/>
        </p:spPr>
        <p:txBody>
          <a:bodyPr/>
          <a:lstStyle>
            <a:lvl1pPr>
              <a:defRPr/>
            </a:lvl1pPr>
          </a:lstStyle>
          <a:p>
            <a:fld id="{5FEEE151-EACB-EC42-8CF3-8F650FDF8E30}" type="slidenum">
              <a:rPr lang="zh-CN" altLang="en-US"/>
              <a:pPr/>
              <a:t>‹#›</a:t>
            </a:fld>
            <a:endParaRPr lang="zh-CN" altLang="en-US"/>
          </a:p>
        </p:txBody>
      </p:sp>
      <p:pic>
        <p:nvPicPr>
          <p:cNvPr id="8" name="Picture 7">
            <a:extLst>
              <a:ext uri="{FF2B5EF4-FFF2-40B4-BE49-F238E27FC236}">
                <a16:creationId xmlns:a16="http://schemas.microsoft.com/office/drawing/2014/main" id="{6865AE85-F437-4747-B179-90E61F4B5E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18837651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3B9CEE6B-0AD3-3941-A1AF-2D6396A57607}"/>
              </a:ext>
            </a:extLst>
          </p:cNvPr>
          <p:cNvSpPr>
            <a:spLocks noGrp="1" noChangeArrowheads="1"/>
          </p:cNvSpPr>
          <p:nvPr>
            <p:ph type="dt" sz="half" idx="10"/>
          </p:nvPr>
        </p:nvSpPr>
        <p:spPr>
          <a:ln/>
        </p:spPr>
        <p:txBody>
          <a:bodyPr/>
          <a:lstStyle>
            <a:lvl1pPr>
              <a:defRPr/>
            </a:lvl1pPr>
          </a:lstStyle>
          <a:p>
            <a:pPr>
              <a:defRPr/>
            </a:pPr>
            <a:fld id="{B905A384-8245-9F43-9C9C-6603A9EF34F1}" type="datetime1">
              <a:rPr lang="en-US" altLang="zh-CN" smtClean="0"/>
              <a:t>2/19/23</a:t>
            </a:fld>
            <a:endParaRPr lang="zh-CN" altLang="en-US"/>
          </a:p>
        </p:txBody>
      </p:sp>
      <p:sp>
        <p:nvSpPr>
          <p:cNvPr id="5" name="页脚占位符 5">
            <a:extLst>
              <a:ext uri="{FF2B5EF4-FFF2-40B4-BE49-F238E27FC236}">
                <a16:creationId xmlns:a16="http://schemas.microsoft.com/office/drawing/2014/main" id="{E8F7A757-24A2-6F40-9C3A-2B8780D8CC3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7CBF2CE3-2400-C94C-8D86-E89C517DAE8D}"/>
              </a:ext>
            </a:extLst>
          </p:cNvPr>
          <p:cNvSpPr>
            <a:spLocks noGrp="1" noChangeArrowheads="1"/>
          </p:cNvSpPr>
          <p:nvPr>
            <p:ph type="sldNum" sz="quarter" idx="12"/>
          </p:nvPr>
        </p:nvSpPr>
        <p:spPr>
          <a:ln/>
        </p:spPr>
        <p:txBody>
          <a:bodyPr/>
          <a:lstStyle>
            <a:lvl1pPr>
              <a:defRPr/>
            </a:lvl1pPr>
          </a:lstStyle>
          <a:p>
            <a:fld id="{CBFFF5E3-8A0D-8746-96D6-F41F8EE735AB}" type="slidenum">
              <a:rPr lang="zh-CN" altLang="en-US"/>
              <a:pPr/>
              <a:t>‹#›</a:t>
            </a:fld>
            <a:endParaRPr lang="zh-CN" altLang="en-US"/>
          </a:p>
        </p:txBody>
      </p:sp>
    </p:spTree>
    <p:extLst>
      <p:ext uri="{BB962C8B-B14F-4D97-AF65-F5344CB8AC3E}">
        <p14:creationId xmlns:p14="http://schemas.microsoft.com/office/powerpoint/2010/main" val="41112070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06A13C00-BBD3-F144-A044-AFB4EAFEDDCB}"/>
              </a:ext>
            </a:extLst>
          </p:cNvPr>
          <p:cNvSpPr>
            <a:spLocks noGrp="1" noChangeArrowheads="1"/>
          </p:cNvSpPr>
          <p:nvPr>
            <p:ph type="dt" sz="half" idx="10"/>
          </p:nvPr>
        </p:nvSpPr>
        <p:spPr>
          <a:ln/>
        </p:spPr>
        <p:txBody>
          <a:bodyPr/>
          <a:lstStyle>
            <a:lvl1pPr>
              <a:defRPr/>
            </a:lvl1pPr>
          </a:lstStyle>
          <a:p>
            <a:pPr>
              <a:defRPr/>
            </a:pPr>
            <a:fld id="{96CF782A-2FCB-3E4F-8C02-4AAC4FCE3DC8}" type="datetime1">
              <a:rPr lang="en-US" altLang="zh-CN" smtClean="0"/>
              <a:t>2/19/23</a:t>
            </a:fld>
            <a:endParaRPr lang="zh-CN" altLang="en-US"/>
          </a:p>
        </p:txBody>
      </p:sp>
      <p:sp>
        <p:nvSpPr>
          <p:cNvPr id="5" name="页脚占位符 5">
            <a:extLst>
              <a:ext uri="{FF2B5EF4-FFF2-40B4-BE49-F238E27FC236}">
                <a16:creationId xmlns:a16="http://schemas.microsoft.com/office/drawing/2014/main" id="{76977E23-3F74-0E41-A62B-97F7CC8DEC2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DF435F4F-1F7A-F34F-883F-867A0351897B}"/>
              </a:ext>
            </a:extLst>
          </p:cNvPr>
          <p:cNvSpPr>
            <a:spLocks noGrp="1" noChangeArrowheads="1"/>
          </p:cNvSpPr>
          <p:nvPr>
            <p:ph type="sldNum" sz="quarter" idx="12"/>
          </p:nvPr>
        </p:nvSpPr>
        <p:spPr>
          <a:ln/>
        </p:spPr>
        <p:txBody>
          <a:bodyPr/>
          <a:lstStyle>
            <a:lvl1pPr>
              <a:defRPr/>
            </a:lvl1pPr>
          </a:lstStyle>
          <a:p>
            <a:fld id="{7D904B0D-75F0-BE48-8957-F01C903218E1}" type="slidenum">
              <a:rPr lang="zh-CN" altLang="en-US"/>
              <a:pPr/>
              <a:t>‹#›</a:t>
            </a:fld>
            <a:endParaRPr lang="zh-CN" altLang="en-US"/>
          </a:p>
        </p:txBody>
      </p:sp>
    </p:spTree>
    <p:extLst>
      <p:ext uri="{BB962C8B-B14F-4D97-AF65-F5344CB8AC3E}">
        <p14:creationId xmlns:p14="http://schemas.microsoft.com/office/powerpoint/2010/main" val="37214897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CB8FF329-476E-D543-B59E-C9DD85C5801A}"/>
              </a:ext>
            </a:extLst>
          </p:cNvPr>
          <p:cNvSpPr>
            <a:spLocks noGrp="1" noChangeArrowheads="1"/>
          </p:cNvSpPr>
          <p:nvPr>
            <p:ph type="dt" sz="half" idx="10"/>
          </p:nvPr>
        </p:nvSpPr>
        <p:spPr>
          <a:ln/>
        </p:spPr>
        <p:txBody>
          <a:bodyPr/>
          <a:lstStyle>
            <a:lvl1pPr>
              <a:defRPr/>
            </a:lvl1pPr>
          </a:lstStyle>
          <a:p>
            <a:pPr>
              <a:defRPr/>
            </a:pPr>
            <a:fld id="{9977D37E-48C1-BE42-A4E6-50420974C11B}" type="datetime1">
              <a:rPr lang="en-US" altLang="zh-CN" smtClean="0"/>
              <a:t>2/19/23</a:t>
            </a:fld>
            <a:endParaRPr lang="zh-CN" altLang="en-US"/>
          </a:p>
        </p:txBody>
      </p:sp>
      <p:sp>
        <p:nvSpPr>
          <p:cNvPr id="5" name="页脚占位符 5">
            <a:extLst>
              <a:ext uri="{FF2B5EF4-FFF2-40B4-BE49-F238E27FC236}">
                <a16:creationId xmlns:a16="http://schemas.microsoft.com/office/drawing/2014/main" id="{4D2A137E-0316-8D46-947C-7D5B01742D2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CE56CC9B-45D2-5E4A-A91C-C2809726F07D}"/>
              </a:ext>
            </a:extLst>
          </p:cNvPr>
          <p:cNvSpPr>
            <a:spLocks noGrp="1" noChangeArrowheads="1"/>
          </p:cNvSpPr>
          <p:nvPr>
            <p:ph type="sldNum" sz="quarter" idx="12"/>
          </p:nvPr>
        </p:nvSpPr>
        <p:spPr>
          <a:ln/>
        </p:spPr>
        <p:txBody>
          <a:bodyPr/>
          <a:lstStyle>
            <a:lvl1pPr>
              <a:defRPr/>
            </a:lvl1pPr>
          </a:lstStyle>
          <a:p>
            <a:fld id="{0C8095E6-A521-E646-833A-68E4CAE578C7}" type="slidenum">
              <a:rPr lang="zh-CN" altLang="en-US"/>
              <a:pPr/>
              <a:t>‹#›</a:t>
            </a:fld>
            <a:endParaRPr lang="zh-CN" altLang="en-US"/>
          </a:p>
        </p:txBody>
      </p:sp>
    </p:spTree>
    <p:extLst>
      <p:ext uri="{BB962C8B-B14F-4D97-AF65-F5344CB8AC3E}">
        <p14:creationId xmlns:p14="http://schemas.microsoft.com/office/powerpoint/2010/main" val="399794187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D934B70-932F-7349-97FE-84956EC68A71}"/>
              </a:ext>
            </a:extLst>
          </p:cNvPr>
          <p:cNvSpPr>
            <a:spLocks noGrp="1" noChangeArrowheads="1"/>
          </p:cNvSpPr>
          <p:nvPr>
            <p:ph type="dt" sz="half" idx="10"/>
          </p:nvPr>
        </p:nvSpPr>
        <p:spPr>
          <a:ln/>
        </p:spPr>
        <p:txBody>
          <a:bodyPr/>
          <a:lstStyle>
            <a:lvl1pPr>
              <a:defRPr/>
            </a:lvl1pPr>
          </a:lstStyle>
          <a:p>
            <a:pPr>
              <a:defRPr/>
            </a:pPr>
            <a:fld id="{35F6A0AB-6B03-4841-8C50-6046AEEE407A}" type="datetime1">
              <a:rPr lang="en-US" altLang="zh-CN" smtClean="0"/>
              <a:t>2/19/23</a:t>
            </a:fld>
            <a:endParaRPr lang="zh-CN" altLang="en-US"/>
          </a:p>
        </p:txBody>
      </p:sp>
      <p:sp>
        <p:nvSpPr>
          <p:cNvPr id="6" name="页脚占位符 5">
            <a:extLst>
              <a:ext uri="{FF2B5EF4-FFF2-40B4-BE49-F238E27FC236}">
                <a16:creationId xmlns:a16="http://schemas.microsoft.com/office/drawing/2014/main" id="{69656756-355E-4345-B1D8-77EFB40E84E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866608ED-B5C6-8143-AA87-BB2CAF00D60A}"/>
              </a:ext>
            </a:extLst>
          </p:cNvPr>
          <p:cNvSpPr>
            <a:spLocks noGrp="1" noChangeArrowheads="1"/>
          </p:cNvSpPr>
          <p:nvPr>
            <p:ph type="sldNum" sz="quarter" idx="12"/>
          </p:nvPr>
        </p:nvSpPr>
        <p:spPr>
          <a:ln/>
        </p:spPr>
        <p:txBody>
          <a:bodyPr/>
          <a:lstStyle>
            <a:lvl1pPr>
              <a:defRPr/>
            </a:lvl1pPr>
          </a:lstStyle>
          <a:p>
            <a:fld id="{4C478631-1D92-BC45-BD06-49E4721BD4E2}" type="slidenum">
              <a:rPr lang="zh-CN" altLang="en-US"/>
              <a:pPr/>
              <a:t>‹#›</a:t>
            </a:fld>
            <a:endParaRPr lang="zh-CN" altLang="en-US"/>
          </a:p>
        </p:txBody>
      </p:sp>
    </p:spTree>
    <p:extLst>
      <p:ext uri="{BB962C8B-B14F-4D97-AF65-F5344CB8AC3E}">
        <p14:creationId xmlns:p14="http://schemas.microsoft.com/office/powerpoint/2010/main" val="187033544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32415AD0-EAB0-134E-8B12-BB394CC0BDEC}"/>
              </a:ext>
            </a:extLst>
          </p:cNvPr>
          <p:cNvSpPr>
            <a:spLocks noGrp="1" noChangeArrowheads="1"/>
          </p:cNvSpPr>
          <p:nvPr>
            <p:ph type="dt" sz="half" idx="10"/>
          </p:nvPr>
        </p:nvSpPr>
        <p:spPr>
          <a:ln/>
        </p:spPr>
        <p:txBody>
          <a:bodyPr/>
          <a:lstStyle>
            <a:lvl1pPr>
              <a:defRPr/>
            </a:lvl1pPr>
          </a:lstStyle>
          <a:p>
            <a:pPr>
              <a:defRPr/>
            </a:pPr>
            <a:fld id="{2EF35280-DFCF-5445-8524-BA260841C441}" type="datetime1">
              <a:rPr lang="en-US" altLang="zh-CN" smtClean="0"/>
              <a:t>2/19/23</a:t>
            </a:fld>
            <a:endParaRPr lang="zh-CN" altLang="en-US"/>
          </a:p>
        </p:txBody>
      </p:sp>
      <p:sp>
        <p:nvSpPr>
          <p:cNvPr id="8" name="页脚占位符 5">
            <a:extLst>
              <a:ext uri="{FF2B5EF4-FFF2-40B4-BE49-F238E27FC236}">
                <a16:creationId xmlns:a16="http://schemas.microsoft.com/office/drawing/2014/main" id="{20BFD098-6957-8B44-B3CB-6A7498E6CE8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0292B5B1-8324-2E4E-AA37-9ED1B57B2B94}"/>
              </a:ext>
            </a:extLst>
          </p:cNvPr>
          <p:cNvSpPr>
            <a:spLocks noGrp="1" noChangeArrowheads="1"/>
          </p:cNvSpPr>
          <p:nvPr>
            <p:ph type="sldNum" sz="quarter" idx="12"/>
          </p:nvPr>
        </p:nvSpPr>
        <p:spPr>
          <a:ln/>
        </p:spPr>
        <p:txBody>
          <a:bodyPr/>
          <a:lstStyle>
            <a:lvl1pPr>
              <a:defRPr/>
            </a:lvl1pPr>
          </a:lstStyle>
          <a:p>
            <a:fld id="{C5A4351C-0A12-CF46-A04D-DFF08B6A9F44}" type="slidenum">
              <a:rPr lang="zh-CN" altLang="en-US"/>
              <a:pPr/>
              <a:t>‹#›</a:t>
            </a:fld>
            <a:endParaRPr lang="zh-CN" altLang="en-US"/>
          </a:p>
        </p:txBody>
      </p:sp>
    </p:spTree>
    <p:extLst>
      <p:ext uri="{BB962C8B-B14F-4D97-AF65-F5344CB8AC3E}">
        <p14:creationId xmlns:p14="http://schemas.microsoft.com/office/powerpoint/2010/main" val="109257754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0E96D74E-8749-EC4D-8ACC-7663EFEBBB74}"/>
              </a:ext>
            </a:extLst>
          </p:cNvPr>
          <p:cNvSpPr>
            <a:spLocks noGrp="1" noChangeArrowheads="1"/>
          </p:cNvSpPr>
          <p:nvPr>
            <p:ph type="dt" sz="half" idx="10"/>
          </p:nvPr>
        </p:nvSpPr>
        <p:spPr>
          <a:ln/>
        </p:spPr>
        <p:txBody>
          <a:bodyPr/>
          <a:lstStyle>
            <a:lvl1pPr>
              <a:defRPr/>
            </a:lvl1pPr>
          </a:lstStyle>
          <a:p>
            <a:pPr>
              <a:defRPr/>
            </a:pPr>
            <a:fld id="{A9B1AFAD-E1ED-F846-BB1E-3A14427F4236}" type="datetime1">
              <a:rPr lang="en-US" altLang="zh-CN" smtClean="0"/>
              <a:t>2/19/23</a:t>
            </a:fld>
            <a:endParaRPr lang="zh-CN" altLang="en-US"/>
          </a:p>
        </p:txBody>
      </p:sp>
      <p:sp>
        <p:nvSpPr>
          <p:cNvPr id="4" name="页脚占位符 5">
            <a:extLst>
              <a:ext uri="{FF2B5EF4-FFF2-40B4-BE49-F238E27FC236}">
                <a16:creationId xmlns:a16="http://schemas.microsoft.com/office/drawing/2014/main" id="{E3A55F1F-285B-964B-94A3-E76350615A1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4F6092DF-27C1-3848-81E8-AEB45A429368}"/>
              </a:ext>
            </a:extLst>
          </p:cNvPr>
          <p:cNvSpPr>
            <a:spLocks noGrp="1" noChangeArrowheads="1"/>
          </p:cNvSpPr>
          <p:nvPr>
            <p:ph type="sldNum" sz="quarter" idx="12"/>
          </p:nvPr>
        </p:nvSpPr>
        <p:spPr>
          <a:ln/>
        </p:spPr>
        <p:txBody>
          <a:bodyPr/>
          <a:lstStyle>
            <a:lvl1pPr>
              <a:defRPr/>
            </a:lvl1pPr>
          </a:lstStyle>
          <a:p>
            <a:fld id="{A4617E54-B653-DD4A-8876-8055C1DFE309}" type="slidenum">
              <a:rPr lang="zh-CN" altLang="en-US"/>
              <a:pPr/>
              <a:t>‹#›</a:t>
            </a:fld>
            <a:endParaRPr lang="zh-CN" altLang="en-US"/>
          </a:p>
        </p:txBody>
      </p:sp>
    </p:spTree>
    <p:extLst>
      <p:ext uri="{BB962C8B-B14F-4D97-AF65-F5344CB8AC3E}">
        <p14:creationId xmlns:p14="http://schemas.microsoft.com/office/powerpoint/2010/main" val="66211002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A9DFB865-20C9-8C42-92AB-D1B775ACD78E}"/>
              </a:ext>
            </a:extLst>
          </p:cNvPr>
          <p:cNvSpPr>
            <a:spLocks noGrp="1" noChangeArrowheads="1"/>
          </p:cNvSpPr>
          <p:nvPr>
            <p:ph type="dt" sz="half" idx="10"/>
          </p:nvPr>
        </p:nvSpPr>
        <p:spPr>
          <a:ln/>
        </p:spPr>
        <p:txBody>
          <a:bodyPr/>
          <a:lstStyle>
            <a:lvl1pPr>
              <a:defRPr/>
            </a:lvl1pPr>
          </a:lstStyle>
          <a:p>
            <a:pPr>
              <a:defRPr/>
            </a:pPr>
            <a:fld id="{D5D41A2B-E87D-4141-9E1F-B54530408C72}" type="datetime1">
              <a:rPr lang="en-US" altLang="zh-CN" smtClean="0"/>
              <a:t>2/19/23</a:t>
            </a:fld>
            <a:endParaRPr lang="zh-CN" altLang="en-US"/>
          </a:p>
        </p:txBody>
      </p:sp>
      <p:sp>
        <p:nvSpPr>
          <p:cNvPr id="3" name="页脚占位符 5">
            <a:extLst>
              <a:ext uri="{FF2B5EF4-FFF2-40B4-BE49-F238E27FC236}">
                <a16:creationId xmlns:a16="http://schemas.microsoft.com/office/drawing/2014/main" id="{46E00CBA-9CA8-464E-8188-7A33B8125E4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3F2C6657-ADC3-8B40-B65E-3EE27236FB45}"/>
              </a:ext>
            </a:extLst>
          </p:cNvPr>
          <p:cNvSpPr>
            <a:spLocks noGrp="1" noChangeArrowheads="1"/>
          </p:cNvSpPr>
          <p:nvPr>
            <p:ph type="sldNum" sz="quarter" idx="12"/>
          </p:nvPr>
        </p:nvSpPr>
        <p:spPr>
          <a:ln/>
        </p:spPr>
        <p:txBody>
          <a:bodyPr/>
          <a:lstStyle>
            <a:lvl1pPr>
              <a:defRPr/>
            </a:lvl1pPr>
          </a:lstStyle>
          <a:p>
            <a:fld id="{8FABFF3D-9371-444D-9D12-7ED5C1FDE82D}" type="slidenum">
              <a:rPr lang="zh-CN" altLang="en-US"/>
              <a:pPr/>
              <a:t>‹#›</a:t>
            </a:fld>
            <a:endParaRPr lang="zh-CN" altLang="en-US"/>
          </a:p>
        </p:txBody>
      </p:sp>
    </p:spTree>
    <p:extLst>
      <p:ext uri="{BB962C8B-B14F-4D97-AF65-F5344CB8AC3E}">
        <p14:creationId xmlns:p14="http://schemas.microsoft.com/office/powerpoint/2010/main" val="262575093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5E7DDC-6AF3-2A45-99F6-13C6B2747744}"/>
              </a:ext>
            </a:extLst>
          </p:cNvPr>
          <p:cNvSpPr>
            <a:spLocks noGrp="1" noChangeArrowheads="1"/>
          </p:cNvSpPr>
          <p:nvPr>
            <p:ph type="dt" sz="half" idx="10"/>
          </p:nvPr>
        </p:nvSpPr>
        <p:spPr>
          <a:ln/>
        </p:spPr>
        <p:txBody>
          <a:bodyPr/>
          <a:lstStyle>
            <a:lvl1pPr>
              <a:defRPr/>
            </a:lvl1pPr>
          </a:lstStyle>
          <a:p>
            <a:pPr>
              <a:defRPr/>
            </a:pPr>
            <a:fld id="{B584337F-D679-604D-BF25-1222E50C84C3}" type="datetime1">
              <a:rPr lang="en-US" altLang="zh-CN" smtClean="0"/>
              <a:t>2/19/23</a:t>
            </a:fld>
            <a:endParaRPr lang="zh-CN" altLang="en-US"/>
          </a:p>
        </p:txBody>
      </p:sp>
      <p:sp>
        <p:nvSpPr>
          <p:cNvPr id="6" name="页脚占位符 5">
            <a:extLst>
              <a:ext uri="{FF2B5EF4-FFF2-40B4-BE49-F238E27FC236}">
                <a16:creationId xmlns:a16="http://schemas.microsoft.com/office/drawing/2014/main" id="{0B6C8E90-1A75-7E45-8173-27351ECD879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81B5CADC-E6EE-EE49-9895-C461CFB3A474}"/>
              </a:ext>
            </a:extLst>
          </p:cNvPr>
          <p:cNvSpPr>
            <a:spLocks noGrp="1" noChangeArrowheads="1"/>
          </p:cNvSpPr>
          <p:nvPr>
            <p:ph type="sldNum" sz="quarter" idx="12"/>
          </p:nvPr>
        </p:nvSpPr>
        <p:spPr>
          <a:ln/>
        </p:spPr>
        <p:txBody>
          <a:bodyPr/>
          <a:lstStyle>
            <a:lvl1pPr>
              <a:defRPr/>
            </a:lvl1pPr>
          </a:lstStyle>
          <a:p>
            <a:fld id="{48CACDB7-5677-BD49-B656-753E25C7E53C}" type="slidenum">
              <a:rPr lang="zh-CN" altLang="en-US"/>
              <a:pPr/>
              <a:t>‹#›</a:t>
            </a:fld>
            <a:endParaRPr lang="zh-CN" altLang="en-US"/>
          </a:p>
        </p:txBody>
      </p:sp>
    </p:spTree>
    <p:extLst>
      <p:ext uri="{BB962C8B-B14F-4D97-AF65-F5344CB8AC3E}">
        <p14:creationId xmlns:p14="http://schemas.microsoft.com/office/powerpoint/2010/main" val="237709109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0F2C7B-0758-3A47-BB86-4E5FFD0E57A8}"/>
              </a:ext>
            </a:extLst>
          </p:cNvPr>
          <p:cNvSpPr>
            <a:spLocks noGrp="1" noChangeArrowheads="1"/>
          </p:cNvSpPr>
          <p:nvPr>
            <p:ph type="dt" sz="half" idx="10"/>
          </p:nvPr>
        </p:nvSpPr>
        <p:spPr>
          <a:ln/>
        </p:spPr>
        <p:txBody>
          <a:bodyPr/>
          <a:lstStyle>
            <a:lvl1pPr>
              <a:defRPr/>
            </a:lvl1pPr>
          </a:lstStyle>
          <a:p>
            <a:pPr>
              <a:defRPr/>
            </a:pPr>
            <a:fld id="{47AAD2DC-7628-BA4D-91DF-236AA3B62F83}" type="datetime1">
              <a:rPr lang="en-US" altLang="zh-CN" smtClean="0"/>
              <a:t>2/19/23</a:t>
            </a:fld>
            <a:endParaRPr lang="zh-CN" altLang="en-US"/>
          </a:p>
        </p:txBody>
      </p:sp>
      <p:sp>
        <p:nvSpPr>
          <p:cNvPr id="6" name="页脚占位符 5">
            <a:extLst>
              <a:ext uri="{FF2B5EF4-FFF2-40B4-BE49-F238E27FC236}">
                <a16:creationId xmlns:a16="http://schemas.microsoft.com/office/drawing/2014/main" id="{4636869A-8AE0-4C4C-AF49-D0E28126B08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E75BB5FF-0FCB-8B49-984C-AB858B0A8FDA}"/>
              </a:ext>
            </a:extLst>
          </p:cNvPr>
          <p:cNvSpPr>
            <a:spLocks noGrp="1" noChangeArrowheads="1"/>
          </p:cNvSpPr>
          <p:nvPr>
            <p:ph type="sldNum" sz="quarter" idx="12"/>
          </p:nvPr>
        </p:nvSpPr>
        <p:spPr>
          <a:ln/>
        </p:spPr>
        <p:txBody>
          <a:bodyPr/>
          <a:lstStyle>
            <a:lvl1pPr>
              <a:defRPr/>
            </a:lvl1pPr>
          </a:lstStyle>
          <a:p>
            <a:fld id="{B32D3B05-56E4-8949-A3F8-6707964F9ED8}" type="slidenum">
              <a:rPr lang="zh-CN" altLang="en-US"/>
              <a:pPr/>
              <a:t>‹#›</a:t>
            </a:fld>
            <a:endParaRPr lang="zh-CN" altLang="en-US"/>
          </a:p>
        </p:txBody>
      </p:sp>
    </p:spTree>
    <p:extLst>
      <p:ext uri="{BB962C8B-B14F-4D97-AF65-F5344CB8AC3E}">
        <p14:creationId xmlns:p14="http://schemas.microsoft.com/office/powerpoint/2010/main" val="202737815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64EC367A-8073-B247-9828-38920D275567}"/>
              </a:ext>
            </a:extLst>
          </p:cNvPr>
          <p:cNvSpPr>
            <a:spLocks noGrp="1" noChangeArrowheads="1"/>
          </p:cNvSpPr>
          <p:nvPr>
            <p:ph type="dt" sz="half" idx="10"/>
          </p:nvPr>
        </p:nvSpPr>
        <p:spPr>
          <a:ln/>
        </p:spPr>
        <p:txBody>
          <a:bodyPr/>
          <a:lstStyle>
            <a:lvl1pPr>
              <a:defRPr/>
            </a:lvl1pPr>
          </a:lstStyle>
          <a:p>
            <a:pPr>
              <a:defRPr/>
            </a:pPr>
            <a:fld id="{1C558E28-F4AB-E046-BFF0-E95E04C9ED4C}" type="datetime1">
              <a:rPr lang="en-US" altLang="zh-CN" smtClean="0"/>
              <a:t>2/19/23</a:t>
            </a:fld>
            <a:endParaRPr lang="zh-CN" altLang="en-US"/>
          </a:p>
        </p:txBody>
      </p:sp>
      <p:sp>
        <p:nvSpPr>
          <p:cNvPr id="5" name="页脚占位符 5">
            <a:extLst>
              <a:ext uri="{FF2B5EF4-FFF2-40B4-BE49-F238E27FC236}">
                <a16:creationId xmlns:a16="http://schemas.microsoft.com/office/drawing/2014/main" id="{1C5258AC-2B32-F74C-BDF8-35C0214B080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BD99E122-FDF6-4C43-9566-ED799B9D3546}"/>
              </a:ext>
            </a:extLst>
          </p:cNvPr>
          <p:cNvSpPr>
            <a:spLocks noGrp="1" noChangeArrowheads="1"/>
          </p:cNvSpPr>
          <p:nvPr>
            <p:ph type="sldNum" sz="quarter" idx="12"/>
          </p:nvPr>
        </p:nvSpPr>
        <p:spPr>
          <a:ln/>
        </p:spPr>
        <p:txBody>
          <a:bodyPr/>
          <a:lstStyle>
            <a:lvl1pPr>
              <a:defRPr/>
            </a:lvl1pPr>
          </a:lstStyle>
          <a:p>
            <a:fld id="{3C48F664-FF76-744A-877E-2F4AF717EA00}" type="slidenum">
              <a:rPr lang="zh-CN" altLang="en-US"/>
              <a:pPr/>
              <a:t>‹#›</a:t>
            </a:fld>
            <a:endParaRPr lang="zh-CN" altLang="en-US"/>
          </a:p>
        </p:txBody>
      </p:sp>
    </p:spTree>
    <p:extLst>
      <p:ext uri="{BB962C8B-B14F-4D97-AF65-F5344CB8AC3E}">
        <p14:creationId xmlns:p14="http://schemas.microsoft.com/office/powerpoint/2010/main" val="12265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A81F82B4-32FE-7A42-8B13-64E898135847}"/>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027" name="文本占位符 2">
            <a:extLst>
              <a:ext uri="{FF2B5EF4-FFF2-40B4-BE49-F238E27FC236}">
                <a16:creationId xmlns:a16="http://schemas.microsoft.com/office/drawing/2014/main" id="{E60A429E-0FE6-D24E-B102-CD1D1CB25A35}"/>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028" name="日期占位符 3">
            <a:extLst>
              <a:ext uri="{FF2B5EF4-FFF2-40B4-BE49-F238E27FC236}">
                <a16:creationId xmlns:a16="http://schemas.microsoft.com/office/drawing/2014/main" id="{9CFE4460-83AD-774E-B35F-9DF085920E26}"/>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E2D45FE0-737B-324C-8FF3-137AB996407F}" type="datetime1">
              <a:rPr lang="en-US" altLang="zh-CN" smtClean="0"/>
              <a:t>2/19/23</a:t>
            </a:fld>
            <a:endParaRPr lang="zh-CN" altLang="en-US"/>
          </a:p>
        </p:txBody>
      </p:sp>
      <p:sp>
        <p:nvSpPr>
          <p:cNvPr id="1029" name="页脚占位符 4">
            <a:extLst>
              <a:ext uri="{FF2B5EF4-FFF2-40B4-BE49-F238E27FC236}">
                <a16:creationId xmlns:a16="http://schemas.microsoft.com/office/drawing/2014/main" id="{0F079360-214E-4146-9734-138127D5A3D0}"/>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30" name="灯片编号占位符 5">
            <a:extLst>
              <a:ext uri="{FF2B5EF4-FFF2-40B4-BE49-F238E27FC236}">
                <a16:creationId xmlns:a16="http://schemas.microsoft.com/office/drawing/2014/main" id="{D1436D63-9E75-9C44-8739-CC5375CC87B2}"/>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buFont typeface="Arial" panose="020B0604020202020204" pitchFamily="34" charset="0"/>
              <a:buNone/>
              <a:defRPr sz="1200">
                <a:solidFill>
                  <a:srgbClr val="898989"/>
                </a:solidFill>
              </a:defRPr>
            </a:lvl1pPr>
          </a:lstStyle>
          <a:p>
            <a:fld id="{E97BFAA1-03A2-D24B-BD4D-A2FFB711F83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4016" r:id="rId8"/>
    <p:sldLayoutId id="2147483880" r:id="rId9"/>
    <p:sldLayoutId id="2147483881" r:id="rId10"/>
    <p:sldLayoutId id="2147483882" r:id="rId11"/>
    <p:sldLayoutId id="2147483883" r:id="rId12"/>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266" name="标题占位符 1">
            <a:extLst>
              <a:ext uri="{FF2B5EF4-FFF2-40B4-BE49-F238E27FC236}">
                <a16:creationId xmlns:a16="http://schemas.microsoft.com/office/drawing/2014/main" id="{F9435D4F-5A56-9D4D-B34D-80D81AB72A3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1267" name="文本占位符 2">
            <a:extLst>
              <a:ext uri="{FF2B5EF4-FFF2-40B4-BE49-F238E27FC236}">
                <a16:creationId xmlns:a16="http://schemas.microsoft.com/office/drawing/2014/main" id="{C9EDBBBC-E153-B644-80BA-B8A4840F489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2292" name="日期占位符 4">
            <a:extLst>
              <a:ext uri="{FF2B5EF4-FFF2-40B4-BE49-F238E27FC236}">
                <a16:creationId xmlns:a16="http://schemas.microsoft.com/office/drawing/2014/main" id="{8BCB2381-D650-8243-9021-5C930D79466F}"/>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15D6AAFF-4B67-AA4D-B1D4-25492C4BF8C5}" type="datetime1">
              <a:rPr lang="en-US" altLang="zh-CN" smtClean="0"/>
              <a:t>2/19/23</a:t>
            </a:fld>
            <a:endParaRPr lang="zh-CN" altLang="en-US"/>
          </a:p>
        </p:txBody>
      </p:sp>
      <p:sp>
        <p:nvSpPr>
          <p:cNvPr id="12293" name="页脚占位符 5">
            <a:extLst>
              <a:ext uri="{FF2B5EF4-FFF2-40B4-BE49-F238E27FC236}">
                <a16:creationId xmlns:a16="http://schemas.microsoft.com/office/drawing/2014/main" id="{F2080B5A-3271-524A-B786-E2B9BDC777B3}"/>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2294" name="灯片编号占位符 6">
            <a:extLst>
              <a:ext uri="{FF2B5EF4-FFF2-40B4-BE49-F238E27FC236}">
                <a16:creationId xmlns:a16="http://schemas.microsoft.com/office/drawing/2014/main" id="{F8A72A9C-4E6A-9646-AA88-3E1935E5C7FF}"/>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24B14E7C-9C28-7542-97A2-845AAFADDAD9}"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a:extLst>
              <a:ext uri="{FF2B5EF4-FFF2-40B4-BE49-F238E27FC236}">
                <a16:creationId xmlns:a16="http://schemas.microsoft.com/office/drawing/2014/main" id="{CDE59A38-F304-9943-A1E5-57C8F6E1061E}"/>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2291" name="文本占位符 2">
            <a:extLst>
              <a:ext uri="{FF2B5EF4-FFF2-40B4-BE49-F238E27FC236}">
                <a16:creationId xmlns:a16="http://schemas.microsoft.com/office/drawing/2014/main" id="{C353A8B4-C073-1C4A-9F01-F5CBB0ECC6B8}"/>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3316" name="日期占位符 3">
            <a:extLst>
              <a:ext uri="{FF2B5EF4-FFF2-40B4-BE49-F238E27FC236}">
                <a16:creationId xmlns:a16="http://schemas.microsoft.com/office/drawing/2014/main" id="{15A95132-2838-4B4C-997B-51374887EC3D}"/>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8061F2FC-2D4E-3848-AE0F-BC3FCDD1F8BC}" type="datetime1">
              <a:rPr lang="en-US" altLang="zh-CN" smtClean="0"/>
              <a:t>2/19/23</a:t>
            </a:fld>
            <a:endParaRPr lang="zh-CN" altLang="en-US"/>
          </a:p>
        </p:txBody>
      </p:sp>
      <p:sp>
        <p:nvSpPr>
          <p:cNvPr id="13317" name="页脚占位符 4">
            <a:extLst>
              <a:ext uri="{FF2B5EF4-FFF2-40B4-BE49-F238E27FC236}">
                <a16:creationId xmlns:a16="http://schemas.microsoft.com/office/drawing/2014/main" id="{3235B2C4-99D0-C243-9D45-A464327A2A8B}"/>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3318" name="灯片编号占位符 5">
            <a:extLst>
              <a:ext uri="{FF2B5EF4-FFF2-40B4-BE49-F238E27FC236}">
                <a16:creationId xmlns:a16="http://schemas.microsoft.com/office/drawing/2014/main" id="{4732A8E2-C4EA-0649-A004-0D91EAD4E53C}"/>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C67B9270-FB19-504F-9CBB-063EA9D0221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标题占位符 1">
            <a:extLst>
              <a:ext uri="{FF2B5EF4-FFF2-40B4-BE49-F238E27FC236}">
                <a16:creationId xmlns:a16="http://schemas.microsoft.com/office/drawing/2014/main" id="{1541D005-63C6-ED4C-BF5F-4417DCE40E88}"/>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3315" name="文本占位符 2">
            <a:extLst>
              <a:ext uri="{FF2B5EF4-FFF2-40B4-BE49-F238E27FC236}">
                <a16:creationId xmlns:a16="http://schemas.microsoft.com/office/drawing/2014/main" id="{0677813F-82C6-AE4E-A997-81D8359E49E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4340" name="日期占位符 3">
            <a:extLst>
              <a:ext uri="{FF2B5EF4-FFF2-40B4-BE49-F238E27FC236}">
                <a16:creationId xmlns:a16="http://schemas.microsoft.com/office/drawing/2014/main" id="{BA5E79D1-9796-024B-B7C4-9D18A429E5C0}"/>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51464651-B749-524F-8463-6AEFDB8520F5}" type="datetime1">
              <a:rPr lang="en-US" altLang="zh-CN" smtClean="0"/>
              <a:t>2/19/23</a:t>
            </a:fld>
            <a:endParaRPr lang="zh-CN" altLang="en-US"/>
          </a:p>
        </p:txBody>
      </p:sp>
      <p:sp>
        <p:nvSpPr>
          <p:cNvPr id="14341" name="页脚占位符 4">
            <a:extLst>
              <a:ext uri="{FF2B5EF4-FFF2-40B4-BE49-F238E27FC236}">
                <a16:creationId xmlns:a16="http://schemas.microsoft.com/office/drawing/2014/main" id="{0A06EE6B-FA72-6F4D-B91D-0764D0830E6A}"/>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4342" name="灯片编号占位符 5">
            <a:extLst>
              <a:ext uri="{FF2B5EF4-FFF2-40B4-BE49-F238E27FC236}">
                <a16:creationId xmlns:a16="http://schemas.microsoft.com/office/drawing/2014/main" id="{3E21F4AC-99B4-0548-9B60-EE62E7F796CB}"/>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B5592001-2674-AF40-BB1B-6DFCD4DA2D3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0FF2E636-9146-704C-A66E-7CAF9BD8D121}"/>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2051" name="文本占位符 2">
            <a:extLst>
              <a:ext uri="{FF2B5EF4-FFF2-40B4-BE49-F238E27FC236}">
                <a16:creationId xmlns:a16="http://schemas.microsoft.com/office/drawing/2014/main" id="{0AA42C9A-D3FD-A74B-8B4F-2E88E4DB669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3076" name="日期占位符 3">
            <a:extLst>
              <a:ext uri="{FF2B5EF4-FFF2-40B4-BE49-F238E27FC236}">
                <a16:creationId xmlns:a16="http://schemas.microsoft.com/office/drawing/2014/main" id="{57A23A45-E957-094D-8C70-12FEE859705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7CF408F2-7209-D848-89C9-BD0FAF9BBB0C}" type="datetime1">
              <a:rPr lang="en-US" altLang="zh-CN" smtClean="0"/>
              <a:t>2/19/23</a:t>
            </a:fld>
            <a:endParaRPr lang="zh-CN" altLang="en-US"/>
          </a:p>
        </p:txBody>
      </p:sp>
      <p:sp>
        <p:nvSpPr>
          <p:cNvPr id="3077" name="页脚占位符 4">
            <a:extLst>
              <a:ext uri="{FF2B5EF4-FFF2-40B4-BE49-F238E27FC236}">
                <a16:creationId xmlns:a16="http://schemas.microsoft.com/office/drawing/2014/main" id="{40873384-8D92-C642-85B4-BA8EEF0CDAC9}"/>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3078" name="灯片编号占位符 5">
            <a:extLst>
              <a:ext uri="{FF2B5EF4-FFF2-40B4-BE49-F238E27FC236}">
                <a16:creationId xmlns:a16="http://schemas.microsoft.com/office/drawing/2014/main" id="{62D143B7-51DE-2548-BB4D-644A054514BC}"/>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buFont typeface="Arial" panose="020B0604020202020204" pitchFamily="34" charset="0"/>
              <a:buNone/>
              <a:defRPr sz="1200">
                <a:solidFill>
                  <a:srgbClr val="898989"/>
                </a:solidFill>
              </a:defRPr>
            </a:lvl1pPr>
          </a:lstStyle>
          <a:p>
            <a:fld id="{33BDDD14-5B14-2A49-ABFE-03DC3EE3D17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56E96C67-97B7-9543-AF17-97973D16644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3075" name="文本占位符 2">
            <a:extLst>
              <a:ext uri="{FF2B5EF4-FFF2-40B4-BE49-F238E27FC236}">
                <a16:creationId xmlns:a16="http://schemas.microsoft.com/office/drawing/2014/main" id="{51D514AF-B11D-BF45-878A-5070BE341A8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4100" name="日期占位符 3">
            <a:extLst>
              <a:ext uri="{FF2B5EF4-FFF2-40B4-BE49-F238E27FC236}">
                <a16:creationId xmlns:a16="http://schemas.microsoft.com/office/drawing/2014/main" id="{59257AEB-64D3-A743-A8D1-A31B5975F77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093B16AA-7C52-3E49-B4C7-ECF71AEFF9BC}" type="datetime1">
              <a:rPr lang="en-US" altLang="zh-CN" smtClean="0"/>
              <a:t>2/19/23</a:t>
            </a:fld>
            <a:endParaRPr lang="zh-CN" altLang="en-US"/>
          </a:p>
        </p:txBody>
      </p:sp>
      <p:sp>
        <p:nvSpPr>
          <p:cNvPr id="4101" name="页脚占位符 4">
            <a:extLst>
              <a:ext uri="{FF2B5EF4-FFF2-40B4-BE49-F238E27FC236}">
                <a16:creationId xmlns:a16="http://schemas.microsoft.com/office/drawing/2014/main" id="{6607F4E1-91C3-3145-AC01-6AB69FAF24E8}"/>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4102" name="灯片编号占位符 5">
            <a:extLst>
              <a:ext uri="{FF2B5EF4-FFF2-40B4-BE49-F238E27FC236}">
                <a16:creationId xmlns:a16="http://schemas.microsoft.com/office/drawing/2014/main" id="{3EA6EE20-3FF3-004D-BBB9-5147101D0C0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BCFDFE53-963A-D64F-B99A-D26DE717925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CE38719D-11AC-EC49-B0D3-ECCA085AF488}"/>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5123" name="文本占位符 2">
            <a:extLst>
              <a:ext uri="{FF2B5EF4-FFF2-40B4-BE49-F238E27FC236}">
                <a16:creationId xmlns:a16="http://schemas.microsoft.com/office/drawing/2014/main" id="{8432B496-E2EA-EA47-8FE7-AED9D0CEB1A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6148" name="日期占位符 3">
            <a:extLst>
              <a:ext uri="{FF2B5EF4-FFF2-40B4-BE49-F238E27FC236}">
                <a16:creationId xmlns:a16="http://schemas.microsoft.com/office/drawing/2014/main" id="{7A9DA11A-0761-CB47-8D00-326C67B081D1}"/>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1F0E1953-4845-B042-B2D6-86766336F052}" type="datetime1">
              <a:rPr lang="en-US" altLang="zh-CN" smtClean="0"/>
              <a:t>2/19/23</a:t>
            </a:fld>
            <a:endParaRPr lang="zh-CN" altLang="en-US"/>
          </a:p>
        </p:txBody>
      </p:sp>
      <p:sp>
        <p:nvSpPr>
          <p:cNvPr id="6149" name="页脚占位符 4">
            <a:extLst>
              <a:ext uri="{FF2B5EF4-FFF2-40B4-BE49-F238E27FC236}">
                <a16:creationId xmlns:a16="http://schemas.microsoft.com/office/drawing/2014/main" id="{703ADFD2-24C8-DC4D-B3E5-19B45151DD2E}"/>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6150" name="灯片编号占位符 5">
            <a:extLst>
              <a:ext uri="{FF2B5EF4-FFF2-40B4-BE49-F238E27FC236}">
                <a16:creationId xmlns:a16="http://schemas.microsoft.com/office/drawing/2014/main" id="{EACF2188-441A-E44F-A729-E7AD398E7C4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4407FB97-D7C6-594F-B593-B3AF08C3F7D7}"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标题占位符 1">
            <a:extLst>
              <a:ext uri="{FF2B5EF4-FFF2-40B4-BE49-F238E27FC236}">
                <a16:creationId xmlns:a16="http://schemas.microsoft.com/office/drawing/2014/main" id="{767CF42A-6C9E-964C-9327-7A4976EE4170}"/>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6147" name="文本占位符 2">
            <a:extLst>
              <a:ext uri="{FF2B5EF4-FFF2-40B4-BE49-F238E27FC236}">
                <a16:creationId xmlns:a16="http://schemas.microsoft.com/office/drawing/2014/main" id="{E6DE13C5-68F2-B94F-BD23-2D0B9BBC187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7172" name="日期占位符 4">
            <a:extLst>
              <a:ext uri="{FF2B5EF4-FFF2-40B4-BE49-F238E27FC236}">
                <a16:creationId xmlns:a16="http://schemas.microsoft.com/office/drawing/2014/main" id="{91E34804-2F59-B548-A9E1-91B46AD509A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9F499B53-E852-2D43-B7D1-9932AC801380}" type="datetime1">
              <a:rPr lang="en-US" altLang="zh-CN" smtClean="0"/>
              <a:t>2/19/23</a:t>
            </a:fld>
            <a:endParaRPr lang="zh-CN" altLang="en-US"/>
          </a:p>
        </p:txBody>
      </p:sp>
      <p:sp>
        <p:nvSpPr>
          <p:cNvPr id="7173" name="页脚占位符 5">
            <a:extLst>
              <a:ext uri="{FF2B5EF4-FFF2-40B4-BE49-F238E27FC236}">
                <a16:creationId xmlns:a16="http://schemas.microsoft.com/office/drawing/2014/main" id="{D2963AAB-D426-8B48-8EF5-02431D3BE670}"/>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7174" name="灯片编号占位符 6">
            <a:extLst>
              <a:ext uri="{FF2B5EF4-FFF2-40B4-BE49-F238E27FC236}">
                <a16:creationId xmlns:a16="http://schemas.microsoft.com/office/drawing/2014/main" id="{6F61ABD9-B287-F440-A2E8-901C620FDFC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C5370B83-9545-0042-A9E1-887C7D84EFC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标题占位符 1">
            <a:extLst>
              <a:ext uri="{FF2B5EF4-FFF2-40B4-BE49-F238E27FC236}">
                <a16:creationId xmlns:a16="http://schemas.microsoft.com/office/drawing/2014/main" id="{3625AB36-8A07-4D46-9592-C73E552AC4AA}"/>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7171" name="文本占位符 2">
            <a:extLst>
              <a:ext uri="{FF2B5EF4-FFF2-40B4-BE49-F238E27FC236}">
                <a16:creationId xmlns:a16="http://schemas.microsoft.com/office/drawing/2014/main" id="{6B85347D-179B-8E4F-B5DF-9683DEF1106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8196" name="日期占位符 6">
            <a:extLst>
              <a:ext uri="{FF2B5EF4-FFF2-40B4-BE49-F238E27FC236}">
                <a16:creationId xmlns:a16="http://schemas.microsoft.com/office/drawing/2014/main" id="{D7920216-B6E9-1F48-A8EF-C6CE3D01922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FB107616-535D-4443-B971-3B518F2AA2E2}" type="datetime1">
              <a:rPr lang="en-US" altLang="zh-CN" smtClean="0"/>
              <a:t>2/19/23</a:t>
            </a:fld>
            <a:endParaRPr lang="zh-CN" altLang="en-US"/>
          </a:p>
        </p:txBody>
      </p:sp>
      <p:sp>
        <p:nvSpPr>
          <p:cNvPr id="8197" name="页脚占位符 7">
            <a:extLst>
              <a:ext uri="{FF2B5EF4-FFF2-40B4-BE49-F238E27FC236}">
                <a16:creationId xmlns:a16="http://schemas.microsoft.com/office/drawing/2014/main" id="{617BEA07-8560-BC42-902E-ACED75BEC44B}"/>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8198" name="灯片编号占位符 8">
            <a:extLst>
              <a:ext uri="{FF2B5EF4-FFF2-40B4-BE49-F238E27FC236}">
                <a16:creationId xmlns:a16="http://schemas.microsoft.com/office/drawing/2014/main" id="{2E07B519-7366-2840-99B2-5638CE0EB235}"/>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9452B6A4-F6E8-D24B-9050-6C01209B861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标题占位符 1">
            <a:extLst>
              <a:ext uri="{FF2B5EF4-FFF2-40B4-BE49-F238E27FC236}">
                <a16:creationId xmlns:a16="http://schemas.microsoft.com/office/drawing/2014/main" id="{2F3A17D9-45A1-8141-81FF-76CE969BEE9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8195" name="文本占位符 2">
            <a:extLst>
              <a:ext uri="{FF2B5EF4-FFF2-40B4-BE49-F238E27FC236}">
                <a16:creationId xmlns:a16="http://schemas.microsoft.com/office/drawing/2014/main" id="{F5594C88-E756-674F-B105-AB8837B08237}"/>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9220" name="日期占位符 2">
            <a:extLst>
              <a:ext uri="{FF2B5EF4-FFF2-40B4-BE49-F238E27FC236}">
                <a16:creationId xmlns:a16="http://schemas.microsoft.com/office/drawing/2014/main" id="{733BFC10-4B60-6A4B-A6DD-5B6D8AEAD5F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41A40110-1D86-CF4E-89A4-DB1FEC5CFEEA}" type="datetime1">
              <a:rPr lang="en-US" altLang="zh-CN" smtClean="0"/>
              <a:t>2/19/23</a:t>
            </a:fld>
            <a:endParaRPr lang="zh-CN" altLang="en-US"/>
          </a:p>
        </p:txBody>
      </p:sp>
      <p:sp>
        <p:nvSpPr>
          <p:cNvPr id="9221" name="页脚占位符 3">
            <a:extLst>
              <a:ext uri="{FF2B5EF4-FFF2-40B4-BE49-F238E27FC236}">
                <a16:creationId xmlns:a16="http://schemas.microsoft.com/office/drawing/2014/main" id="{12251798-D779-8C45-87F2-50538C097556}"/>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9222" name="灯片编号占位符 4">
            <a:extLst>
              <a:ext uri="{FF2B5EF4-FFF2-40B4-BE49-F238E27FC236}">
                <a16:creationId xmlns:a16="http://schemas.microsoft.com/office/drawing/2014/main" id="{8921A3C7-26FF-7744-B028-86AA9973CBB8}"/>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92964ED6-EC10-E646-989C-22767AEF586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标题占位符 1">
            <a:extLst>
              <a:ext uri="{FF2B5EF4-FFF2-40B4-BE49-F238E27FC236}">
                <a16:creationId xmlns:a16="http://schemas.microsoft.com/office/drawing/2014/main" id="{4A990B60-AE12-F149-B747-7ED9131A1203}"/>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9219" name="文本占位符 2">
            <a:extLst>
              <a:ext uri="{FF2B5EF4-FFF2-40B4-BE49-F238E27FC236}">
                <a16:creationId xmlns:a16="http://schemas.microsoft.com/office/drawing/2014/main" id="{F20BAE9F-B748-EF43-8BC6-D053EE0EF98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0244" name="日期占位符 1">
            <a:extLst>
              <a:ext uri="{FF2B5EF4-FFF2-40B4-BE49-F238E27FC236}">
                <a16:creationId xmlns:a16="http://schemas.microsoft.com/office/drawing/2014/main" id="{66629BD3-EB65-C042-B1FB-86D73BEAFBE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BB7D7B2D-A94C-C849-95D1-18ED73DB0B85}" type="datetime1">
              <a:rPr lang="en-US" altLang="zh-CN" smtClean="0"/>
              <a:t>2/19/23</a:t>
            </a:fld>
            <a:endParaRPr lang="zh-CN" altLang="en-US"/>
          </a:p>
        </p:txBody>
      </p:sp>
      <p:sp>
        <p:nvSpPr>
          <p:cNvPr id="10245" name="页脚占位符 2">
            <a:extLst>
              <a:ext uri="{FF2B5EF4-FFF2-40B4-BE49-F238E27FC236}">
                <a16:creationId xmlns:a16="http://schemas.microsoft.com/office/drawing/2014/main" id="{C5DFDB93-A521-5D4B-A8CC-A90EB9D75524}"/>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0246" name="灯片编号占位符 3">
            <a:extLst>
              <a:ext uri="{FF2B5EF4-FFF2-40B4-BE49-F238E27FC236}">
                <a16:creationId xmlns:a16="http://schemas.microsoft.com/office/drawing/2014/main" id="{24C77451-F8F8-E441-AB68-8EE3E82DF3E2}"/>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63AE9966-4E86-A34F-A62B-B3051D5D6BD2}"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标题占位符 1">
            <a:extLst>
              <a:ext uri="{FF2B5EF4-FFF2-40B4-BE49-F238E27FC236}">
                <a16:creationId xmlns:a16="http://schemas.microsoft.com/office/drawing/2014/main" id="{934F9200-D6A0-084E-9028-FE6464BBA2A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0243" name="文本占位符 2">
            <a:extLst>
              <a:ext uri="{FF2B5EF4-FFF2-40B4-BE49-F238E27FC236}">
                <a16:creationId xmlns:a16="http://schemas.microsoft.com/office/drawing/2014/main" id="{1FBC6777-0FB2-BE4C-B35B-6AD776B04737}"/>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1268" name="日期占位符 4">
            <a:extLst>
              <a:ext uri="{FF2B5EF4-FFF2-40B4-BE49-F238E27FC236}">
                <a16:creationId xmlns:a16="http://schemas.microsoft.com/office/drawing/2014/main" id="{81100FCC-5B06-3646-8576-BF00546F6E44}"/>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8EB1C76E-04F8-1D43-AFC0-29B5A9686DD1}" type="datetime1">
              <a:rPr lang="en-US" altLang="zh-CN" smtClean="0"/>
              <a:t>2/19/23</a:t>
            </a:fld>
            <a:endParaRPr lang="zh-CN" altLang="en-US"/>
          </a:p>
        </p:txBody>
      </p:sp>
      <p:sp>
        <p:nvSpPr>
          <p:cNvPr id="11269" name="页脚占位符 5">
            <a:extLst>
              <a:ext uri="{FF2B5EF4-FFF2-40B4-BE49-F238E27FC236}">
                <a16:creationId xmlns:a16="http://schemas.microsoft.com/office/drawing/2014/main" id="{4D53BA25-5959-444D-80E3-4C02F55C30A3}"/>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1270" name="灯片编号占位符 6">
            <a:extLst>
              <a:ext uri="{FF2B5EF4-FFF2-40B4-BE49-F238E27FC236}">
                <a16:creationId xmlns:a16="http://schemas.microsoft.com/office/drawing/2014/main" id="{C847B0E1-9BD4-6C4B-A2C4-21DD7B40996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77E630D0-0E5E-F842-83F1-2819F116D6D5}"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ACF4E0-5CC3-D8B7-1D50-B257663339F9}"/>
              </a:ext>
            </a:extLst>
          </p:cNvPr>
          <p:cNvSpPr>
            <a:spLocks noGrp="1"/>
          </p:cNvSpPr>
          <p:nvPr>
            <p:ph type="sldNum" sz="quarter" idx="12"/>
          </p:nvPr>
        </p:nvSpPr>
        <p:spPr/>
        <p:txBody>
          <a:bodyPr/>
          <a:lstStyle/>
          <a:p>
            <a:fld id="{465717F2-DE62-A445-9F03-50055757659A}" type="slidenum">
              <a:rPr lang="zh-CN" altLang="en-US" smtClean="0"/>
              <a:pPr/>
              <a:t>1</a:t>
            </a:fld>
            <a:endParaRPr lang="zh-CN" altLang="en-US"/>
          </a:p>
        </p:txBody>
      </p:sp>
      <p:pic>
        <p:nvPicPr>
          <p:cNvPr id="3" name="Picture 2">
            <a:extLst>
              <a:ext uri="{FF2B5EF4-FFF2-40B4-BE49-F238E27FC236}">
                <a16:creationId xmlns:a16="http://schemas.microsoft.com/office/drawing/2014/main" id="{0DA5B3E5-55AE-E822-3E55-DD524B12C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660" y="62967"/>
            <a:ext cx="1705897" cy="1705897"/>
          </a:xfrm>
          <a:prstGeom prst="rect">
            <a:avLst/>
          </a:prstGeom>
        </p:spPr>
      </p:pic>
      <p:pic>
        <p:nvPicPr>
          <p:cNvPr id="4" name="Picture 3">
            <a:extLst>
              <a:ext uri="{FF2B5EF4-FFF2-40B4-BE49-F238E27FC236}">
                <a16:creationId xmlns:a16="http://schemas.microsoft.com/office/drawing/2014/main" id="{49094B83-14C1-6CFC-791B-C8F17F695530}"/>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82923" y="224400"/>
            <a:ext cx="1383030" cy="1383030"/>
          </a:xfrm>
          <a:prstGeom prst="rect">
            <a:avLst/>
          </a:prstGeom>
        </p:spPr>
      </p:pic>
      <p:sp>
        <p:nvSpPr>
          <p:cNvPr id="5" name="文本框 6">
            <a:extLst>
              <a:ext uri="{FF2B5EF4-FFF2-40B4-BE49-F238E27FC236}">
                <a16:creationId xmlns:a16="http://schemas.microsoft.com/office/drawing/2014/main" id="{9977D4C7-59CA-EB89-3BDA-FEE084D7BA5D}"/>
              </a:ext>
            </a:extLst>
          </p:cNvPr>
          <p:cNvSpPr txBox="1">
            <a:spLocks noChangeArrowheads="1"/>
          </p:cNvSpPr>
          <p:nvPr/>
        </p:nvSpPr>
        <p:spPr bwMode="auto">
          <a:xfrm>
            <a:off x="1" y="2770062"/>
            <a:ext cx="12191999" cy="106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buFont typeface="Arial" panose="020B0604020202020204" pitchFamily="34" charset="0"/>
              <a:buNone/>
            </a:pPr>
            <a:r>
              <a:rPr lang="zh-CN" altLang="en-US" sz="4800" b="1" dirty="0">
                <a:solidFill>
                  <a:srgbClr val="FFFFFF"/>
                </a:solidFill>
                <a:latin typeface="微软雅黑" panose="020B0503020204020204" pitchFamily="34" charset="-122"/>
                <a:ea typeface="微软雅黑" panose="020B0503020204020204" pitchFamily="34" charset="-122"/>
              </a:rPr>
              <a:t>第一章 绪论</a:t>
            </a:r>
            <a:endParaRPr lang="zh-CN" altLang="en-CN" sz="4000" b="1" dirty="0">
              <a:solidFill>
                <a:srgbClr val="FFFFFF"/>
              </a:solidFill>
              <a:latin typeface="微软雅黑" panose="020B0503020204020204" pitchFamily="34" charset="-122"/>
              <a:ea typeface="微软雅黑" panose="020B0503020204020204" pitchFamily="34" charset="-122"/>
            </a:endParaRPr>
          </a:p>
        </p:txBody>
      </p:sp>
      <p:sp>
        <p:nvSpPr>
          <p:cNvPr id="6" name="文本框 7">
            <a:extLst>
              <a:ext uri="{FF2B5EF4-FFF2-40B4-BE49-F238E27FC236}">
                <a16:creationId xmlns:a16="http://schemas.microsoft.com/office/drawing/2014/main" id="{908AF627-CBEB-CBBE-E727-F2F86C731D6C}"/>
              </a:ext>
            </a:extLst>
          </p:cNvPr>
          <p:cNvSpPr txBox="1">
            <a:spLocks noChangeArrowheads="1"/>
          </p:cNvSpPr>
          <p:nvPr/>
        </p:nvSpPr>
        <p:spPr bwMode="auto">
          <a:xfrm>
            <a:off x="1421477" y="4618614"/>
            <a:ext cx="9653844" cy="168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200000"/>
              </a:lnSpc>
              <a:buFont typeface="Arial" panose="020B0604020202020204" pitchFamily="34" charset="0"/>
              <a:buNone/>
            </a:pPr>
            <a:r>
              <a:rPr lang="zh-CN" altLang="en-US" sz="2800" dirty="0">
                <a:solidFill>
                  <a:srgbClr val="FFFFFF"/>
                </a:solidFill>
                <a:latin typeface="Arial" panose="020B0604020202020204" pitchFamily="34" charset="0"/>
                <a:ea typeface="微软雅黑" panose="020B0503020204020204" pitchFamily="34" charset="-122"/>
              </a:rPr>
              <a:t>张奇  桂韬  黄萱菁</a:t>
            </a:r>
            <a:endParaRPr lang="en-US" altLang="zh-CN" sz="2800" dirty="0">
              <a:solidFill>
                <a:srgbClr val="FFFFFF"/>
              </a:solidFill>
              <a:latin typeface="Arial" panose="020B0604020202020204" pitchFamily="34" charset="0"/>
              <a:ea typeface="微软雅黑" panose="020B0503020204020204" pitchFamily="34" charset="-122"/>
            </a:endParaRPr>
          </a:p>
          <a:p>
            <a:pPr algn="ctr" eaLnBrk="1" hangingPunct="1">
              <a:lnSpc>
                <a:spcPct val="200000"/>
              </a:lnSpc>
              <a:buFont typeface="Arial" panose="020B0604020202020204" pitchFamily="34" charset="0"/>
              <a:buNone/>
            </a:pPr>
            <a:r>
              <a:rPr lang="zh-CN" altLang="en-US" sz="2800" dirty="0">
                <a:solidFill>
                  <a:srgbClr val="FFFFFF"/>
                </a:solidFill>
                <a:latin typeface="Arial" panose="020B0604020202020204" pitchFamily="34" charset="0"/>
                <a:ea typeface="微软雅黑" panose="020B0503020204020204" pitchFamily="34" charset="-122"/>
              </a:rPr>
              <a:t>复旦大学</a:t>
            </a:r>
          </a:p>
        </p:txBody>
      </p:sp>
      <p:sp>
        <p:nvSpPr>
          <p:cNvPr id="8" name="TextBox 7">
            <a:extLst>
              <a:ext uri="{FF2B5EF4-FFF2-40B4-BE49-F238E27FC236}">
                <a16:creationId xmlns:a16="http://schemas.microsoft.com/office/drawing/2014/main" id="{9A8868A2-47A8-6168-AEF6-83CFF2733E3F}"/>
              </a:ext>
            </a:extLst>
          </p:cNvPr>
          <p:cNvSpPr txBox="1"/>
          <p:nvPr/>
        </p:nvSpPr>
        <p:spPr>
          <a:xfrm>
            <a:off x="3046971" y="1718643"/>
            <a:ext cx="6098058" cy="1069780"/>
          </a:xfrm>
          <a:prstGeom prst="rect">
            <a:avLst/>
          </a:prstGeom>
          <a:noFill/>
        </p:spPr>
        <p:txBody>
          <a:bodyPr wrap="square" anchor="ctr" anchorCtr="0">
            <a:spAutoFit/>
          </a:bodyPr>
          <a:lstStyle/>
          <a:p>
            <a:pPr algn="ctr" eaLnBrk="1" hangingPunct="1">
              <a:lnSpc>
                <a:spcPct val="150000"/>
              </a:lnSpc>
              <a:buFont typeface="Arial" panose="020B0604020202020204" pitchFamily="34" charset="0"/>
              <a:buNone/>
            </a:pPr>
            <a:r>
              <a:rPr lang="zh-CN" altLang="en-CN" sz="4800" b="1" dirty="0">
                <a:solidFill>
                  <a:srgbClr val="FFFFFF"/>
                </a:solidFill>
                <a:latin typeface="微软雅黑" panose="020B0503020204020204" pitchFamily="34" charset="-122"/>
                <a:ea typeface="微软雅黑" panose="020B0503020204020204" pitchFamily="34" charset="-122"/>
              </a:rPr>
              <a:t>自然</a:t>
            </a:r>
            <a:r>
              <a:rPr lang="zh-CN" altLang="en-US" sz="4800" b="1" dirty="0">
                <a:solidFill>
                  <a:srgbClr val="FFFFFF"/>
                </a:solidFill>
                <a:latin typeface="微软雅黑" panose="020B0503020204020204" pitchFamily="34" charset="-122"/>
                <a:ea typeface="微软雅黑" panose="020B0503020204020204" pitchFamily="34" charset="-122"/>
              </a:rPr>
              <a:t>语言处理导论</a:t>
            </a:r>
            <a:endParaRPr lang="en-US" altLang="zh-CN" sz="48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3648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68102"/>
            <a:ext cx="11377612" cy="3251018"/>
          </a:xfrm>
          <a:prstGeom prst="rect">
            <a:avLst/>
          </a:prstGeom>
          <a:noFill/>
        </p:spPr>
        <p:txBody>
          <a:bodyPr wrap="square">
            <a:spAutoFit/>
          </a:bodyPr>
          <a:lstStyle/>
          <a:p>
            <a:pPr algn="just">
              <a:lnSpc>
                <a:spcPct val="150000"/>
              </a:lnSpc>
            </a:pPr>
            <a:r>
              <a:rPr lang="zh-CN" altLang="en-US" sz="3200" b="1" dirty="0">
                <a:effectLst/>
                <a:latin typeface="Microsoft YaHei" panose="020B0503020204020204" pitchFamily="34" charset="-122"/>
                <a:ea typeface="Microsoft YaHei" panose="020B0503020204020204" pitchFamily="34" charset="-122"/>
              </a:rPr>
              <a:t>基于机器学习和数据驱动</a:t>
            </a:r>
            <a:endParaRPr lang="en-US" altLang="zh-CN" sz="3200" b="1" dirty="0">
              <a:effectLst/>
              <a:latin typeface="Microsoft YaHei" panose="020B0503020204020204" pitchFamily="34" charset="-122"/>
              <a:ea typeface="Microsoft YaHei" panose="020B0503020204020204" pitchFamily="34" charset="-122"/>
            </a:endParaRPr>
          </a:p>
          <a:p>
            <a:pPr marL="457200" indent="-457200" algn="just">
              <a:lnSpc>
                <a:spcPct val="125000"/>
              </a:lnSpc>
              <a:spcBef>
                <a:spcPts val="2400"/>
              </a:spcBef>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1989</a:t>
            </a:r>
            <a:r>
              <a:rPr lang="zh-CN" altLang="en-US" sz="2400" dirty="0">
                <a:latin typeface="Microsoft YaHei" panose="020B0503020204020204" pitchFamily="34" charset="-122"/>
                <a:ea typeface="Microsoft YaHei" panose="020B0503020204020204" pitchFamily="34" charset="-122"/>
              </a:rPr>
              <a:t>年机器翻译任务中引入语料库方法</a:t>
            </a:r>
            <a:endParaRPr lang="en-US" altLang="zh-CN" sz="2400" dirty="0">
              <a:latin typeface="Microsoft YaHei" panose="020B0503020204020204" pitchFamily="34" charset="-122"/>
              <a:ea typeface="Microsoft YaHei" panose="020B0503020204020204" pitchFamily="34" charset="-122"/>
            </a:endParaRPr>
          </a:p>
          <a:p>
            <a:pPr marL="457200" indent="-457200">
              <a:lnSpc>
                <a:spcPct val="125000"/>
              </a:lnSpc>
              <a:spcBef>
                <a:spcPts val="2400"/>
              </a:spcBef>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朴素贝叶斯、</a:t>
            </a:r>
            <a:r>
              <a:rPr lang="en-US" sz="2400" dirty="0">
                <a:latin typeface="Microsoft YaHei" panose="020B0503020204020204" pitchFamily="34" charset="-122"/>
                <a:ea typeface="Microsoft YaHei" panose="020B0503020204020204" pitchFamily="34" charset="-122"/>
              </a:rPr>
              <a:t>K </a:t>
            </a:r>
            <a:r>
              <a:rPr lang="zh-CN" altLang="en-US" sz="2400" dirty="0">
                <a:latin typeface="Microsoft YaHei" panose="020B0503020204020204" pitchFamily="34" charset="-122"/>
                <a:ea typeface="Microsoft YaHei" panose="020B0503020204020204" pitchFamily="34" charset="-122"/>
              </a:rPr>
              <a:t>近邻</a:t>
            </a:r>
            <a:r>
              <a:rPr lang="en-US"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支撑向量机</a:t>
            </a:r>
            <a:r>
              <a:rPr lang="en-US"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最大熵模型</a:t>
            </a:r>
            <a:r>
              <a:rPr lang="en-US"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神经网络</a:t>
            </a:r>
            <a:r>
              <a:rPr lang="en-US"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条件随机场</a:t>
            </a:r>
            <a:r>
              <a:rPr lang="en-US" sz="2400" dirty="0">
                <a:latin typeface="Microsoft YaHei" panose="020B0503020204020204" pitchFamily="34" charset="-122"/>
                <a:ea typeface="Microsoft YaHei" panose="020B0503020204020204" pitchFamily="34" charset="-122"/>
              </a:rPr>
              <a:t>、</a:t>
            </a:r>
            <a:br>
              <a:rPr lang="en-US" sz="2400" dirty="0">
                <a:latin typeface="Microsoft YaHei" panose="020B0503020204020204" pitchFamily="34" charset="-122"/>
                <a:ea typeface="Microsoft YaHei" panose="020B0503020204020204" pitchFamily="34" charset="-122"/>
              </a:rPr>
            </a:br>
            <a:r>
              <a:rPr lang="zh-CN" altLang="en-US" sz="2400" dirty="0">
                <a:latin typeface="Microsoft YaHei" panose="020B0503020204020204" pitchFamily="34" charset="-122"/>
                <a:ea typeface="Microsoft YaHei" panose="020B0503020204020204" pitchFamily="34" charset="-122"/>
              </a:rPr>
              <a:t>感知机等方法</a:t>
            </a:r>
            <a:br>
              <a:rPr lang="en-US" sz="2400" dirty="0"/>
            </a:br>
            <a:endParaRPr lang="zh-CN" altLang="en-US" sz="2400" dirty="0">
              <a:latin typeface="Microsoft YaHei" panose="020B0503020204020204" pitchFamily="34" charset="-122"/>
              <a:ea typeface="Microsoft YaHei" panose="020B0503020204020204" pitchFamily="34" charset="-122"/>
            </a:endParaRPr>
          </a:p>
        </p:txBody>
      </p:sp>
      <p:sp>
        <p:nvSpPr>
          <p:cNvPr id="3" name="平行四边形 6">
            <a:extLst>
              <a:ext uri="{FF2B5EF4-FFF2-40B4-BE49-F238E27FC236}">
                <a16:creationId xmlns:a16="http://schemas.microsoft.com/office/drawing/2014/main" id="{03D7D563-6AE2-A983-FB46-EF9B7EE8531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9580BDAC-6ECD-EB6B-D8C0-CE6B9019C661}"/>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F9B48DAF-9D46-FAC7-731D-F31A7A7A02A1}"/>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67D7EAAD-33B3-664A-1087-94D19F6DF876}"/>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546A26C4-3C16-E765-8D8C-A943D0068BD6}"/>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55CC14E6-5840-9910-B713-0B6ED4BC1AC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DD22E584-F0B7-E178-F81E-ADB29A2A18B0}"/>
              </a:ext>
            </a:extLst>
          </p:cNvPr>
          <p:cNvSpPr>
            <a:spLocks noChangeArrowheads="1"/>
          </p:cNvSpPr>
          <p:nvPr/>
        </p:nvSpPr>
        <p:spPr bwMode="auto">
          <a:xfrm>
            <a:off x="1248742" y="408136"/>
            <a:ext cx="59362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20</a:t>
            </a:r>
            <a:r>
              <a:rPr lang="zh-CN" altLang="en-US" sz="2400" b="1" dirty="0">
                <a:solidFill>
                  <a:schemeClr val="bg1"/>
                </a:solidFill>
                <a:latin typeface="微软雅黑" panose="020B0503020204020204" pitchFamily="34" charset="-122"/>
                <a:ea typeface="微软雅黑" panose="020B0503020204020204" pitchFamily="34" charset="-122"/>
              </a:rPr>
              <a:t>世纪</a:t>
            </a:r>
            <a:r>
              <a:rPr lang="en-US" altLang="zh-CN" sz="2400" b="1" dirty="0">
                <a:solidFill>
                  <a:schemeClr val="bg1"/>
                </a:solidFill>
                <a:latin typeface="微软雅黑" panose="020B0503020204020204" pitchFamily="34" charset="-122"/>
                <a:ea typeface="微软雅黑" panose="020B0503020204020204" pitchFamily="34" charset="-122"/>
              </a:rPr>
              <a:t>90</a:t>
            </a:r>
            <a:r>
              <a:rPr lang="zh-CN" altLang="en-US" sz="2400" b="1" dirty="0">
                <a:solidFill>
                  <a:schemeClr val="bg1"/>
                </a:solidFill>
                <a:latin typeface="微软雅黑" panose="020B0503020204020204" pitchFamily="34" charset="-122"/>
                <a:ea typeface="微软雅黑" panose="020B0503020204020204" pitchFamily="34" charset="-122"/>
              </a:rPr>
              <a:t>年代到</a:t>
            </a:r>
            <a:r>
              <a:rPr lang="en-US" altLang="zh-CN" sz="2400" b="1" dirty="0">
                <a:solidFill>
                  <a:schemeClr val="bg1"/>
                </a:solidFill>
                <a:latin typeface="微软雅黑" panose="020B0503020204020204" pitchFamily="34" charset="-122"/>
                <a:ea typeface="微软雅黑" panose="020B0503020204020204" pitchFamily="34" charset="-122"/>
              </a:rPr>
              <a:t>21</a:t>
            </a:r>
            <a:r>
              <a:rPr lang="zh-CN" altLang="en-US" sz="2400" b="1" dirty="0">
                <a:solidFill>
                  <a:schemeClr val="bg1"/>
                </a:solidFill>
                <a:latin typeface="微软雅黑" panose="020B0503020204020204" pitchFamily="34" charset="-122"/>
                <a:ea typeface="微软雅黑" panose="020B0503020204020204" pitchFamily="34" charset="-122"/>
              </a:rPr>
              <a:t>世纪初的经验主义时代</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2655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68102"/>
            <a:ext cx="11377612" cy="4789901"/>
          </a:xfrm>
          <a:prstGeom prst="rect">
            <a:avLst/>
          </a:prstGeom>
          <a:noFill/>
        </p:spPr>
        <p:txBody>
          <a:bodyPr wrap="square">
            <a:spAutoFit/>
          </a:bodyPr>
          <a:lstStyle/>
          <a:p>
            <a:pPr algn="just">
              <a:lnSpc>
                <a:spcPct val="150000"/>
              </a:lnSpc>
            </a:pPr>
            <a:r>
              <a:rPr lang="zh-CN" altLang="en-US" sz="3200" b="1" dirty="0">
                <a:effectLst/>
                <a:latin typeface="Microsoft YaHei" panose="020B0503020204020204" pitchFamily="34" charset="-122"/>
                <a:ea typeface="Microsoft YaHei" panose="020B0503020204020204" pitchFamily="34" charset="-122"/>
              </a:rPr>
              <a:t>深度神经</a:t>
            </a:r>
            <a:r>
              <a:rPr lang="zh-CN" altLang="en-US" sz="3200" b="1" dirty="0">
                <a:latin typeface="Microsoft YaHei" panose="020B0503020204020204" pitchFamily="34" charset="-122"/>
                <a:ea typeface="Microsoft YaHei" panose="020B0503020204020204" pitchFamily="34" charset="-122"/>
              </a:rPr>
              <a:t>网络</a:t>
            </a:r>
            <a:r>
              <a:rPr lang="en-US" altLang="zh-CN" sz="3200" b="1" dirty="0">
                <a:latin typeface="Microsoft YaHei" panose="020B0503020204020204" pitchFamily="34" charset="-122"/>
                <a:ea typeface="Microsoft YaHei" panose="020B0503020204020204" pitchFamily="34" charset="-122"/>
              </a:rPr>
              <a:t>+</a:t>
            </a:r>
            <a:r>
              <a:rPr lang="zh-CN" altLang="en-US" sz="3200" b="1" dirty="0">
                <a:latin typeface="Microsoft YaHei" panose="020B0503020204020204" pitchFamily="34" charset="-122"/>
                <a:ea typeface="Microsoft YaHei" panose="020B0503020204020204" pitchFamily="34" charset="-122"/>
              </a:rPr>
              <a:t>向量表示</a:t>
            </a:r>
            <a:endParaRPr lang="en-US" altLang="zh-CN" sz="3200" b="1" dirty="0">
              <a:effectLst/>
              <a:latin typeface="Microsoft YaHei" panose="020B0503020204020204" pitchFamily="34" charset="-122"/>
              <a:ea typeface="Microsoft YaHei" panose="020B0503020204020204" pitchFamily="34" charset="-122"/>
            </a:endParaRPr>
          </a:p>
          <a:p>
            <a:pPr marL="457200" indent="-457200" algn="just">
              <a:lnSpc>
                <a:spcPct val="125000"/>
              </a:lnSpc>
              <a:spcBef>
                <a:spcPts val="2400"/>
              </a:spcBef>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2006</a:t>
            </a:r>
            <a:r>
              <a:rPr lang="zh-CN" altLang="en-US" sz="2400" dirty="0">
                <a:latin typeface="Microsoft YaHei" panose="020B0503020204020204" pitchFamily="34" charset="-122"/>
                <a:ea typeface="Microsoft YaHei" panose="020B0503020204020204" pitchFamily="34" charset="-122"/>
              </a:rPr>
              <a:t>年基于深度信念网络（</a:t>
            </a:r>
            <a:r>
              <a:rPr lang="en-US" altLang="zh-CN" sz="2400" dirty="0">
                <a:latin typeface="Microsoft YaHei" panose="020B0503020204020204" pitchFamily="34" charset="-122"/>
                <a:ea typeface="Microsoft YaHei" panose="020B0503020204020204" pitchFamily="34" charset="-122"/>
              </a:rPr>
              <a:t>Deep Belief Networks, DBN</a:t>
            </a:r>
            <a:r>
              <a:rPr lang="zh-CN" altLang="en-US" sz="2400" dirty="0">
                <a:latin typeface="Microsoft YaHei" panose="020B0503020204020204" pitchFamily="34" charset="-122"/>
                <a:ea typeface="Microsoft YaHei" panose="020B0503020204020204" pitchFamily="34" charset="-122"/>
              </a:rPr>
              <a:t>）方法</a:t>
            </a:r>
            <a:endParaRPr lang="en-US" altLang="zh-CN" sz="2400" dirty="0">
              <a:latin typeface="Microsoft YaHei" panose="020B0503020204020204" pitchFamily="34" charset="-122"/>
              <a:ea typeface="Microsoft YaHei" panose="020B0503020204020204" pitchFamily="34" charset="-122"/>
            </a:endParaRPr>
          </a:p>
          <a:p>
            <a:pPr marL="457200" indent="-457200" algn="just">
              <a:lnSpc>
                <a:spcPct val="125000"/>
              </a:lnSpc>
              <a:spcBef>
                <a:spcPts val="2400"/>
              </a:spcBef>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2011</a:t>
            </a:r>
            <a:r>
              <a:rPr lang="zh-CN" altLang="en-US" sz="2400" dirty="0">
                <a:latin typeface="Microsoft YaHei" panose="020B0503020204020204" pitchFamily="34" charset="-122"/>
                <a:ea typeface="Microsoft YaHei" panose="020B0503020204020204" pitchFamily="34" charset="-122"/>
              </a:rPr>
              <a:t>年</a:t>
            </a:r>
            <a:r>
              <a:rPr lang="en-US" altLang="zh-CN" sz="2400" dirty="0">
                <a:latin typeface="Microsoft YaHei" panose="020B0503020204020204" pitchFamily="34" charset="-122"/>
                <a:ea typeface="Microsoft YaHei" panose="020B0503020204020204" pitchFamily="34" charset="-122"/>
              </a:rPr>
              <a:t>《Natural language processing (almost) from scratch》</a:t>
            </a:r>
          </a:p>
          <a:p>
            <a:pPr marL="457200" indent="-457200">
              <a:lnSpc>
                <a:spcPct val="125000"/>
              </a:lnSpc>
              <a:spcBef>
                <a:spcPts val="2400"/>
              </a:spcBef>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2014 </a:t>
            </a:r>
            <a:r>
              <a:rPr lang="zh-CN" altLang="en-US" sz="2400" dirty="0">
                <a:latin typeface="Microsoft YaHei" panose="020B0503020204020204" pitchFamily="34" charset="-122"/>
                <a:ea typeface="Microsoft YaHei" panose="020B0503020204020204" pitchFamily="34" charset="-122"/>
              </a:rPr>
              <a:t>年 </a:t>
            </a:r>
            <a:r>
              <a:rPr lang="en-US" sz="2400" dirty="0">
                <a:latin typeface="Microsoft YaHei" panose="020B0503020204020204" pitchFamily="34" charset="-122"/>
                <a:ea typeface="Microsoft YaHei" panose="020B0503020204020204" pitchFamily="34" charset="-122"/>
              </a:rPr>
              <a:t>Seq2Seq（</a:t>
            </a:r>
            <a:r>
              <a:rPr lang="zh-CN" altLang="en-US" sz="2400" dirty="0">
                <a:latin typeface="Microsoft YaHei" panose="020B0503020204020204" pitchFamily="34" charset="-122"/>
                <a:ea typeface="Microsoft YaHei" panose="020B0503020204020204" pitchFamily="34" charset="-122"/>
              </a:rPr>
              <a:t>序列到序列）的模型在机器翻译任务上取得了非常好的效果，并且完全不依赖任何人工特征</a:t>
            </a:r>
            <a:endParaRPr lang="en-US" altLang="zh-CN" sz="2400" dirty="0">
              <a:latin typeface="Microsoft YaHei" panose="020B0503020204020204" pitchFamily="34" charset="-122"/>
              <a:ea typeface="Microsoft YaHei" panose="020B0503020204020204" pitchFamily="34" charset="-122"/>
            </a:endParaRPr>
          </a:p>
          <a:p>
            <a:pPr marL="457200" indent="-457200">
              <a:lnSpc>
                <a:spcPct val="125000"/>
              </a:lnSpc>
              <a:spcBef>
                <a:spcPts val="2400"/>
              </a:spcBef>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循环神经网络</a:t>
            </a:r>
            <a:r>
              <a:rPr lang="en-US"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长短时记忆网络</a:t>
            </a:r>
            <a:r>
              <a:rPr lang="en-US"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递归神经网络</a:t>
            </a:r>
            <a:r>
              <a:rPr lang="en-US"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卷积神经网络</a:t>
            </a:r>
            <a:r>
              <a:rPr lang="en-US"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图神经网络等</a:t>
            </a:r>
            <a:br>
              <a:rPr lang="en-US" sz="2400" dirty="0">
                <a:latin typeface="Microsoft YaHei" panose="020B0503020204020204" pitchFamily="34" charset="-122"/>
                <a:ea typeface="Microsoft YaHei" panose="020B0503020204020204" pitchFamily="34" charset="-122"/>
              </a:rPr>
            </a:br>
            <a:endParaRPr lang="zh-CN" altLang="en-US" sz="2400" dirty="0">
              <a:latin typeface="Microsoft YaHei" panose="020B0503020204020204" pitchFamily="34" charset="-122"/>
              <a:ea typeface="Microsoft YaHei" panose="020B0503020204020204" pitchFamily="34" charset="-122"/>
            </a:endParaRPr>
          </a:p>
        </p:txBody>
      </p:sp>
      <p:sp>
        <p:nvSpPr>
          <p:cNvPr id="3" name="平行四边形 6">
            <a:extLst>
              <a:ext uri="{FF2B5EF4-FFF2-40B4-BE49-F238E27FC236}">
                <a16:creationId xmlns:a16="http://schemas.microsoft.com/office/drawing/2014/main" id="{E8D48133-A76D-2ED9-E78D-544551D5A76E}"/>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CF98A5C2-BC96-5F45-DAC4-91F184BF5FE8}"/>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4921F9F5-B2F1-E7E3-C5BF-0C080A80DA9C}"/>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FD19BB09-F7F5-E9C4-42A2-CE1BD7D5E325}"/>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B8D376D-A464-C59C-C364-AF5918DD206A}"/>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DFC7CFD7-033A-9EA0-CD94-E5B89F942ABA}"/>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8871EAFB-0A73-B977-598C-AFB079BC0223}"/>
              </a:ext>
            </a:extLst>
          </p:cNvPr>
          <p:cNvSpPr>
            <a:spLocks noChangeArrowheads="1"/>
          </p:cNvSpPr>
          <p:nvPr/>
        </p:nvSpPr>
        <p:spPr bwMode="auto">
          <a:xfrm>
            <a:off x="1248742" y="408136"/>
            <a:ext cx="40190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2006</a:t>
            </a:r>
            <a:r>
              <a:rPr lang="zh-CN" altLang="en-US" sz="2400" b="1" dirty="0">
                <a:solidFill>
                  <a:schemeClr val="bg1"/>
                </a:solidFill>
                <a:latin typeface="微软雅黑" panose="020B0503020204020204" pitchFamily="34" charset="-122"/>
                <a:ea typeface="微软雅黑" panose="020B0503020204020204" pitchFamily="34" charset="-122"/>
              </a:rPr>
              <a:t>年至今的深度学习时代</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371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68102"/>
            <a:ext cx="11377612" cy="3558795"/>
          </a:xfrm>
          <a:prstGeom prst="rect">
            <a:avLst/>
          </a:prstGeom>
          <a:noFill/>
        </p:spPr>
        <p:txBody>
          <a:bodyPr wrap="square">
            <a:spAutoFit/>
          </a:bodyPr>
          <a:lstStyle/>
          <a:p>
            <a:pPr algn="just">
              <a:lnSpc>
                <a:spcPct val="150000"/>
              </a:lnSpc>
            </a:pPr>
            <a:r>
              <a:rPr lang="zh-CN" altLang="en-US" sz="3200" b="1" dirty="0">
                <a:effectLst/>
                <a:latin typeface="Microsoft YaHei" panose="020B0503020204020204" pitchFamily="34" charset="-122"/>
                <a:ea typeface="Microsoft YaHei" panose="020B0503020204020204" pitchFamily="34" charset="-122"/>
              </a:rPr>
              <a:t>超大规模语言模型</a:t>
            </a:r>
            <a:endParaRPr lang="en-US" altLang="zh-CN" sz="3200" b="1" dirty="0">
              <a:effectLst/>
              <a:latin typeface="Microsoft YaHei" panose="020B0503020204020204" pitchFamily="34" charset="-122"/>
              <a:ea typeface="Microsoft YaHei" panose="020B0503020204020204" pitchFamily="34" charset="-122"/>
            </a:endParaRPr>
          </a:p>
          <a:p>
            <a:pPr marL="457200" indent="-457200" algn="just">
              <a:lnSpc>
                <a:spcPct val="125000"/>
              </a:lnSpc>
              <a:spcBef>
                <a:spcPts val="2400"/>
              </a:spcBef>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2018</a:t>
            </a:r>
            <a:r>
              <a:rPr lang="zh-CN" altLang="en-US" sz="2400" dirty="0">
                <a:latin typeface="Microsoft YaHei" panose="020B0503020204020204" pitchFamily="34" charset="-122"/>
                <a:ea typeface="Microsoft YaHei" panose="020B0503020204020204" pitchFamily="34" charset="-122"/>
              </a:rPr>
              <a:t>年</a:t>
            </a:r>
            <a:r>
              <a:rPr lang="zh-CN" altLang="en-CN" sz="2400" dirty="0">
                <a:latin typeface="Microsoft YaHei" panose="020B0503020204020204" pitchFamily="34" charset="-122"/>
                <a:ea typeface="Microsoft YaHei" panose="020B0503020204020204" pitchFamily="34" charset="-122"/>
              </a:rPr>
              <a:t>上下</a:t>
            </a:r>
            <a:r>
              <a:rPr lang="zh-CN" altLang="en-US" sz="2400" dirty="0">
                <a:latin typeface="Microsoft YaHei" panose="020B0503020204020204" pitchFamily="34" charset="-122"/>
                <a:ea typeface="Microsoft YaHei" panose="020B0503020204020204" pitchFamily="34" charset="-122"/>
              </a:rPr>
              <a:t>文相关的文本表示方法</a:t>
            </a:r>
            <a:r>
              <a:rPr lang="en-US" altLang="zh-CN" sz="2400" dirty="0" err="1">
                <a:latin typeface="Microsoft YaHei" panose="020B0503020204020204" pitchFamily="34" charset="-122"/>
                <a:ea typeface="Microsoft YaHei" panose="020B0503020204020204" pitchFamily="34" charset="-122"/>
              </a:rPr>
              <a:t>ELMo</a:t>
            </a:r>
            <a:endParaRPr lang="en-US" altLang="zh-CN" sz="2400" dirty="0">
              <a:latin typeface="Microsoft YaHei" panose="020B0503020204020204" pitchFamily="34" charset="-122"/>
              <a:ea typeface="Microsoft YaHei" panose="020B0503020204020204" pitchFamily="34" charset="-122"/>
            </a:endParaRPr>
          </a:p>
          <a:p>
            <a:pPr marL="457200" indent="-457200">
              <a:lnSpc>
                <a:spcPct val="125000"/>
              </a:lnSpc>
              <a:spcBef>
                <a:spcPts val="2400"/>
              </a:spcBef>
              <a:buFont typeface="Arial" panose="020B0604020202020204" pitchFamily="34" charset="0"/>
              <a:buChar char="•"/>
            </a:pPr>
            <a:r>
              <a:rPr lang="en-US" sz="2400" dirty="0">
                <a:latin typeface="Microsoft YaHei" panose="020B0503020204020204" pitchFamily="34" charset="-122"/>
                <a:ea typeface="Microsoft YaHei" panose="020B0503020204020204" pitchFamily="34" charset="-122"/>
              </a:rPr>
              <a:t>BERT</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GPT</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XLNet</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ERNIE</a:t>
            </a:r>
            <a:r>
              <a:rPr lang="zh-CN" altLang="en-US" sz="2400" dirty="0">
                <a:latin typeface="Microsoft YaHei" panose="020B0503020204020204" pitchFamily="34" charset="-122"/>
                <a:ea typeface="Microsoft YaHei" panose="020B0503020204020204" pitchFamily="34" charset="-122"/>
              </a:rPr>
              <a:t>等预训练微调范式</a:t>
            </a:r>
            <a:endParaRPr lang="en-US" altLang="zh-CN" sz="2400" dirty="0">
              <a:latin typeface="Microsoft YaHei" panose="020B0503020204020204" pitchFamily="34" charset="-122"/>
              <a:ea typeface="Microsoft YaHei" panose="020B0503020204020204" pitchFamily="34" charset="-122"/>
            </a:endParaRPr>
          </a:p>
          <a:p>
            <a:pPr marL="457200" indent="-457200">
              <a:lnSpc>
                <a:spcPct val="125000"/>
              </a:lnSpc>
              <a:spcBef>
                <a:spcPts val="2400"/>
              </a:spcBef>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GPT3</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Palm</a:t>
            </a:r>
            <a:r>
              <a:rPr lang="zh-CN" altLang="en-US" sz="2400" dirty="0">
                <a:latin typeface="Microsoft YaHei" panose="020B0503020204020204" pitchFamily="34" charset="-122"/>
                <a:ea typeface="Microsoft YaHei" panose="020B0503020204020204" pitchFamily="34" charset="-122"/>
              </a:rPr>
              <a:t>等超大规模语言模型</a:t>
            </a:r>
            <a:br>
              <a:rPr lang="en-US" sz="2400" dirty="0"/>
            </a:br>
            <a:endParaRPr lang="zh-CN" altLang="en-US" sz="2400" dirty="0">
              <a:latin typeface="Microsoft YaHei" panose="020B0503020204020204" pitchFamily="34" charset="-122"/>
              <a:ea typeface="Microsoft YaHei" panose="020B0503020204020204" pitchFamily="34" charset="-122"/>
            </a:endParaRPr>
          </a:p>
        </p:txBody>
      </p:sp>
      <p:sp>
        <p:nvSpPr>
          <p:cNvPr id="3" name="平行四边形 6">
            <a:extLst>
              <a:ext uri="{FF2B5EF4-FFF2-40B4-BE49-F238E27FC236}">
                <a16:creationId xmlns:a16="http://schemas.microsoft.com/office/drawing/2014/main" id="{305DA6F2-6558-2630-6A75-87291DE2F2C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BEFA07D-EC4D-AE50-BB35-9B88A47F7DB4}"/>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2FF357AA-F3D1-76EB-ECF0-E5E3624282EA}"/>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50C0665F-9983-29EA-8C77-ABB41A3531E6}"/>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BD42FA18-5D6C-C0A2-630A-7588E7AB13DA}"/>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1033AE6F-2681-B4FA-463D-9D05A3FCB530}"/>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D4966035-F948-7987-7ED0-11D749D12F5D}"/>
              </a:ext>
            </a:extLst>
          </p:cNvPr>
          <p:cNvSpPr>
            <a:spLocks noChangeArrowheads="1"/>
          </p:cNvSpPr>
          <p:nvPr/>
        </p:nvSpPr>
        <p:spPr bwMode="auto">
          <a:xfrm>
            <a:off x="1248742" y="408136"/>
            <a:ext cx="2787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2018</a:t>
            </a:r>
            <a:r>
              <a:rPr lang="zh-CN" altLang="en-US" sz="2400" b="1" dirty="0">
                <a:solidFill>
                  <a:schemeClr val="bg1"/>
                </a:solidFill>
                <a:latin typeface="微软雅黑" panose="020B0503020204020204" pitchFamily="34" charset="-122"/>
                <a:ea typeface="微软雅黑" panose="020B0503020204020204" pitchFamily="34" charset="-122"/>
              </a:rPr>
              <a:t>年至今大模型</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416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443125"/>
            <a:ext cx="11195049" cy="4128181"/>
          </a:xfrm>
          <a:prstGeom prst="rect">
            <a:avLst/>
          </a:prstGeom>
          <a:noFill/>
        </p:spPr>
        <p:txBody>
          <a:bodyPr wrap="square">
            <a:spAutoFit/>
          </a:bodyPr>
          <a:lstStyle/>
          <a:p>
            <a:pPr algn="just">
              <a:lnSpc>
                <a:spcPct val="125000"/>
              </a:lnSpc>
            </a:pPr>
            <a:r>
              <a:rPr lang="zh-CN" altLang="en-US" sz="2800" dirty="0">
                <a:effectLst/>
                <a:latin typeface="Microsoft YaHei" panose="020B0503020204020204" pitchFamily="34" charset="-122"/>
                <a:ea typeface="Microsoft YaHei" panose="020B0503020204020204" pitchFamily="34" charset="-122"/>
              </a:rPr>
              <a:t>自然语言处理的</a:t>
            </a:r>
            <a:r>
              <a:rPr lang="zh-CN" altLang="en-US" sz="2800" b="1" dirty="0">
                <a:effectLst/>
                <a:latin typeface="Microsoft YaHei" panose="020B0503020204020204" pitchFamily="34" charset="-122"/>
                <a:ea typeface="Microsoft YaHei" panose="020B0503020204020204" pitchFamily="34" charset="-122"/>
              </a:rPr>
              <a:t>研究内容十分庞杂</a:t>
            </a:r>
            <a:endParaRPr lang="en-US" altLang="zh-CN" sz="2800" b="1" dirty="0">
              <a:effectLst/>
              <a:latin typeface="Microsoft YaHei" panose="020B0503020204020204" pitchFamily="34" charset="-122"/>
              <a:ea typeface="Microsoft YaHei" panose="020B0503020204020204" pitchFamily="34" charset="-122"/>
            </a:endParaRPr>
          </a:p>
          <a:p>
            <a:pPr marL="457200" indent="-457200" algn="just">
              <a:lnSpc>
                <a:spcPct val="125000"/>
              </a:lnSpc>
              <a:spcBef>
                <a:spcPts val="1200"/>
              </a:spcBef>
              <a:buFont typeface="Arial" panose="020B0604020202020204" pitchFamily="34" charset="0"/>
              <a:buChar char="•"/>
            </a:pPr>
            <a:r>
              <a:rPr lang="zh-CN" altLang="en-US" sz="2000" b="1" dirty="0">
                <a:latin typeface="Microsoft YaHei" panose="020B0503020204020204" pitchFamily="34" charset="-122"/>
                <a:ea typeface="Microsoft YaHei" panose="020B0503020204020204" pitchFamily="34" charset="-122"/>
              </a:rPr>
              <a:t>整体</a:t>
            </a:r>
            <a:r>
              <a:rPr lang="zh-CN" altLang="en-US" sz="2000" dirty="0">
                <a:latin typeface="Microsoft YaHei" panose="020B0503020204020204" pitchFamily="34" charset="-122"/>
                <a:ea typeface="Microsoft YaHei" panose="020B0503020204020204" pitchFamily="34" charset="-122"/>
              </a:rPr>
              <a:t>：基础算法研究和应用技术研究</a:t>
            </a:r>
            <a:endParaRPr lang="en-US" altLang="zh-CN" sz="2000" dirty="0">
              <a:latin typeface="Microsoft YaHei" panose="020B0503020204020204" pitchFamily="34" charset="-122"/>
              <a:ea typeface="Microsoft YaHei" panose="020B0503020204020204" pitchFamily="34" charset="-122"/>
            </a:endParaRPr>
          </a:p>
          <a:p>
            <a:pPr marL="457200" indent="-457200" algn="just">
              <a:lnSpc>
                <a:spcPct val="125000"/>
              </a:lnSpc>
              <a:spcBef>
                <a:spcPts val="1200"/>
              </a:spcBef>
              <a:buFont typeface="Arial" panose="020B0604020202020204" pitchFamily="34" charset="0"/>
              <a:buChar char="•"/>
            </a:pPr>
            <a:r>
              <a:rPr lang="zh-CN" altLang="en-US" sz="2000" b="1" dirty="0">
                <a:latin typeface="Microsoft YaHei" panose="020B0503020204020204" pitchFamily="34" charset="-122"/>
                <a:ea typeface="Microsoft YaHei" panose="020B0503020204020204" pitchFamily="34" charset="-122"/>
              </a:rPr>
              <a:t>语言单位角度</a:t>
            </a:r>
            <a:r>
              <a:rPr lang="zh-CN" altLang="en-US" sz="2000" dirty="0">
                <a:latin typeface="Microsoft YaHei" panose="020B0503020204020204" pitchFamily="34" charset="-122"/>
                <a:ea typeface="Microsoft YaHei" panose="020B0503020204020204" pitchFamily="34" charset="-122"/>
              </a:rPr>
              <a:t>：字、词、短语、句子、段落以及篇章等不同粒度</a:t>
            </a:r>
            <a:endParaRPr lang="en-US" altLang="zh-CN" sz="2000" dirty="0">
              <a:latin typeface="Microsoft YaHei" panose="020B0503020204020204" pitchFamily="34" charset="-122"/>
              <a:ea typeface="Microsoft YaHei" panose="020B0503020204020204" pitchFamily="34" charset="-122"/>
            </a:endParaRPr>
          </a:p>
          <a:p>
            <a:pPr marL="457200" indent="-457200" algn="just">
              <a:lnSpc>
                <a:spcPct val="125000"/>
              </a:lnSpc>
              <a:spcBef>
                <a:spcPts val="1200"/>
              </a:spcBef>
              <a:buFont typeface="Arial" panose="020B0604020202020204" pitchFamily="34" charset="0"/>
              <a:buChar char="•"/>
            </a:pPr>
            <a:r>
              <a:rPr lang="zh-CN" altLang="en-US" sz="2000" b="1" dirty="0">
                <a:latin typeface="Microsoft YaHei" panose="020B0503020204020204" pitchFamily="34" charset="-122"/>
                <a:ea typeface="Microsoft YaHei" panose="020B0503020204020204" pitchFamily="34" charset="-122"/>
              </a:rPr>
              <a:t>语言学研究角度</a:t>
            </a:r>
            <a:r>
              <a:rPr lang="zh-CN" altLang="en-US" sz="2000" dirty="0">
                <a:latin typeface="Microsoft YaHei" panose="020B0503020204020204" pitchFamily="34" charset="-122"/>
                <a:ea typeface="Microsoft YaHei" panose="020B0503020204020204" pitchFamily="34" charset="-122"/>
              </a:rPr>
              <a:t>：形态学、语法学、语义学、语用学等不同层面</a:t>
            </a:r>
            <a:endParaRPr lang="en-US" altLang="zh-CN" sz="2000" dirty="0">
              <a:latin typeface="Microsoft YaHei" panose="020B0503020204020204" pitchFamily="34" charset="-122"/>
              <a:ea typeface="Microsoft YaHei" panose="020B0503020204020204" pitchFamily="34" charset="-122"/>
            </a:endParaRPr>
          </a:p>
          <a:p>
            <a:pPr marL="457200" indent="-457200" algn="just">
              <a:lnSpc>
                <a:spcPct val="125000"/>
              </a:lnSpc>
              <a:spcBef>
                <a:spcPts val="1200"/>
              </a:spcBef>
              <a:buFont typeface="Arial" panose="020B0604020202020204" pitchFamily="34" charset="0"/>
              <a:buChar char="•"/>
            </a:pPr>
            <a:r>
              <a:rPr lang="zh-CN" altLang="en-US" sz="2000" b="1" dirty="0">
                <a:latin typeface="Microsoft YaHei" panose="020B0503020204020204" pitchFamily="34" charset="-122"/>
                <a:ea typeface="Microsoft YaHei" panose="020B0503020204020204" pitchFamily="34" charset="-122"/>
              </a:rPr>
              <a:t>机器学习方法层面</a:t>
            </a:r>
            <a:r>
              <a:rPr lang="zh-CN" altLang="en-US" sz="2000" dirty="0">
                <a:latin typeface="Microsoft YaHei" panose="020B0503020204020204" pitchFamily="34" charset="-122"/>
                <a:ea typeface="Microsoft YaHei" panose="020B0503020204020204" pitchFamily="34" charset="-122"/>
              </a:rPr>
              <a:t>：有监督、无监督、半监督、强化学习等</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pPr>
            <a:endParaRPr lang="en-US" altLang="zh-CN" sz="2400" dirty="0">
              <a:latin typeface="Microsoft YaHei" panose="020B0503020204020204" pitchFamily="34" charset="-122"/>
              <a:ea typeface="Microsoft YaHei" panose="020B0503020204020204" pitchFamily="34" charset="-122"/>
            </a:endParaRPr>
          </a:p>
          <a:p>
            <a:pPr algn="just">
              <a:lnSpc>
                <a:spcPct val="125000"/>
              </a:lnSpc>
            </a:pPr>
            <a:r>
              <a:rPr lang="zh-CN" altLang="en-US" sz="2400" dirty="0">
                <a:effectLst/>
                <a:latin typeface="Microsoft YaHei" panose="020B0503020204020204" pitchFamily="34" charset="-122"/>
                <a:ea typeface="Microsoft YaHei" panose="020B0503020204020204" pitchFamily="34" charset="-122"/>
              </a:rPr>
              <a:t>自然语言处理研究与机器学习和语言学研究交织在一起，使得自然语言处理的研究内容涉及范围广，学科交叉度大。</a:t>
            </a:r>
            <a:endParaRPr lang="zh-CN" altLang="en-US" dirty="0">
              <a:effectLst/>
              <a:latin typeface="Microsoft YaHei" panose="020B0503020204020204" pitchFamily="34" charset="-122"/>
              <a:ea typeface="Microsoft YaHei" panose="020B0503020204020204" pitchFamily="34" charset="-122"/>
            </a:endParaRPr>
          </a:p>
        </p:txBody>
      </p:sp>
      <p:sp>
        <p:nvSpPr>
          <p:cNvPr id="3" name="平行四边形 6">
            <a:extLst>
              <a:ext uri="{FF2B5EF4-FFF2-40B4-BE49-F238E27FC236}">
                <a16:creationId xmlns:a16="http://schemas.microsoft.com/office/drawing/2014/main" id="{1381C5A5-F4CD-B011-81CD-701D7523079D}"/>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平行四边形 7">
            <a:extLst>
              <a:ext uri="{FF2B5EF4-FFF2-40B4-BE49-F238E27FC236}">
                <a16:creationId xmlns:a16="http://schemas.microsoft.com/office/drawing/2014/main" id="{6FFE407C-7B50-3B7E-1FA2-56ACF63BF1FB}"/>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6" name="文本框 5">
            <a:extLst>
              <a:ext uri="{FF2B5EF4-FFF2-40B4-BE49-F238E27FC236}">
                <a16:creationId xmlns:a16="http://schemas.microsoft.com/office/drawing/2014/main" id="{E466C56E-33AD-0E1E-CF12-78E8AA520183}"/>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7" name="组合 11">
            <a:extLst>
              <a:ext uri="{FF2B5EF4-FFF2-40B4-BE49-F238E27FC236}">
                <a16:creationId xmlns:a16="http://schemas.microsoft.com/office/drawing/2014/main" id="{17831894-2344-FE75-3891-1C0C8A55A2A4}"/>
              </a:ext>
            </a:extLst>
          </p:cNvPr>
          <p:cNvGrpSpPr>
            <a:grpSpLocks/>
          </p:cNvGrpSpPr>
          <p:nvPr/>
        </p:nvGrpSpPr>
        <p:grpSpPr bwMode="auto">
          <a:xfrm>
            <a:off x="11480800" y="479425"/>
            <a:ext cx="333375" cy="333375"/>
            <a:chOff x="0" y="0"/>
            <a:chExt cx="449943" cy="449943"/>
          </a:xfrm>
        </p:grpSpPr>
        <p:sp>
          <p:nvSpPr>
            <p:cNvPr id="8" name="椭圆 9">
              <a:extLst>
                <a:ext uri="{FF2B5EF4-FFF2-40B4-BE49-F238E27FC236}">
                  <a16:creationId xmlns:a16="http://schemas.microsoft.com/office/drawing/2014/main" id="{EB06BB0E-0555-3FB4-EF61-641C918EDA4B}"/>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9" name="等腰三角形 10">
              <a:extLst>
                <a:ext uri="{FF2B5EF4-FFF2-40B4-BE49-F238E27FC236}">
                  <a16:creationId xmlns:a16="http://schemas.microsoft.com/office/drawing/2014/main" id="{E73D85B6-A981-F479-F8E2-A78DBE31ECA8}"/>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0" name="矩形 8">
            <a:extLst>
              <a:ext uri="{FF2B5EF4-FFF2-40B4-BE49-F238E27FC236}">
                <a16:creationId xmlns:a16="http://schemas.microsoft.com/office/drawing/2014/main" id="{7ACAE0D3-B786-4F88-674F-0A2A4EDF867E}"/>
              </a:ext>
            </a:extLst>
          </p:cNvPr>
          <p:cNvSpPr>
            <a:spLocks noChangeArrowheads="1"/>
          </p:cNvSpPr>
          <p:nvPr/>
        </p:nvSpPr>
        <p:spPr bwMode="auto">
          <a:xfrm>
            <a:off x="1248742" y="408136"/>
            <a:ext cx="4185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自然语言处理的主要研究内容</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5825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14</a:t>
            </a:fld>
            <a:endParaRPr lang="zh-CN" altLang="en-US"/>
          </a:p>
        </p:txBody>
      </p:sp>
      <p:pic>
        <p:nvPicPr>
          <p:cNvPr id="4" name="Picture 3">
            <a:extLst>
              <a:ext uri="{FF2B5EF4-FFF2-40B4-BE49-F238E27FC236}">
                <a16:creationId xmlns:a16="http://schemas.microsoft.com/office/drawing/2014/main" id="{17DAB621-2389-EBD8-3A4A-8E9C7424AD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661" y="1169312"/>
            <a:ext cx="9388678" cy="4998750"/>
          </a:xfrm>
          <a:prstGeom prst="rect">
            <a:avLst/>
          </a:prstGeom>
        </p:spPr>
      </p:pic>
      <p:sp>
        <p:nvSpPr>
          <p:cNvPr id="6" name="TextBox 5">
            <a:extLst>
              <a:ext uri="{FF2B5EF4-FFF2-40B4-BE49-F238E27FC236}">
                <a16:creationId xmlns:a16="http://schemas.microsoft.com/office/drawing/2014/main" id="{670AC5BD-9B10-6F67-370B-A5A9F81D0A2F}"/>
              </a:ext>
            </a:extLst>
          </p:cNvPr>
          <p:cNvSpPr txBox="1"/>
          <p:nvPr/>
        </p:nvSpPr>
        <p:spPr>
          <a:xfrm>
            <a:off x="3581401" y="6370368"/>
            <a:ext cx="6097978" cy="369332"/>
          </a:xfrm>
          <a:prstGeom prst="rect">
            <a:avLst/>
          </a:prstGeom>
          <a:noFill/>
        </p:spPr>
        <p:txBody>
          <a:bodyPr wrap="square">
            <a:spAutoFit/>
          </a:bodyPr>
          <a:lstStyle/>
          <a:p>
            <a:pPr algn="ctr"/>
            <a:r>
              <a:rPr lang="zh-CN" altLang="en-US" b="0" i="0" dirty="0">
                <a:effectLst/>
                <a:latin typeface="Microsoft YaHei" panose="020B0503020204020204" pitchFamily="34" charset="-122"/>
                <a:ea typeface="Microsoft YaHei" panose="020B0503020204020204" pitchFamily="34" charset="-122"/>
              </a:rPr>
              <a:t>图 </a:t>
            </a:r>
            <a:r>
              <a:rPr lang="en-US" altLang="zh-CN" b="0" i="0" dirty="0">
                <a:effectLst/>
                <a:latin typeface="Microsoft YaHei" panose="020B0503020204020204" pitchFamily="34" charset="-122"/>
                <a:ea typeface="Microsoft YaHei" panose="020B0503020204020204" pitchFamily="34" charset="-122"/>
              </a:rPr>
              <a:t>1.2 </a:t>
            </a:r>
            <a:r>
              <a:rPr lang="zh-CN" altLang="en-US" b="0" i="0" dirty="0">
                <a:effectLst/>
                <a:latin typeface="Microsoft YaHei" panose="020B0503020204020204" pitchFamily="34" charset="-122"/>
                <a:ea typeface="Microsoft YaHei" panose="020B0503020204020204" pitchFamily="34" charset="-122"/>
              </a:rPr>
              <a:t>自然语言处理主要研究内容</a:t>
            </a:r>
            <a:endParaRPr lang="en-CN" dirty="0">
              <a:latin typeface="Microsoft YaHei" panose="020B0503020204020204" pitchFamily="34" charset="-122"/>
              <a:ea typeface="Microsoft YaHei" panose="020B0503020204020204" pitchFamily="34" charset="-122"/>
            </a:endParaRPr>
          </a:p>
        </p:txBody>
      </p:sp>
      <p:sp>
        <p:nvSpPr>
          <p:cNvPr id="7" name="平行四边形 6">
            <a:extLst>
              <a:ext uri="{FF2B5EF4-FFF2-40B4-BE49-F238E27FC236}">
                <a16:creationId xmlns:a16="http://schemas.microsoft.com/office/drawing/2014/main" id="{7B9E7CDF-44CB-0C39-0DDE-CE1870D5CD77}"/>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平行四边形 7">
            <a:extLst>
              <a:ext uri="{FF2B5EF4-FFF2-40B4-BE49-F238E27FC236}">
                <a16:creationId xmlns:a16="http://schemas.microsoft.com/office/drawing/2014/main" id="{02802401-66EB-DCC9-1ECA-BD529FFF7BF1}"/>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9" name="文本框 5">
            <a:extLst>
              <a:ext uri="{FF2B5EF4-FFF2-40B4-BE49-F238E27FC236}">
                <a16:creationId xmlns:a16="http://schemas.microsoft.com/office/drawing/2014/main" id="{6DAAAC15-5E45-D422-25E4-189A62DF3637}"/>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6332A771-9461-DEFB-6218-F7D47DFA8D47}"/>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8F1EFD47-B8B7-4D81-C421-34727D281FCE}"/>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D99D2E5C-8D9C-6673-E994-07AE49DAFD7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4" name="矩形 8">
            <a:extLst>
              <a:ext uri="{FF2B5EF4-FFF2-40B4-BE49-F238E27FC236}">
                <a16:creationId xmlns:a16="http://schemas.microsoft.com/office/drawing/2014/main" id="{6D520BEA-A7AA-D595-ED8B-A54EE91C215D}"/>
              </a:ext>
            </a:extLst>
          </p:cNvPr>
          <p:cNvSpPr>
            <a:spLocks noChangeArrowheads="1"/>
          </p:cNvSpPr>
          <p:nvPr/>
        </p:nvSpPr>
        <p:spPr bwMode="auto">
          <a:xfrm>
            <a:off x="1248742" y="408136"/>
            <a:ext cx="4185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自然语言处理的主要研究内容</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0208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388696"/>
            <a:ext cx="11195049" cy="4128181"/>
          </a:xfrm>
          <a:prstGeom prst="rect">
            <a:avLst/>
          </a:prstGeom>
          <a:noFill/>
        </p:spPr>
        <p:txBody>
          <a:bodyPr wrap="square">
            <a:spAutoFit/>
          </a:bodyPr>
          <a:lstStyle/>
          <a:p>
            <a:pPr algn="just">
              <a:lnSpc>
                <a:spcPct val="125000"/>
              </a:lnSpc>
            </a:pPr>
            <a:r>
              <a:rPr lang="zh-CN" altLang="en-US" sz="2800" dirty="0">
                <a:effectLst/>
                <a:latin typeface="Microsoft YaHei" panose="020B0503020204020204" pitchFamily="34" charset="-122"/>
                <a:ea typeface="Microsoft YaHei" panose="020B0503020204020204" pitchFamily="34" charset="-122"/>
              </a:rPr>
              <a:t>自然</a:t>
            </a:r>
            <a:r>
              <a:rPr lang="zh-CN" altLang="en-US" sz="2800" dirty="0">
                <a:latin typeface="Microsoft YaHei" panose="020B0503020204020204" pitchFamily="34" charset="-122"/>
                <a:ea typeface="Microsoft YaHei" panose="020B0503020204020204" pitchFamily="34" charset="-122"/>
              </a:rPr>
              <a:t>语言处理难的</a:t>
            </a:r>
            <a:r>
              <a:rPr lang="zh-CN" altLang="en-US" sz="2800" b="1" dirty="0">
                <a:effectLst/>
                <a:latin typeface="Microsoft YaHei" panose="020B0503020204020204" pitchFamily="34" charset="-122"/>
                <a:ea typeface="Microsoft YaHei" panose="020B0503020204020204" pitchFamily="34" charset="-122"/>
              </a:rPr>
              <a:t>根本原因</a:t>
            </a:r>
            <a:r>
              <a:rPr lang="zh-CN" altLang="en-US" sz="2800" dirty="0">
                <a:effectLst/>
                <a:latin typeface="Microsoft YaHei" panose="020B0503020204020204" pitchFamily="34" charset="-122"/>
                <a:ea typeface="Microsoft YaHei" panose="020B0503020204020204" pitchFamily="34" charset="-122"/>
              </a:rPr>
              <a:t>：自然语言在各个层面都广泛存在的各种各样的</a:t>
            </a:r>
            <a:r>
              <a:rPr lang="zh-CN" altLang="en-US" sz="2800" b="1" dirty="0">
                <a:effectLst/>
                <a:latin typeface="Microsoft YaHei" panose="020B0503020204020204" pitchFamily="34" charset="-122"/>
                <a:ea typeface="Microsoft YaHei" panose="020B0503020204020204" pitchFamily="34" charset="-122"/>
              </a:rPr>
              <a:t>歧义性</a:t>
            </a:r>
            <a:endParaRPr lang="en-US" altLang="zh-CN" sz="2800" b="1" dirty="0">
              <a:latin typeface="Microsoft YaHei" panose="020B0503020204020204" pitchFamily="34" charset="-122"/>
              <a:ea typeface="Microsoft YaHei" panose="020B0503020204020204" pitchFamily="34" charset="-122"/>
            </a:endParaRPr>
          </a:p>
          <a:p>
            <a:pPr marL="457200" indent="-4572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自然语言文本从形式上是由字符（包括中文汉字、英文字母、符号）组成的字符串</a:t>
            </a:r>
            <a:endParaRPr lang="en-US" altLang="zh-CN" sz="2000" dirty="0">
              <a:latin typeface="Microsoft YaHei" panose="020B0503020204020204" pitchFamily="34" charset="-122"/>
              <a:ea typeface="Microsoft YaHei" panose="020B0503020204020204" pitchFamily="34" charset="-122"/>
            </a:endParaRPr>
          </a:p>
          <a:p>
            <a:pPr marL="457200" indent="-4572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由字母或者汉字可以组成词，由词可以组成词组，由词组可以组成句子，进而组成段落、篇章</a:t>
            </a:r>
            <a:endParaRPr lang="en-US" altLang="zh-CN" sz="2000" dirty="0">
              <a:latin typeface="Microsoft YaHei" panose="020B0503020204020204" pitchFamily="34" charset="-122"/>
              <a:ea typeface="Microsoft YaHei" panose="020B0503020204020204" pitchFamily="34" charset="-122"/>
            </a:endParaRPr>
          </a:p>
          <a:p>
            <a:pPr marL="457200" indent="-4572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无论哪种粒度的语言单元，还是从一个层级向上一个层级转变中都存在歧义和多义现象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pPr>
            <a:endParaRPr lang="en-US" altLang="zh-CN" sz="2400" dirty="0">
              <a:effectLst/>
              <a:latin typeface="Microsoft YaHei" panose="020B0503020204020204" pitchFamily="34" charset="-122"/>
              <a:ea typeface="Microsoft YaHei" panose="020B0503020204020204" pitchFamily="34" charset="-122"/>
            </a:endParaRPr>
          </a:p>
          <a:p>
            <a:pPr algn="just">
              <a:lnSpc>
                <a:spcPct val="125000"/>
              </a:lnSpc>
            </a:pPr>
            <a:r>
              <a:rPr lang="zh-CN" altLang="en-US" sz="2400" dirty="0">
                <a:effectLst/>
                <a:latin typeface="Microsoft YaHei" panose="020B0503020204020204" pitchFamily="34" charset="-122"/>
                <a:ea typeface="Microsoft YaHei" panose="020B0503020204020204" pitchFamily="34" charset="-122"/>
              </a:rPr>
              <a:t>形式上一样的字符串，可以理解为不同的词串、词组串，并有不同的意义</a:t>
            </a:r>
            <a:endParaRPr lang="en-US" altLang="zh-CN" sz="2400" dirty="0">
              <a:effectLst/>
              <a:latin typeface="Microsoft YaHei" panose="020B0503020204020204" pitchFamily="34" charset="-122"/>
              <a:ea typeface="Microsoft YaHei" panose="020B0503020204020204" pitchFamily="34" charset="-122"/>
            </a:endParaRPr>
          </a:p>
          <a:p>
            <a:pPr algn="just">
              <a:lnSpc>
                <a:spcPct val="125000"/>
              </a:lnSpc>
            </a:pPr>
            <a:r>
              <a:rPr lang="en-US" altLang="zh-CN" sz="2400" dirty="0">
                <a:latin typeface="Microsoft YaHei" panose="020B0503020204020204" pitchFamily="34" charset="-122"/>
                <a:ea typeface="Microsoft YaHei" panose="020B0503020204020204" pitchFamily="34" charset="-122"/>
              </a:rPr>
              <a:t>Joseph F. </a:t>
            </a:r>
            <a:r>
              <a:rPr lang="en-US" altLang="zh-CN" sz="2400" dirty="0" err="1">
                <a:latin typeface="Microsoft YaHei" panose="020B0503020204020204" pitchFamily="34" charset="-122"/>
                <a:ea typeface="Microsoft YaHei" panose="020B0503020204020204" pitchFamily="34" charset="-122"/>
              </a:rPr>
              <a:t>Kess</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和 </a:t>
            </a:r>
            <a:r>
              <a:rPr lang="en-US" altLang="zh-CN" sz="2400" dirty="0">
                <a:latin typeface="Microsoft YaHei" panose="020B0503020204020204" pitchFamily="34" charset="-122"/>
                <a:ea typeface="Microsoft YaHei" panose="020B0503020204020204" pitchFamily="34" charset="-122"/>
              </a:rPr>
              <a:t>Ronald A. Hoppe </a:t>
            </a:r>
            <a:r>
              <a:rPr lang="zh-CN" altLang="en-US" sz="2400" dirty="0">
                <a:latin typeface="Microsoft YaHei" panose="020B0503020204020204" pitchFamily="34" charset="-122"/>
                <a:ea typeface="Microsoft YaHei" panose="020B0503020204020204" pitchFamily="34" charset="-122"/>
              </a:rPr>
              <a:t>甚至还提出了“</a:t>
            </a:r>
            <a:r>
              <a:rPr lang="zh-CN" altLang="en-US" sz="2400" b="1" dirty="0">
                <a:latin typeface="Microsoft YaHei" panose="020B0503020204020204" pitchFamily="34" charset="-122"/>
                <a:ea typeface="Microsoft YaHei" panose="020B0503020204020204" pitchFamily="34" charset="-122"/>
              </a:rPr>
              <a:t>语言无处不歧义”</a:t>
            </a:r>
            <a:r>
              <a:rPr lang="zh-CN" altLang="en-US" sz="2400" dirty="0">
                <a:latin typeface="Microsoft YaHei" panose="020B0503020204020204" pitchFamily="34" charset="-122"/>
                <a:ea typeface="Microsoft YaHei" panose="020B0503020204020204" pitchFamily="34" charset="-122"/>
              </a:rPr>
              <a:t> 理论</a:t>
            </a:r>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3570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自然语言处理的主要难点</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2629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443125"/>
            <a:ext cx="11195049" cy="3905043"/>
          </a:xfrm>
          <a:prstGeom prst="rect">
            <a:avLst/>
          </a:prstGeom>
          <a:noFill/>
        </p:spPr>
        <p:txBody>
          <a:bodyPr wrap="square">
            <a:spAutoFit/>
          </a:bodyPr>
          <a:lstStyle/>
          <a:p>
            <a:pPr algn="just">
              <a:lnSpc>
                <a:spcPct val="125000"/>
              </a:lnSpc>
            </a:pPr>
            <a:r>
              <a:rPr lang="zh-CN" altLang="en-US" sz="2400" b="1" dirty="0">
                <a:effectLst/>
                <a:latin typeface="Microsoft YaHei" panose="020B0503020204020204" pitchFamily="34" charset="-122"/>
                <a:ea typeface="Microsoft YaHei" panose="020B0503020204020204" pitchFamily="34" charset="-122"/>
              </a:rPr>
              <a:t>语音歧义</a:t>
            </a:r>
            <a:r>
              <a:rPr lang="zh-CN" altLang="en-US" sz="2400" dirty="0">
                <a:effectLst/>
                <a:latin typeface="Microsoft YaHei" panose="020B0503020204020204" pitchFamily="34" charset="-122"/>
                <a:ea typeface="Microsoft YaHei" panose="020B0503020204020204" pitchFamily="34" charset="-122"/>
              </a:rPr>
              <a:t>（</a:t>
            </a:r>
            <a:r>
              <a:rPr lang="en-US" altLang="zh-CN" sz="2400" dirty="0">
                <a:effectLst/>
                <a:latin typeface="Microsoft YaHei" panose="020B0503020204020204" pitchFamily="34" charset="-122"/>
                <a:ea typeface="Microsoft YaHei" panose="020B0503020204020204" pitchFamily="34" charset="-122"/>
              </a:rPr>
              <a:t>Phonetic Ambiguity</a:t>
            </a:r>
            <a:r>
              <a:rPr lang="zh-CN" altLang="en-US" sz="2400" dirty="0">
                <a:effectLst/>
                <a:latin typeface="Microsoft YaHei" panose="020B0503020204020204" pitchFamily="34" charset="-122"/>
                <a:ea typeface="Microsoft YaHei" panose="020B0503020204020204" pitchFamily="34" charset="-122"/>
              </a:rPr>
              <a:t>）主要体现在口语中，是由于语言中同音异义词（</a:t>
            </a:r>
            <a:r>
              <a:rPr lang="en-US" altLang="zh-CN" sz="2400" dirty="0">
                <a:effectLst/>
                <a:latin typeface="Microsoft YaHei" panose="020B0503020204020204" pitchFamily="34" charset="-122"/>
                <a:ea typeface="Microsoft YaHei" panose="020B0503020204020204" pitchFamily="34" charset="-122"/>
              </a:rPr>
              <a:t>Homophone </a:t>
            </a:r>
            <a:r>
              <a:rPr lang="zh-CN" altLang="en-US" sz="2400" dirty="0">
                <a:effectLst/>
                <a:latin typeface="Microsoft YaHei" panose="020B0503020204020204" pitchFamily="34" charset="-122"/>
                <a:ea typeface="Microsoft YaHei" panose="020B0503020204020204" pitchFamily="34" charset="-122"/>
              </a:rPr>
              <a:t>）、爆破音不完全、重音位置不明确等原因造成的。</a:t>
            </a:r>
            <a:endParaRPr lang="en-US" altLang="zh-CN" sz="2400" dirty="0">
              <a:latin typeface="Microsoft YaHei" panose="020B0503020204020204" pitchFamily="34" charset="-122"/>
              <a:ea typeface="Microsoft YaHei" panose="020B0503020204020204" pitchFamily="34" charset="-122"/>
            </a:endParaRPr>
          </a:p>
          <a:p>
            <a:pPr marL="457200" indent="-4572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汉语中只有</a:t>
            </a:r>
            <a:r>
              <a:rPr lang="en-US" altLang="zh-CN" sz="2000" dirty="0">
                <a:latin typeface="Microsoft YaHei" panose="020B0503020204020204" pitchFamily="34" charset="-122"/>
                <a:ea typeface="Microsoft YaHei" panose="020B0503020204020204" pitchFamily="34" charset="-122"/>
              </a:rPr>
              <a:t>413 </a:t>
            </a:r>
            <a:r>
              <a:rPr lang="zh-CN" altLang="en-US" sz="2000" dirty="0">
                <a:latin typeface="Microsoft YaHei" panose="020B0503020204020204" pitchFamily="34" charset="-122"/>
                <a:ea typeface="Microsoft YaHei" panose="020B0503020204020204" pitchFamily="34" charset="-122"/>
              </a:rPr>
              <a:t>个不同的音（节），如果结合声调的变化组合，也仅有 </a:t>
            </a:r>
            <a:r>
              <a:rPr lang="en-US" altLang="zh-CN" sz="2000" dirty="0">
                <a:latin typeface="Microsoft YaHei" panose="020B0503020204020204" pitchFamily="34" charset="-122"/>
                <a:ea typeface="Microsoft YaHei" panose="020B0503020204020204" pitchFamily="34" charset="-122"/>
              </a:rPr>
              <a:t>1277 </a:t>
            </a:r>
            <a:r>
              <a:rPr lang="zh-CN" altLang="en-US" sz="2000" dirty="0">
                <a:latin typeface="Microsoft YaHei" panose="020B0503020204020204" pitchFamily="34" charset="-122"/>
                <a:ea typeface="Microsoft YaHei" panose="020B0503020204020204" pitchFamily="34" charset="-122"/>
              </a:rPr>
              <a:t>个音（节），但是汉字则多达数万个</a:t>
            </a:r>
            <a:endParaRPr lang="en-US" altLang="zh-CN" sz="2000" dirty="0">
              <a:latin typeface="Microsoft YaHei" panose="020B0503020204020204" pitchFamily="34" charset="-122"/>
              <a:ea typeface="Microsoft YaHei" panose="020B0503020204020204" pitchFamily="34" charset="-122"/>
            </a:endParaRPr>
          </a:p>
          <a:p>
            <a:pPr marL="457200" indent="-4572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英语中连读、爆破音、重音位置等造成的语音异义也非常常见</a:t>
            </a:r>
            <a:endParaRPr lang="en-US" altLang="zh-CN" sz="2000" dirty="0">
              <a:latin typeface="Microsoft YaHei" panose="020B0503020204020204" pitchFamily="34" charset="-122"/>
              <a:ea typeface="Microsoft YaHei" panose="020B0503020204020204" pitchFamily="34" charset="-122"/>
            </a:endParaRPr>
          </a:p>
          <a:p>
            <a:pPr>
              <a:lnSpc>
                <a:spcPct val="125000"/>
              </a:lnSpc>
            </a:pPr>
            <a:endParaRPr lang="en-US" altLang="zh-CN" sz="2000" dirty="0">
              <a:latin typeface="Microsoft YaHei" panose="020B0503020204020204" pitchFamily="34" charset="-122"/>
              <a:ea typeface="Microsoft YaHei" panose="020B0503020204020204" pitchFamily="34" charset="-122"/>
            </a:endParaRPr>
          </a:p>
          <a:p>
            <a:pPr>
              <a:lnSpc>
                <a:spcPct val="150000"/>
              </a:lnSpc>
            </a:pPr>
            <a:br>
              <a:rPr lang="en-US" sz="2400" dirty="0"/>
            </a:br>
            <a:endParaRPr lang="en-US" altLang="zh-CN" sz="2400" dirty="0">
              <a:effectLst/>
              <a:latin typeface="Microsoft YaHei" panose="020B0503020204020204" pitchFamily="34" charset="-122"/>
              <a:ea typeface="Microsoft YaHei" panose="020B0503020204020204" pitchFamily="34" charset="-122"/>
            </a:endParaRPr>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51764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自然语言处理的主要难点</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语音歧义</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11" name="TextBox 10">
            <a:extLst>
              <a:ext uri="{FF2B5EF4-FFF2-40B4-BE49-F238E27FC236}">
                <a16:creationId xmlns:a16="http://schemas.microsoft.com/office/drawing/2014/main" id="{0FAA38C6-FE8F-75D8-6986-328CAFA098AD}"/>
              </a:ext>
            </a:extLst>
          </p:cNvPr>
          <p:cNvSpPr txBox="1"/>
          <p:nvPr/>
        </p:nvSpPr>
        <p:spPr>
          <a:xfrm>
            <a:off x="788949" y="4211062"/>
            <a:ext cx="8431251" cy="2221762"/>
          </a:xfrm>
          <a:prstGeom prst="rect">
            <a:avLst/>
          </a:prstGeom>
          <a:noFill/>
        </p:spPr>
        <p:txBody>
          <a:bodyPr wrap="square">
            <a:spAutoFit/>
          </a:bodyPr>
          <a:lstStyle/>
          <a:p>
            <a:pPr>
              <a:lnSpc>
                <a:spcPct val="150000"/>
              </a:lnSpc>
            </a:pPr>
            <a:r>
              <a:rPr lang="zh-CN" altLang="en-US" sz="2400" b="1" dirty="0">
                <a:solidFill>
                  <a:srgbClr val="0070C0"/>
                </a:solidFill>
                <a:latin typeface="SimSun" panose="02010600030101010101" pitchFamily="2" charset="-122"/>
                <a:ea typeface="SimSun" panose="02010600030101010101" pitchFamily="2" charset="-122"/>
              </a:rPr>
              <a:t>例如：  </a:t>
            </a:r>
            <a:r>
              <a:rPr lang="zh-CN" altLang="en-US" sz="2400" dirty="0">
                <a:latin typeface="SimSun" panose="02010600030101010101" pitchFamily="2" charset="-122"/>
                <a:ea typeface="SimSun" panose="02010600030101010101" pitchFamily="2" charset="-122"/>
              </a:rPr>
              <a:t>请问您贵姓？  免贵姓 </a:t>
            </a:r>
            <a:r>
              <a:rPr lang="en-US" sz="2400" dirty="0" err="1">
                <a:latin typeface="SimSun" panose="02010600030101010101" pitchFamily="2" charset="-122"/>
                <a:ea typeface="SimSun" panose="02010600030101010101" pitchFamily="2" charset="-122"/>
              </a:rPr>
              <a:t>zhang</a:t>
            </a:r>
            <a:r>
              <a:rPr lang="en-US" sz="2400" dirty="0">
                <a:latin typeface="SimSun" panose="02010600030101010101" pitchFamily="2" charset="-122"/>
                <a:ea typeface="SimSun" panose="02010600030101010101" pitchFamily="2" charset="-122"/>
              </a:rPr>
              <a:t> </a:t>
            </a:r>
          </a:p>
          <a:p>
            <a:pPr>
              <a:lnSpc>
                <a:spcPct val="150000"/>
              </a:lnSpc>
            </a:pPr>
            <a:r>
              <a:rPr lang="en-US" sz="2400" dirty="0">
                <a:latin typeface="SimSun" panose="02010600030101010101" pitchFamily="2" charset="-122"/>
                <a:ea typeface="SimSun" panose="02010600030101010101" pitchFamily="2" charset="-122"/>
              </a:rPr>
              <a:t>	</a:t>
            </a:r>
            <a:r>
              <a:rPr lang="zh-CN" altLang="en-US" sz="2400" dirty="0">
                <a:latin typeface="SimSun" panose="02010600030101010101" pitchFamily="2" charset="-122"/>
                <a:ea typeface="SimSun" panose="02010600030101010101" pitchFamily="2" charset="-122"/>
              </a:rPr>
              <a:t>   </a:t>
            </a:r>
            <a:r>
              <a:rPr lang="en-US" sz="2400" dirty="0" err="1">
                <a:latin typeface="SimSun" panose="02010600030101010101" pitchFamily="2" charset="-122"/>
                <a:ea typeface="SimSun" panose="02010600030101010101" pitchFamily="2" charset="-122"/>
              </a:rPr>
              <a:t>chéng</a:t>
            </a:r>
            <a:r>
              <a:rPr lang="en-US" sz="2400" dirty="0">
                <a:latin typeface="SimSun" panose="02010600030101010101" pitchFamily="2" charset="-122"/>
                <a:ea typeface="SimSun" panose="02010600030101010101" pitchFamily="2" charset="-122"/>
              </a:rPr>
              <a:t> </a:t>
            </a:r>
            <a:r>
              <a:rPr lang="en-US" sz="2400" dirty="0" err="1">
                <a:latin typeface="SimSun" panose="02010600030101010101" pitchFamily="2" charset="-122"/>
                <a:ea typeface="SimSun" panose="02010600030101010101" pitchFamily="2" charset="-122"/>
              </a:rPr>
              <a:t>shì</a:t>
            </a:r>
            <a:r>
              <a:rPr lang="en-US" sz="2400" dirty="0">
                <a:latin typeface="SimSun" panose="02010600030101010101" pitchFamily="2" charset="-122"/>
                <a:ea typeface="SimSun" panose="02010600030101010101" pitchFamily="2" charset="-122"/>
              </a:rPr>
              <a:t>：</a:t>
            </a:r>
            <a:r>
              <a:rPr lang="zh-CN" altLang="en-US" sz="2400" dirty="0">
                <a:latin typeface="SimSun" panose="02010600030101010101" pitchFamily="2" charset="-122"/>
                <a:ea typeface="SimSun" panose="02010600030101010101" pitchFamily="2" charset="-122"/>
              </a:rPr>
              <a:t>城市、程式、成事、城事</a:t>
            </a:r>
            <a:endParaRPr lang="en-US" altLang="zh-CN" sz="2400" dirty="0">
              <a:latin typeface="SimSun" panose="02010600030101010101" pitchFamily="2" charset="-122"/>
              <a:ea typeface="SimSun" panose="02010600030101010101" pitchFamily="2" charset="-122"/>
            </a:endParaRPr>
          </a:p>
          <a:p>
            <a:pPr lvl="3">
              <a:lnSpc>
                <a:spcPct val="150000"/>
              </a:lnSpc>
            </a:pPr>
            <a:r>
              <a:rPr lang="en-US" sz="2400" dirty="0">
                <a:latin typeface="SimSun" panose="02010600030101010101" pitchFamily="2" charset="-122"/>
                <a:ea typeface="SimSun" panose="02010600030101010101" pitchFamily="2" charset="-122"/>
              </a:rPr>
              <a:t>Please hand me the flower. </a:t>
            </a:r>
            <a:r>
              <a:rPr lang="zh-CN" altLang="en-US" sz="2400" dirty="0">
                <a:latin typeface="SimSun" panose="02010600030101010101" pitchFamily="2" charset="-122"/>
                <a:ea typeface="SimSun" panose="02010600030101010101" pitchFamily="2" charset="-122"/>
              </a:rPr>
              <a:t>请把花递给我。</a:t>
            </a:r>
          </a:p>
          <a:p>
            <a:pPr lvl="3">
              <a:lnSpc>
                <a:spcPct val="150000"/>
              </a:lnSpc>
            </a:pPr>
            <a:r>
              <a:rPr lang="en-US" sz="2400" dirty="0">
                <a:latin typeface="SimSun" panose="02010600030101010101" pitchFamily="2" charset="-122"/>
                <a:ea typeface="SimSun" panose="02010600030101010101" pitchFamily="2" charset="-122"/>
              </a:rPr>
              <a:t>Please hand me the flour. </a:t>
            </a:r>
            <a:r>
              <a:rPr lang="zh-CN" altLang="en-US" sz="2400" dirty="0">
                <a:latin typeface="SimSun" panose="02010600030101010101" pitchFamily="2" charset="-122"/>
                <a:ea typeface="SimSun" panose="02010600030101010101" pitchFamily="2" charset="-122"/>
              </a:rPr>
              <a:t>请把面粉递给我。</a:t>
            </a:r>
            <a:endParaRPr lang="en-CN" sz="24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364549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443125"/>
            <a:ext cx="11569927" cy="1596014"/>
          </a:xfrm>
          <a:prstGeom prst="rect">
            <a:avLst/>
          </a:prstGeom>
          <a:noFill/>
        </p:spPr>
        <p:txBody>
          <a:bodyPr wrap="square">
            <a:spAutoFit/>
          </a:bodyPr>
          <a:lstStyle/>
          <a:p>
            <a:pPr algn="just">
              <a:lnSpc>
                <a:spcPct val="125000"/>
              </a:lnSpc>
            </a:pPr>
            <a:r>
              <a:rPr lang="zh-CN" altLang="en-US" sz="2400" b="1" dirty="0">
                <a:effectLst/>
                <a:latin typeface="Microsoft YaHei" panose="020B0503020204020204" pitchFamily="34" charset="-122"/>
                <a:ea typeface="Microsoft YaHei" panose="020B0503020204020204" pitchFamily="34" charset="-122"/>
              </a:rPr>
              <a:t>词语切分歧义（</a:t>
            </a:r>
            <a:r>
              <a:rPr lang="en-US" altLang="zh-CN" sz="2400" dirty="0">
                <a:effectLst/>
                <a:latin typeface="Microsoft YaHei" panose="020B0503020204020204" pitchFamily="34" charset="-122"/>
                <a:ea typeface="Microsoft YaHei" panose="020B0503020204020204" pitchFamily="34" charset="-122"/>
              </a:rPr>
              <a:t>Word Segmentation Ambiguity</a:t>
            </a:r>
            <a:r>
              <a:rPr lang="zh-CN" altLang="en-US" sz="2400" dirty="0">
                <a:effectLst/>
                <a:latin typeface="Microsoft YaHei" panose="020B0503020204020204" pitchFamily="34" charset="-122"/>
                <a:ea typeface="Microsoft YaHei" panose="020B0503020204020204" pitchFamily="34" charset="-122"/>
              </a:rPr>
              <a:t>）是由字符组成词语时的歧义现象。</a:t>
            </a:r>
            <a:endParaRPr lang="en-US" altLang="zh-CN" sz="2400" dirty="0">
              <a:effectLst/>
              <a:latin typeface="Microsoft YaHei" panose="020B0503020204020204" pitchFamily="34" charset="-122"/>
              <a:ea typeface="Microsoft YaHei" panose="020B0503020204020204" pitchFamily="34" charset="-122"/>
            </a:endParaRPr>
          </a:p>
          <a:p>
            <a:pPr marL="457200" indent="-4572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英语等印欧语系的语言来说，绝大部分单词之间都由空格或标点分割</a:t>
            </a:r>
            <a:endParaRPr lang="en-US" altLang="zh-CN" sz="2000" dirty="0">
              <a:latin typeface="Microsoft YaHei" panose="020B0503020204020204" pitchFamily="34" charset="-122"/>
              <a:ea typeface="Microsoft YaHei" panose="020B0503020204020204" pitchFamily="34" charset="-122"/>
            </a:endParaRPr>
          </a:p>
          <a:p>
            <a:pPr marL="457200" indent="-4572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汉语、日语等语言来说，单词之间通常没有分隔符。</a:t>
            </a:r>
            <a:endParaRPr lang="en-US" altLang="zh-CN" sz="2000" dirty="0">
              <a:latin typeface="Microsoft YaHei" panose="020B0503020204020204" pitchFamily="34" charset="-122"/>
              <a:ea typeface="Microsoft YaHei" panose="020B0503020204020204" pitchFamily="34" charset="-122"/>
            </a:endParaRPr>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57486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自然语言处理的主要难点</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词语切分歧义</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11" name="TextBox 10">
            <a:extLst>
              <a:ext uri="{FF2B5EF4-FFF2-40B4-BE49-F238E27FC236}">
                <a16:creationId xmlns:a16="http://schemas.microsoft.com/office/drawing/2014/main" id="{0FAA38C6-FE8F-75D8-6986-328CAFA098AD}"/>
              </a:ext>
            </a:extLst>
          </p:cNvPr>
          <p:cNvSpPr txBox="1"/>
          <p:nvPr/>
        </p:nvSpPr>
        <p:spPr>
          <a:xfrm>
            <a:off x="778063" y="3674728"/>
            <a:ext cx="8431251" cy="1667764"/>
          </a:xfrm>
          <a:prstGeom prst="rect">
            <a:avLst/>
          </a:prstGeom>
          <a:noFill/>
        </p:spPr>
        <p:txBody>
          <a:bodyPr wrap="square">
            <a:spAutoFit/>
          </a:bodyPr>
          <a:lstStyle/>
          <a:p>
            <a:pPr>
              <a:lnSpc>
                <a:spcPct val="150000"/>
              </a:lnSpc>
            </a:pPr>
            <a:r>
              <a:rPr lang="zh-CN" altLang="en-US" sz="2400" b="1" dirty="0">
                <a:solidFill>
                  <a:srgbClr val="0070C0"/>
                </a:solidFill>
                <a:latin typeface="SimSun" panose="02010600030101010101" pitchFamily="2" charset="-122"/>
                <a:ea typeface="SimSun" panose="02010600030101010101" pitchFamily="2" charset="-122"/>
              </a:rPr>
              <a:t>例如：  </a:t>
            </a:r>
            <a:r>
              <a:rPr lang="zh-CN" altLang="en-US" sz="2400" i="1" u="sng" dirty="0">
                <a:latin typeface="SimSun" panose="02010600030101010101" pitchFamily="2" charset="-122"/>
                <a:ea typeface="SimSun" panose="02010600030101010101" pitchFamily="2" charset="-122"/>
              </a:rPr>
              <a:t>语言学</a:t>
            </a:r>
            <a:r>
              <a:rPr lang="zh-CN" altLang="en-US" sz="2400" dirty="0">
                <a:latin typeface="SimSun" panose="02010600030101010101" pitchFamily="2" charset="-122"/>
                <a:ea typeface="SimSun" panose="02010600030101010101" pitchFamily="2" charset="-122"/>
              </a:rPr>
              <a:t>是一门基础学科。</a:t>
            </a:r>
          </a:p>
          <a:p>
            <a:pPr>
              <a:lnSpc>
                <a:spcPct val="150000"/>
              </a:lnSpc>
            </a:pPr>
            <a:r>
              <a:rPr lang="en-US" altLang="zh-CN" sz="2400" dirty="0">
                <a:latin typeface="SimSun" panose="02010600030101010101" pitchFamily="2" charset="-122"/>
                <a:ea typeface="SimSun" panose="02010600030101010101" pitchFamily="2" charset="-122"/>
              </a:rPr>
              <a:t>	</a:t>
            </a:r>
            <a:r>
              <a:rPr lang="zh-CN" altLang="en-US" sz="2400" dirty="0">
                <a:latin typeface="SimSun" panose="02010600030101010101" pitchFamily="2" charset="-122"/>
                <a:ea typeface="SimSun" panose="02010600030101010101" pitchFamily="2" charset="-122"/>
              </a:rPr>
              <a:t>  这门</a:t>
            </a:r>
            <a:r>
              <a:rPr lang="zh-CN" altLang="en-US" sz="2400" i="1" u="sng" dirty="0">
                <a:latin typeface="SimSun" panose="02010600030101010101" pitchFamily="2" charset="-122"/>
                <a:ea typeface="SimSun" panose="02010600030101010101" pitchFamily="2" charset="-122"/>
              </a:rPr>
              <a:t>语言学</a:t>
            </a:r>
            <a:r>
              <a:rPr lang="zh-CN" altLang="en-US" sz="2400" dirty="0">
                <a:latin typeface="SimSun" panose="02010600030101010101" pitchFamily="2" charset="-122"/>
                <a:ea typeface="SimSun" panose="02010600030101010101" pitchFamily="2" charset="-122"/>
              </a:rPr>
              <a:t>起来很困难。</a:t>
            </a:r>
            <a:endParaRPr lang="en-US" altLang="zh-CN" sz="2400" dirty="0">
              <a:latin typeface="SimSun" panose="02010600030101010101" pitchFamily="2" charset="-122"/>
              <a:ea typeface="SimSun" panose="02010600030101010101" pitchFamily="2" charset="-122"/>
            </a:endParaRPr>
          </a:p>
          <a:p>
            <a:pPr>
              <a:lnSpc>
                <a:spcPct val="150000"/>
              </a:lnSpc>
            </a:pPr>
            <a:r>
              <a:rPr lang="en-US" sz="2400" dirty="0">
                <a:latin typeface="SimSun" panose="02010600030101010101" pitchFamily="2" charset="-122"/>
                <a:ea typeface="SimSun" panose="02010600030101010101" pitchFamily="2" charset="-122"/>
              </a:rPr>
              <a:t>	</a:t>
            </a:r>
            <a:r>
              <a:rPr lang="zh-CN" altLang="en-US" sz="2400" dirty="0">
                <a:latin typeface="SimSun" panose="02010600030101010101" pitchFamily="2" charset="-122"/>
                <a:ea typeface="SimSun" panose="02010600030101010101" pitchFamily="2" charset="-122"/>
              </a:rPr>
              <a:t>  南京市长江大桥</a:t>
            </a:r>
            <a:endParaRPr lang="en-CN" sz="2400" dirty="0">
              <a:latin typeface="SimSun" panose="02010600030101010101" pitchFamily="2" charset="-122"/>
              <a:ea typeface="SimSun" panose="02010600030101010101" pitchFamily="2" charset="-122"/>
            </a:endParaRPr>
          </a:p>
        </p:txBody>
      </p:sp>
      <p:pic>
        <p:nvPicPr>
          <p:cNvPr id="1026" name="Picture 2">
            <a:extLst>
              <a:ext uri="{FF2B5EF4-FFF2-40B4-BE49-F238E27FC236}">
                <a16:creationId xmlns:a16="http://schemas.microsoft.com/office/drawing/2014/main" id="{BCB861D9-05F0-48DE-C609-D547FD683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3572" y="3674728"/>
            <a:ext cx="3771674" cy="2222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227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443125"/>
            <a:ext cx="11591699" cy="3823419"/>
          </a:xfrm>
          <a:prstGeom prst="rect">
            <a:avLst/>
          </a:prstGeom>
          <a:noFill/>
        </p:spPr>
        <p:txBody>
          <a:bodyPr wrap="square">
            <a:spAutoFit/>
          </a:bodyPr>
          <a:lstStyle/>
          <a:p>
            <a:pPr algn="just">
              <a:lnSpc>
                <a:spcPct val="125000"/>
              </a:lnSpc>
            </a:pPr>
            <a:r>
              <a:rPr lang="zh-CN" altLang="en-US" sz="2400" b="1" dirty="0">
                <a:effectLst/>
                <a:latin typeface="Microsoft YaHei" panose="020B0503020204020204" pitchFamily="34" charset="-122"/>
                <a:ea typeface="Microsoft YaHei" panose="020B0503020204020204" pitchFamily="34" charset="-122"/>
              </a:rPr>
              <a:t>词义歧义</a:t>
            </a:r>
            <a:r>
              <a:rPr lang="zh-CN" altLang="en-US" sz="2400" dirty="0">
                <a:effectLst/>
                <a:latin typeface="Microsoft YaHei" panose="020B0503020204020204" pitchFamily="34" charset="-122"/>
                <a:ea typeface="Microsoft YaHei" panose="020B0503020204020204" pitchFamily="34" charset="-122"/>
              </a:rPr>
              <a:t>（</a:t>
            </a:r>
            <a:r>
              <a:rPr lang="en-US" altLang="zh-CN" sz="2400" dirty="0">
                <a:effectLst/>
                <a:latin typeface="Microsoft YaHei" panose="020B0503020204020204" pitchFamily="34" charset="-122"/>
                <a:ea typeface="Microsoft YaHei" panose="020B0503020204020204" pitchFamily="34" charset="-122"/>
              </a:rPr>
              <a:t>Word Sense Ambiguity</a:t>
            </a:r>
            <a:r>
              <a:rPr lang="zh-CN" altLang="en-US" sz="2400" dirty="0">
                <a:effectLst/>
                <a:latin typeface="Microsoft YaHei" panose="020B0503020204020204" pitchFamily="34" charset="-122"/>
                <a:ea typeface="Microsoft YaHei" panose="020B0503020204020204" pitchFamily="34" charset="-122"/>
              </a:rPr>
              <a:t>）是指词语具有相同形式但是不同意义。</a:t>
            </a:r>
            <a:endParaRPr lang="en-US" altLang="zh-CN" sz="2400" dirty="0">
              <a:effectLst/>
              <a:latin typeface="Microsoft YaHei" panose="020B0503020204020204" pitchFamily="34" charset="-122"/>
              <a:ea typeface="Microsoft YaHei" panose="020B0503020204020204" pitchFamily="34" charset="-122"/>
            </a:endParaRPr>
          </a:p>
          <a:p>
            <a:pPr algn="just">
              <a:lnSpc>
                <a:spcPct val="125000"/>
              </a:lnSpc>
              <a:spcBef>
                <a:spcPts val="1800"/>
              </a:spcBef>
            </a:pPr>
            <a:r>
              <a:rPr lang="zh-CN" altLang="en-US" sz="2000" b="0" i="0" dirty="0">
                <a:solidFill>
                  <a:srgbClr val="0070C0"/>
                </a:solidFill>
                <a:effectLst/>
                <a:latin typeface="Times New Roman" panose="02020603050405020304" pitchFamily="18" charset="0"/>
              </a:rPr>
              <a:t>例如：</a:t>
            </a:r>
            <a:r>
              <a:rPr lang="zh-CN" altLang="en-US" sz="2000" b="0" i="0" dirty="0">
                <a:effectLst/>
                <a:latin typeface="Times New Roman" panose="02020603050405020304" pitchFamily="18" charset="0"/>
              </a:rPr>
              <a:t> “打”字在</a:t>
            </a:r>
            <a:r>
              <a:rPr lang="en-US" altLang="zh-CN" sz="2000" b="0" i="0" dirty="0">
                <a:effectLst/>
                <a:latin typeface="Times New Roman" panose="02020603050405020304" pitchFamily="18" charset="0"/>
              </a:rPr>
              <a:t>《</a:t>
            </a:r>
            <a:r>
              <a:rPr lang="zh-CN" altLang="en-US" sz="2000" b="0" i="0" dirty="0">
                <a:effectLst/>
                <a:latin typeface="Times New Roman" panose="02020603050405020304" pitchFamily="18" charset="0"/>
              </a:rPr>
              <a:t>现代汉语词典（第七版）</a:t>
            </a:r>
            <a:r>
              <a:rPr lang="en-US" altLang="zh-CN" sz="2000" b="0" i="0" dirty="0">
                <a:effectLst/>
                <a:latin typeface="Times New Roman" panose="02020603050405020304" pitchFamily="18" charset="0"/>
              </a:rPr>
              <a:t>》</a:t>
            </a:r>
            <a:r>
              <a:rPr lang="zh-CN" altLang="en-US" sz="2000" b="0" i="0" dirty="0">
                <a:effectLst/>
                <a:latin typeface="Times New Roman" panose="02020603050405020304" pitchFamily="18" charset="0"/>
              </a:rPr>
              <a:t>中，有两个读音“</a:t>
            </a:r>
            <a:r>
              <a:rPr lang="en-US" altLang="zh-CN" sz="2000" b="0" i="0" dirty="0" err="1">
                <a:effectLst/>
                <a:latin typeface="Times New Roman" panose="02020603050405020304" pitchFamily="18" charset="0"/>
              </a:rPr>
              <a:t>dá</a:t>
            </a:r>
            <a:r>
              <a:rPr lang="en-US" altLang="zh-CN" sz="2000" b="0" i="0" dirty="0">
                <a:effectLst/>
                <a:latin typeface="Times New Roman" panose="02020603050405020304" pitchFamily="18" charset="0"/>
              </a:rPr>
              <a:t>”</a:t>
            </a:r>
            <a:r>
              <a:rPr lang="zh-CN" altLang="en-US" sz="2000" b="0" i="0" dirty="0">
                <a:effectLst/>
                <a:latin typeface="Times New Roman" panose="02020603050405020304" pitchFamily="18" charset="0"/>
              </a:rPr>
              <a:t>和“</a:t>
            </a:r>
            <a:r>
              <a:rPr lang="en-US" altLang="zh-CN" sz="2000" b="0" i="0" dirty="0" err="1">
                <a:effectLst/>
                <a:latin typeface="Times New Roman" panose="02020603050405020304" pitchFamily="18" charset="0"/>
              </a:rPr>
              <a:t>dǎ</a:t>
            </a:r>
            <a:r>
              <a:rPr lang="en-US" altLang="zh-CN" sz="2000" b="0" i="0" dirty="0">
                <a:effectLst/>
                <a:latin typeface="Times New Roman" panose="02020603050405020304" pitchFamily="18" charset="0"/>
              </a:rPr>
              <a:t>”</a:t>
            </a:r>
            <a:r>
              <a:rPr lang="zh-CN" altLang="en-US" sz="2000" b="0" i="0" dirty="0">
                <a:effectLst/>
                <a:latin typeface="Times New Roman" panose="02020603050405020304" pitchFamily="18" charset="0"/>
              </a:rPr>
              <a:t>，分别作为量词、动词和介词，在作为动词时“打”字有 </a:t>
            </a:r>
            <a:r>
              <a:rPr lang="en-US" altLang="zh-CN" sz="2000" b="0" i="0" dirty="0">
                <a:effectLst/>
                <a:latin typeface="Times New Roman" panose="02020603050405020304" pitchFamily="18" charset="0"/>
              </a:rPr>
              <a:t>24 </a:t>
            </a:r>
            <a:r>
              <a:rPr lang="zh-CN" altLang="en-US" sz="2000" b="0" i="0" dirty="0">
                <a:effectLst/>
                <a:latin typeface="Times New Roman" panose="02020603050405020304" pitchFamily="18" charset="0"/>
              </a:rPr>
              <a:t>个意项</a:t>
            </a:r>
            <a:endParaRPr lang="en-US" altLang="zh-CN" sz="2000" b="0" i="0" dirty="0">
              <a:effectLst/>
              <a:latin typeface="Times New Roman" panose="02020603050405020304" pitchFamily="18" charset="0"/>
            </a:endParaRPr>
          </a:p>
          <a:p>
            <a:pPr lvl="1">
              <a:lnSpc>
                <a:spcPct val="125000"/>
              </a:lnSpc>
            </a:pPr>
            <a:r>
              <a:rPr lang="zh-CN" altLang="en-US" sz="2000" b="0" i="0" dirty="0">
                <a:effectLst/>
                <a:latin typeface="Times New Roman" panose="02020603050405020304" pitchFamily="18" charset="0"/>
              </a:rPr>
              <a:t>打 </a:t>
            </a:r>
            <a:r>
              <a:rPr lang="en-US" sz="2000" b="0" i="0" dirty="0" err="1">
                <a:effectLst/>
                <a:latin typeface="Times New Roman" panose="02020603050405020304" pitchFamily="18" charset="0"/>
              </a:rPr>
              <a:t>dǎ</a:t>
            </a:r>
            <a:r>
              <a:rPr lang="en-US" sz="2000" b="0" i="0" dirty="0">
                <a:effectLst/>
                <a:latin typeface="Times New Roman" panose="02020603050405020304" pitchFamily="18" charset="0"/>
              </a:rPr>
              <a:t> </a:t>
            </a:r>
            <a:r>
              <a:rPr lang="zh-CN" altLang="en-US" sz="2000" b="0" i="0" dirty="0">
                <a:effectLst/>
                <a:latin typeface="Times New Roman" panose="02020603050405020304" pitchFamily="18" charset="0"/>
              </a:rPr>
              <a:t>动词：</a:t>
            </a:r>
            <a:br>
              <a:rPr lang="zh-CN" altLang="en-US" sz="2000" dirty="0"/>
            </a:br>
            <a:r>
              <a:rPr lang="en-US" altLang="zh-CN" sz="2000" b="0" i="0" dirty="0">
                <a:effectLst/>
                <a:latin typeface="Times New Roman" panose="02020603050405020304" pitchFamily="18" charset="0"/>
              </a:rPr>
              <a:t>(1) </a:t>
            </a:r>
            <a:r>
              <a:rPr lang="zh-CN" altLang="en-US" sz="2000" b="0" i="0" dirty="0">
                <a:effectLst/>
                <a:latin typeface="Times New Roman" panose="02020603050405020304" pitchFamily="18" charset="0"/>
              </a:rPr>
              <a:t>用手或器具撞击物体：</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门 </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鼓</a:t>
            </a:r>
            <a:br>
              <a:rPr lang="zh-CN" altLang="en-US" sz="2000" dirty="0"/>
            </a:br>
            <a:r>
              <a:rPr lang="en-US" altLang="zh-CN" sz="2000" b="0" i="0" dirty="0">
                <a:effectLst/>
                <a:latin typeface="Times New Roman" panose="02020603050405020304" pitchFamily="18" charset="0"/>
              </a:rPr>
              <a:t>(2) </a:t>
            </a:r>
            <a:r>
              <a:rPr lang="zh-CN" altLang="en-US" sz="2000" b="0" i="0" dirty="0">
                <a:effectLst/>
                <a:latin typeface="Times New Roman" panose="02020603050405020304" pitchFamily="18" charset="0"/>
              </a:rPr>
              <a:t>器皿、蛋类等因撞击而破碎：碗 </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了 </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鸡飞蛋 </a:t>
            </a:r>
            <a:r>
              <a:rPr lang="en-US" altLang="zh-CN" sz="2000" b="0" i="0" dirty="0">
                <a:effectLst/>
                <a:latin typeface="Times New Roman" panose="02020603050405020304" pitchFamily="18" charset="0"/>
              </a:rPr>
              <a:t>~</a:t>
            </a:r>
            <a:br>
              <a:rPr lang="zh-CN" altLang="en-US" sz="2000" dirty="0"/>
            </a:br>
            <a:r>
              <a:rPr lang="en-US" altLang="zh-CN" sz="2000" b="0" i="0" dirty="0">
                <a:effectLst/>
                <a:latin typeface="Times New Roman" panose="02020603050405020304" pitchFamily="18" charset="0"/>
              </a:rPr>
              <a:t>(3) </a:t>
            </a:r>
            <a:r>
              <a:rPr lang="zh-CN" altLang="en-US" sz="2000" b="0" i="0" dirty="0">
                <a:effectLst/>
                <a:latin typeface="Times New Roman" panose="02020603050405020304" pitchFamily="18" charset="0"/>
              </a:rPr>
              <a:t>殴打；攻打：</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架 </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援</a:t>
            </a:r>
            <a:br>
              <a:rPr lang="zh-CN" altLang="en-US" sz="2000" dirty="0"/>
            </a:br>
            <a:r>
              <a:rPr lang="en-US" altLang="zh-CN" sz="2000" b="0" i="0" dirty="0">
                <a:effectLst/>
                <a:latin typeface="Times New Roman" panose="02020603050405020304" pitchFamily="18" charset="0"/>
              </a:rPr>
              <a:t>(4) </a:t>
            </a:r>
            <a:r>
              <a:rPr lang="zh-CN" altLang="en-US" sz="2000" b="0" i="0" dirty="0">
                <a:effectLst/>
                <a:latin typeface="Times New Roman" panose="02020603050405020304" pitchFamily="18" charset="0"/>
              </a:rPr>
              <a:t>发生与人交涉的行为：</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官司 </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交道</a:t>
            </a:r>
            <a:br>
              <a:rPr lang="zh-CN" altLang="en-US" sz="2000" dirty="0"/>
            </a:br>
            <a:r>
              <a:rPr lang="en-US" altLang="zh-CN" sz="2000" b="0" i="0" dirty="0">
                <a:effectLst/>
                <a:latin typeface="Times New Roman" panose="02020603050405020304" pitchFamily="18" charset="0"/>
              </a:rPr>
              <a:t>(5) </a:t>
            </a:r>
            <a:r>
              <a:rPr lang="zh-CN" altLang="en-US" sz="2000" b="0" i="0" dirty="0">
                <a:effectLst/>
                <a:latin typeface="Times New Roman" panose="02020603050405020304" pitchFamily="18" charset="0"/>
              </a:rPr>
              <a:t>汲取；盛取：</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米 </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酱油</a:t>
            </a:r>
            <a:endParaRPr lang="en-US" altLang="zh-CN" sz="2000" dirty="0">
              <a:latin typeface="Times New Roman" panose="02020603050405020304" pitchFamily="18" charset="0"/>
              <a:ea typeface="Microsoft YaHei" panose="020B0503020204020204" pitchFamily="34" charset="-122"/>
            </a:endParaRPr>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51299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自然语言处理的主要难点</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词义歧义</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1502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443125"/>
            <a:ext cx="11591699" cy="4212115"/>
          </a:xfrm>
          <a:prstGeom prst="rect">
            <a:avLst/>
          </a:prstGeom>
          <a:noFill/>
        </p:spPr>
        <p:txBody>
          <a:bodyPr wrap="square">
            <a:spAutoFit/>
          </a:bodyPr>
          <a:lstStyle/>
          <a:p>
            <a:pPr algn="just">
              <a:lnSpc>
                <a:spcPct val="125000"/>
              </a:lnSpc>
            </a:pPr>
            <a:r>
              <a:rPr lang="zh-CN" altLang="en-US" sz="2400" b="1" dirty="0">
                <a:effectLst/>
                <a:latin typeface="Microsoft YaHei" panose="020B0503020204020204" pitchFamily="34" charset="-122"/>
                <a:ea typeface="Microsoft YaHei" panose="020B0503020204020204" pitchFamily="34" charset="-122"/>
              </a:rPr>
              <a:t>结构歧义（</a:t>
            </a:r>
            <a:r>
              <a:rPr lang="en-US" altLang="zh-CN" sz="2400" b="1" dirty="0">
                <a:effectLst/>
                <a:latin typeface="Microsoft YaHei" panose="020B0503020204020204" pitchFamily="34" charset="-122"/>
                <a:ea typeface="Microsoft YaHei" panose="020B0503020204020204" pitchFamily="34" charset="-122"/>
              </a:rPr>
              <a:t>Structural Ambiguity</a:t>
            </a:r>
            <a:r>
              <a:rPr lang="zh-CN" altLang="en-US" sz="2400" b="1" dirty="0">
                <a:effectLst/>
                <a:latin typeface="Microsoft YaHei" panose="020B0503020204020204" pitchFamily="34" charset="-122"/>
                <a:ea typeface="Microsoft YaHei" panose="020B0503020204020204" pitchFamily="34" charset="-122"/>
              </a:rPr>
              <a:t>）</a:t>
            </a:r>
            <a:r>
              <a:rPr lang="zh-CN" altLang="en-US" sz="2400" dirty="0">
                <a:effectLst/>
                <a:latin typeface="Microsoft YaHei" panose="020B0503020204020204" pitchFamily="34" charset="-122"/>
                <a:ea typeface="Microsoft YaHei" panose="020B0503020204020204" pitchFamily="34" charset="-122"/>
              </a:rPr>
              <a:t>是由词组成词组或者句子时，由于其组成的词或词组间可能存在不同的语法或语义关系而出现的（潜在）歧义现象。</a:t>
            </a:r>
            <a:endParaRPr lang="en-US" altLang="zh-CN" sz="2000" dirty="0">
              <a:latin typeface="Microsoft YaHei" panose="020B0503020204020204" pitchFamily="34" charset="-122"/>
              <a:ea typeface="Microsoft YaHei" panose="020B0503020204020204" pitchFamily="34" charset="-122"/>
            </a:endParaRPr>
          </a:p>
          <a:p>
            <a:pPr marL="457200" indent="-457200" algn="just">
              <a:lnSpc>
                <a:spcPct val="125000"/>
              </a:lnSpc>
              <a:spcBef>
                <a:spcPts val="1200"/>
              </a:spcBef>
              <a:buFont typeface="Arial" panose="020B0604020202020204" pitchFamily="34" charset="0"/>
              <a:buChar char="•"/>
            </a:pPr>
            <a:r>
              <a:rPr lang="en-US" altLang="zh-CN" sz="2000" dirty="0">
                <a:latin typeface="Microsoft YaHei" panose="020B0503020204020204" pitchFamily="34" charset="-122"/>
                <a:ea typeface="Microsoft YaHei" panose="020B0503020204020204" pitchFamily="34" charset="-122"/>
              </a:rPr>
              <a:t>“VP+ </a:t>
            </a:r>
            <a:r>
              <a:rPr lang="zh-CN" altLang="en-US" sz="2000" dirty="0">
                <a:latin typeface="Microsoft YaHei" panose="020B0503020204020204" pitchFamily="34" charset="-122"/>
                <a:ea typeface="Microsoft YaHei" panose="020B0503020204020204" pitchFamily="34" charset="-122"/>
              </a:rPr>
              <a:t>的 </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是 </a:t>
            </a:r>
            <a:r>
              <a:rPr lang="en-US" altLang="zh-CN" sz="2000" dirty="0">
                <a:latin typeface="Microsoft YaHei" panose="020B0503020204020204" pitchFamily="34" charset="-122"/>
                <a:ea typeface="Microsoft YaHei" panose="020B0503020204020204" pitchFamily="34" charset="-122"/>
              </a:rPr>
              <a:t>+NP” </a:t>
            </a:r>
            <a:r>
              <a:rPr lang="zh-CN" altLang="en-US" sz="2000" dirty="0">
                <a:latin typeface="Microsoft YaHei" panose="020B0503020204020204" pitchFamily="34" charset="-122"/>
                <a:ea typeface="Microsoft YaHei" panose="020B0503020204020204" pitchFamily="34" charset="-122"/>
              </a:rPr>
              <a:t>型歧义结构没有分隔符</a:t>
            </a:r>
            <a:endParaRPr lang="en-US" altLang="zh-CN" sz="2000" dirty="0">
              <a:latin typeface="Microsoft YaHei" panose="020B0503020204020204" pitchFamily="34" charset="-122"/>
              <a:ea typeface="Microsoft YaHei" panose="020B0503020204020204" pitchFamily="34" charset="-122"/>
            </a:endParaRPr>
          </a:p>
          <a:p>
            <a:pPr lvl="1" algn="just">
              <a:lnSpc>
                <a:spcPct val="125000"/>
              </a:lnSpc>
              <a:spcBef>
                <a:spcPts val="1200"/>
              </a:spcBef>
            </a:pPr>
            <a:r>
              <a:rPr lang="zh-CN" altLang="en-US" sz="2000" b="0" i="0" dirty="0">
                <a:effectLst/>
                <a:latin typeface="Times New Roman" panose="02020603050405020304" pitchFamily="18" charset="0"/>
              </a:rPr>
              <a:t>   </a:t>
            </a:r>
            <a:r>
              <a:rPr lang="zh-CN" altLang="en-US" sz="2000" b="0" i="0" dirty="0">
                <a:solidFill>
                  <a:srgbClr val="0070C0"/>
                </a:solidFill>
                <a:effectLst/>
                <a:latin typeface="Times New Roman" panose="02020603050405020304" pitchFamily="18" charset="0"/>
              </a:rPr>
              <a:t>例如：</a:t>
            </a:r>
            <a:r>
              <a:rPr lang="zh-CN" altLang="en-US" sz="2000" b="0" i="0" dirty="0">
                <a:effectLst/>
                <a:latin typeface="Times New Roman" panose="02020603050405020304" pitchFamily="18" charset="0"/>
              </a:rPr>
              <a:t> 反对 </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的 </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是 </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少数人</a:t>
            </a:r>
            <a:endParaRPr lang="en-US" altLang="zh-CN" sz="2000" dirty="0">
              <a:latin typeface="Microsoft YaHei" panose="020B0503020204020204" pitchFamily="34" charset="-122"/>
              <a:ea typeface="Microsoft YaHei" panose="020B0503020204020204" pitchFamily="34" charset="-122"/>
            </a:endParaRPr>
          </a:p>
          <a:p>
            <a:pPr marL="457200" indent="-457200" algn="just">
              <a:lnSpc>
                <a:spcPct val="125000"/>
              </a:lnSpc>
              <a:spcBef>
                <a:spcPts val="1200"/>
              </a:spcBef>
              <a:buFont typeface="Arial" panose="020B0604020202020204" pitchFamily="34" charset="0"/>
              <a:buChar char="•"/>
            </a:pPr>
            <a:r>
              <a:rPr lang="en-US" sz="2000" dirty="0">
                <a:latin typeface="Microsoft YaHei" panose="020B0503020204020204" pitchFamily="34" charset="-122"/>
                <a:ea typeface="Microsoft YaHei" panose="020B0503020204020204" pitchFamily="34" charset="-122"/>
              </a:rPr>
              <a:t>“VP+N1+ </a:t>
            </a:r>
            <a:r>
              <a:rPr lang="zh-CN" altLang="en-US" sz="2000" dirty="0">
                <a:latin typeface="Microsoft YaHei" panose="020B0503020204020204" pitchFamily="34" charset="-122"/>
                <a:ea typeface="Microsoft YaHei" panose="020B0503020204020204" pitchFamily="34" charset="-122"/>
              </a:rPr>
              <a:t>的 </a:t>
            </a:r>
            <a:r>
              <a:rPr lang="en-US" altLang="zh-CN" sz="2000" dirty="0">
                <a:latin typeface="Microsoft YaHei" panose="020B0503020204020204" pitchFamily="34" charset="-122"/>
                <a:ea typeface="Microsoft YaHei" panose="020B0503020204020204" pitchFamily="34" charset="-122"/>
              </a:rPr>
              <a:t>+</a:t>
            </a:r>
            <a:r>
              <a:rPr lang="en-US" sz="2000" dirty="0">
                <a:latin typeface="Microsoft YaHei" panose="020B0503020204020204" pitchFamily="34" charset="-122"/>
                <a:ea typeface="Microsoft YaHei" panose="020B0503020204020204" pitchFamily="34" charset="-122"/>
              </a:rPr>
              <a:t>N2” </a:t>
            </a:r>
            <a:r>
              <a:rPr lang="zh-CN" altLang="en-US" sz="2000" dirty="0">
                <a:latin typeface="Microsoft YaHei" panose="020B0503020204020204" pitchFamily="34" charset="-122"/>
                <a:ea typeface="Microsoft YaHei" panose="020B0503020204020204" pitchFamily="34" charset="-122"/>
              </a:rPr>
              <a:t>型歧义结构</a:t>
            </a:r>
            <a:endParaRPr lang="en-US" altLang="zh-CN" sz="2000" dirty="0">
              <a:latin typeface="Microsoft YaHei" panose="020B0503020204020204" pitchFamily="34" charset="-122"/>
              <a:ea typeface="Microsoft YaHei" panose="020B0503020204020204" pitchFamily="34" charset="-122"/>
            </a:endParaRPr>
          </a:p>
          <a:p>
            <a:pPr lvl="1" algn="just">
              <a:lnSpc>
                <a:spcPct val="125000"/>
              </a:lnSpc>
              <a:spcBef>
                <a:spcPts val="1200"/>
              </a:spcBef>
            </a:pPr>
            <a:r>
              <a:rPr lang="zh-CN" altLang="en-US" sz="2000" b="0" i="0" dirty="0">
                <a:solidFill>
                  <a:srgbClr val="0070C0"/>
                </a:solidFill>
                <a:effectLst/>
                <a:latin typeface="Times New Roman" panose="02020603050405020304" pitchFamily="18" charset="0"/>
              </a:rPr>
              <a:t>   例如： </a:t>
            </a:r>
            <a:r>
              <a:rPr lang="zh-CN" altLang="en-US" sz="2000" b="0" i="0" dirty="0">
                <a:effectLst/>
                <a:latin typeface="Times New Roman" panose="02020603050405020304" pitchFamily="18" charset="0"/>
              </a:rPr>
              <a:t>咬死了 </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猎人 </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的 </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狗</a:t>
            </a:r>
            <a:endParaRPr lang="en-US" altLang="zh-CN" sz="2000" dirty="0">
              <a:latin typeface="Microsoft YaHei" panose="020B0503020204020204" pitchFamily="34" charset="-122"/>
              <a:ea typeface="Microsoft YaHei" panose="020B0503020204020204" pitchFamily="34" charset="-122"/>
            </a:endParaRPr>
          </a:p>
          <a:p>
            <a:pPr marL="457200" indent="-457200" algn="just">
              <a:lnSpc>
                <a:spcPct val="125000"/>
              </a:lnSpc>
              <a:spcBef>
                <a:spcPts val="1200"/>
              </a:spcBef>
              <a:buFont typeface="Arial" panose="020B0604020202020204" pitchFamily="34" charset="0"/>
              <a:buChar char="•"/>
            </a:pPr>
            <a:r>
              <a:rPr lang="en-US" sz="2000" dirty="0">
                <a:latin typeface="Microsoft YaHei" panose="020B0503020204020204" pitchFamily="34" charset="-122"/>
                <a:ea typeface="Microsoft YaHei" panose="020B0503020204020204" pitchFamily="34" charset="-122"/>
              </a:rPr>
              <a:t>“ N1+ </a:t>
            </a:r>
            <a:r>
              <a:rPr lang="zh-CN" altLang="en-US" sz="2000" dirty="0">
                <a:latin typeface="Microsoft YaHei" panose="020B0503020204020204" pitchFamily="34" charset="-122"/>
                <a:ea typeface="Microsoft YaHei" panose="020B0503020204020204" pitchFamily="34" charset="-122"/>
              </a:rPr>
              <a:t>和 </a:t>
            </a:r>
            <a:r>
              <a:rPr lang="en-US" altLang="zh-CN" sz="2000" dirty="0">
                <a:latin typeface="Microsoft YaHei" panose="020B0503020204020204" pitchFamily="34" charset="-122"/>
                <a:ea typeface="Microsoft YaHei" panose="020B0503020204020204" pitchFamily="34" charset="-122"/>
              </a:rPr>
              <a:t>+</a:t>
            </a:r>
            <a:r>
              <a:rPr lang="en-US" sz="2000" dirty="0">
                <a:latin typeface="Microsoft YaHei" panose="020B0503020204020204" pitchFamily="34" charset="-122"/>
                <a:ea typeface="Microsoft YaHei" panose="020B0503020204020204" pitchFamily="34" charset="-122"/>
              </a:rPr>
              <a:t>N2+ </a:t>
            </a:r>
            <a:r>
              <a:rPr lang="zh-CN" altLang="en-US" sz="2000" dirty="0">
                <a:latin typeface="Microsoft YaHei" panose="020B0503020204020204" pitchFamily="34" charset="-122"/>
                <a:ea typeface="Microsoft YaHei" panose="020B0503020204020204" pitchFamily="34" charset="-122"/>
              </a:rPr>
              <a:t>的 </a:t>
            </a:r>
            <a:r>
              <a:rPr lang="en-US" altLang="zh-CN" sz="2000" dirty="0">
                <a:latin typeface="Microsoft YaHei" panose="020B0503020204020204" pitchFamily="34" charset="-122"/>
                <a:ea typeface="Microsoft YaHei" panose="020B0503020204020204" pitchFamily="34" charset="-122"/>
              </a:rPr>
              <a:t>+</a:t>
            </a:r>
            <a:r>
              <a:rPr lang="en-US" sz="2000" dirty="0">
                <a:latin typeface="Microsoft YaHei" panose="020B0503020204020204" pitchFamily="34" charset="-122"/>
                <a:ea typeface="Microsoft YaHei" panose="020B0503020204020204" pitchFamily="34" charset="-122"/>
              </a:rPr>
              <a:t>N3” </a:t>
            </a:r>
            <a:r>
              <a:rPr lang="zh-CN" altLang="en-US" sz="2000" dirty="0">
                <a:latin typeface="Microsoft YaHei" panose="020B0503020204020204" pitchFamily="34" charset="-122"/>
                <a:ea typeface="Microsoft YaHei" panose="020B0503020204020204" pitchFamily="34" charset="-122"/>
              </a:rPr>
              <a:t>型歧义结构</a:t>
            </a:r>
            <a:endParaRPr lang="en-US" altLang="zh-CN" sz="2000" dirty="0">
              <a:latin typeface="Microsoft YaHei" panose="020B0503020204020204" pitchFamily="34" charset="-122"/>
              <a:ea typeface="Microsoft YaHei" panose="020B0503020204020204" pitchFamily="34" charset="-122"/>
            </a:endParaRPr>
          </a:p>
          <a:p>
            <a:pPr lvl="1" algn="just">
              <a:lnSpc>
                <a:spcPct val="125000"/>
              </a:lnSpc>
              <a:spcBef>
                <a:spcPts val="1200"/>
              </a:spcBef>
            </a:pPr>
            <a:r>
              <a:rPr lang="zh-CN" altLang="en-US" sz="2000" b="0" i="0" dirty="0">
                <a:solidFill>
                  <a:srgbClr val="0070C0"/>
                </a:solidFill>
                <a:effectLst/>
                <a:latin typeface="Times New Roman" panose="02020603050405020304" pitchFamily="18" charset="0"/>
              </a:rPr>
              <a:t>   例如：</a:t>
            </a:r>
            <a:r>
              <a:rPr lang="zh-CN" altLang="en-US" sz="2000" b="0" i="0" dirty="0">
                <a:effectLst/>
                <a:latin typeface="Times New Roman" panose="02020603050405020304" pitchFamily="18" charset="0"/>
              </a:rPr>
              <a:t>桌子 </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和 </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椅子 </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的 </a:t>
            </a:r>
            <a:r>
              <a:rPr lang="en-US" altLang="zh-CN" sz="2000" b="0" i="0" dirty="0">
                <a:effectLst/>
                <a:latin typeface="Times New Roman" panose="02020603050405020304" pitchFamily="18" charset="0"/>
              </a:rPr>
              <a:t>| </a:t>
            </a:r>
            <a:r>
              <a:rPr lang="zh-CN" altLang="en-US" sz="2000" b="0" i="0" dirty="0">
                <a:effectLst/>
                <a:latin typeface="Times New Roman" panose="02020603050405020304" pitchFamily="18" charset="0"/>
              </a:rPr>
              <a:t>腿</a:t>
            </a:r>
            <a:endParaRPr lang="en-US" altLang="zh-CN" sz="2000" dirty="0">
              <a:latin typeface="Microsoft YaHei" panose="020B0503020204020204" pitchFamily="34" charset="-122"/>
              <a:ea typeface="Microsoft YaHei" panose="020B0503020204020204" pitchFamily="34" charset="-122"/>
            </a:endParaRPr>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51331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自然语言处理的主要难点</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结构歧义</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305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自然语言处理的基本概念</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自然语言处理的基本范式</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本书的内容安排</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2</a:t>
            </a:fld>
            <a:endParaRPr lang="zh-CN" altLang="en-US"/>
          </a:p>
        </p:txBody>
      </p:sp>
    </p:spTree>
    <p:extLst>
      <p:ext uri="{BB962C8B-B14F-4D97-AF65-F5344CB8AC3E}">
        <p14:creationId xmlns:p14="http://schemas.microsoft.com/office/powerpoint/2010/main" val="130391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443125"/>
            <a:ext cx="11591699" cy="4447371"/>
          </a:xfrm>
          <a:prstGeom prst="rect">
            <a:avLst/>
          </a:prstGeom>
          <a:noFill/>
        </p:spPr>
        <p:txBody>
          <a:bodyPr wrap="square">
            <a:spAutoFit/>
          </a:bodyPr>
          <a:lstStyle/>
          <a:p>
            <a:pPr algn="just">
              <a:lnSpc>
                <a:spcPct val="125000"/>
              </a:lnSpc>
            </a:pPr>
            <a:r>
              <a:rPr lang="zh-CN" altLang="en-US" sz="2400" b="1" dirty="0">
                <a:effectLst/>
                <a:latin typeface="Microsoft YaHei" panose="020B0503020204020204" pitchFamily="34" charset="-122"/>
                <a:ea typeface="Microsoft YaHei" panose="020B0503020204020204" pitchFamily="34" charset="-122"/>
              </a:rPr>
              <a:t>指代歧义</a:t>
            </a:r>
            <a:r>
              <a:rPr lang="zh-CN" altLang="en-US" sz="2400" dirty="0">
                <a:effectLst/>
                <a:latin typeface="Microsoft YaHei" panose="020B0503020204020204" pitchFamily="34" charset="-122"/>
                <a:ea typeface="Microsoft YaHei" panose="020B0503020204020204" pitchFamily="34" charset="-122"/>
              </a:rPr>
              <a:t>（</a:t>
            </a:r>
            <a:r>
              <a:rPr lang="en-US" altLang="zh-CN" sz="2400" dirty="0">
                <a:effectLst/>
                <a:latin typeface="Microsoft YaHei" panose="020B0503020204020204" pitchFamily="34" charset="-122"/>
                <a:ea typeface="Microsoft YaHei" panose="020B0503020204020204" pitchFamily="34" charset="-122"/>
              </a:rPr>
              <a:t>Demonstrative Ambiguity</a:t>
            </a:r>
            <a:r>
              <a:rPr lang="zh-CN" altLang="en-US" sz="2400" dirty="0">
                <a:effectLst/>
                <a:latin typeface="Microsoft YaHei" panose="020B0503020204020204" pitchFamily="34" charset="-122"/>
                <a:ea typeface="Microsoft YaHei" panose="020B0503020204020204" pitchFamily="34" charset="-122"/>
              </a:rPr>
              <a:t>）是指代词（如我，你，他等）和代词词组（如“那件事”，“这一点”等）所指的事件可能存在歧义</a:t>
            </a:r>
            <a:endParaRPr lang="en-US" altLang="zh-CN" sz="2400" dirty="0">
              <a:effectLst/>
              <a:latin typeface="Microsoft YaHei" panose="020B0503020204020204" pitchFamily="34" charset="-122"/>
              <a:ea typeface="Microsoft YaHei" panose="020B0503020204020204" pitchFamily="34" charset="-122"/>
            </a:endParaRPr>
          </a:p>
          <a:p>
            <a:pPr>
              <a:lnSpc>
                <a:spcPct val="125000"/>
              </a:lnSpc>
              <a:spcBef>
                <a:spcPts val="1800"/>
              </a:spcBef>
            </a:pPr>
            <a:r>
              <a:rPr lang="zh-CN" altLang="en-US" sz="2000" dirty="0">
                <a:solidFill>
                  <a:srgbClr val="0070C0"/>
                </a:solidFill>
                <a:latin typeface="Times New Roman" panose="02020603050405020304" pitchFamily="18" charset="0"/>
              </a:rPr>
              <a:t>     例如： </a:t>
            </a:r>
            <a:r>
              <a:rPr lang="zh-CN" altLang="en-US" sz="2000" dirty="0">
                <a:latin typeface="Times New Roman" panose="02020603050405020304" pitchFamily="18" charset="0"/>
              </a:rPr>
              <a:t>猴子吃了香蕉，因为它 饿了。</a:t>
            </a:r>
            <a:br>
              <a:rPr lang="zh-CN" altLang="en-US" sz="2000" dirty="0"/>
            </a:br>
            <a:r>
              <a:rPr lang="zh-CN" altLang="en-US" sz="2000" dirty="0"/>
              <a:t>                    </a:t>
            </a:r>
            <a:r>
              <a:rPr lang="zh-CN" altLang="en-US" sz="2000" b="0" i="0" dirty="0">
                <a:effectLst/>
                <a:latin typeface="Times New Roman" panose="02020603050405020304" pitchFamily="18" charset="0"/>
              </a:rPr>
              <a:t>猴子吃了香蕉，因为它 熟透了。 </a:t>
            </a:r>
            <a:endParaRPr lang="en-US" altLang="zh-CN" sz="2000" b="0" i="0" dirty="0">
              <a:effectLst/>
              <a:latin typeface="Times New Roman" panose="02020603050405020304" pitchFamily="18" charset="0"/>
            </a:endParaRPr>
          </a:p>
          <a:p>
            <a:pPr>
              <a:lnSpc>
                <a:spcPct val="125000"/>
              </a:lnSpc>
              <a:spcBef>
                <a:spcPts val="1800"/>
              </a:spcBef>
            </a:pPr>
            <a:endParaRPr lang="en-US" altLang="zh-CN" sz="2000" b="0" i="0" dirty="0">
              <a:effectLst/>
              <a:latin typeface="Times New Roman" panose="02020603050405020304" pitchFamily="18" charset="0"/>
            </a:endParaRPr>
          </a:p>
          <a:p>
            <a:pPr algn="just">
              <a:lnSpc>
                <a:spcPct val="125000"/>
              </a:lnSpc>
            </a:pPr>
            <a:r>
              <a:rPr lang="zh-CN" altLang="en-US" sz="2400" b="1" dirty="0">
                <a:latin typeface="Microsoft YaHei" panose="020B0503020204020204" pitchFamily="34" charset="-122"/>
                <a:ea typeface="Microsoft YaHei" panose="020B0503020204020204" pitchFamily="34" charset="-122"/>
              </a:rPr>
              <a:t>省略歧义</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Ellipsis Ambiguity</a:t>
            </a:r>
            <a:r>
              <a:rPr lang="zh-CN" altLang="en-US" sz="2400" dirty="0">
                <a:latin typeface="Microsoft YaHei" panose="020B0503020204020204" pitchFamily="34" charset="-122"/>
                <a:ea typeface="Microsoft YaHei" panose="020B0503020204020204" pitchFamily="34" charset="-122"/>
              </a:rPr>
              <a:t>）是指自然语言中由于省略所产生的歧义</a:t>
            </a:r>
            <a:endParaRPr lang="en-US" altLang="zh-CN" sz="2400" dirty="0">
              <a:latin typeface="Microsoft YaHei" panose="020B0503020204020204" pitchFamily="34" charset="-122"/>
              <a:ea typeface="Microsoft YaHei" panose="020B0503020204020204" pitchFamily="34" charset="-122"/>
            </a:endParaRPr>
          </a:p>
          <a:p>
            <a:pPr algn="l">
              <a:spcBef>
                <a:spcPts val="2400"/>
              </a:spcBef>
            </a:pPr>
            <a:r>
              <a:rPr lang="zh-CN" altLang="en-US" sz="2000" dirty="0">
                <a:solidFill>
                  <a:srgbClr val="0070C0"/>
                </a:solidFill>
                <a:latin typeface="Times New Roman" panose="02020603050405020304" pitchFamily="18" charset="0"/>
              </a:rPr>
              <a:t>      例如：</a:t>
            </a:r>
            <a:r>
              <a:rPr lang="zh-CN" altLang="en-US" sz="2000" dirty="0">
                <a:latin typeface="Times New Roman" panose="02020603050405020304" pitchFamily="18" charset="0"/>
              </a:rPr>
              <a:t>县政府同意乡政府报告。</a:t>
            </a:r>
          </a:p>
          <a:p>
            <a:pPr algn="l"/>
            <a:br>
              <a:rPr lang="zh-CN" altLang="en-US" sz="2400" b="0" i="0" dirty="0">
                <a:solidFill>
                  <a:srgbClr val="5D6879"/>
                </a:solidFill>
                <a:effectLst/>
                <a:latin typeface="Lato" panose="020F0502020204030203" pitchFamily="34" charset="0"/>
              </a:rPr>
            </a:br>
            <a:endParaRPr lang="en-US" altLang="zh-CN" sz="2400" dirty="0">
              <a:latin typeface="Microsoft YaHei" panose="020B0503020204020204" pitchFamily="34" charset="-122"/>
              <a:ea typeface="Microsoft YaHei" panose="020B0503020204020204" pitchFamily="34" charset="-122"/>
            </a:endParaRPr>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61269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自然语言处理的主要难点</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指代和省略歧义</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1243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214377"/>
            <a:ext cx="11377612" cy="5324535"/>
          </a:xfrm>
          <a:prstGeom prst="rect">
            <a:avLst/>
          </a:prstGeom>
          <a:noFill/>
        </p:spPr>
        <p:txBody>
          <a:bodyPr wrap="square">
            <a:spAutoFit/>
          </a:bodyPr>
          <a:lstStyle/>
          <a:p>
            <a:pPr algn="just">
              <a:lnSpc>
                <a:spcPct val="125000"/>
              </a:lnSpc>
            </a:pPr>
            <a:r>
              <a:rPr lang="zh-CN" altLang="en-US" sz="2400" b="1" dirty="0">
                <a:effectLst/>
                <a:latin typeface="Microsoft YaHei" panose="020B0503020204020204" pitchFamily="34" charset="-122"/>
                <a:ea typeface="Microsoft YaHei" panose="020B0503020204020204" pitchFamily="34" charset="-122"/>
              </a:rPr>
              <a:t>语用歧义</a:t>
            </a:r>
            <a:r>
              <a:rPr lang="zh-CN" altLang="en-US" sz="2400" dirty="0">
                <a:effectLst/>
                <a:latin typeface="Microsoft YaHei" panose="020B0503020204020204" pitchFamily="34" charset="-122"/>
                <a:ea typeface="Microsoft YaHei" panose="020B0503020204020204" pitchFamily="34" charset="-122"/>
              </a:rPr>
              <a:t>（</a:t>
            </a:r>
            <a:r>
              <a:rPr lang="en-US" altLang="zh-CN" sz="2400" dirty="0">
                <a:effectLst/>
                <a:latin typeface="Microsoft YaHei" panose="020B0503020204020204" pitchFamily="34" charset="-122"/>
                <a:ea typeface="Microsoft YaHei" panose="020B0503020204020204" pitchFamily="34" charset="-122"/>
              </a:rPr>
              <a:t>Pragmatic Ambiguity</a:t>
            </a:r>
            <a:r>
              <a:rPr lang="zh-CN" altLang="en-US" sz="2400" dirty="0">
                <a:effectLst/>
                <a:latin typeface="Microsoft YaHei" panose="020B0503020204020204" pitchFamily="34" charset="-122"/>
                <a:ea typeface="Microsoft YaHei" panose="020B0503020204020204" pitchFamily="34" charset="-122"/>
              </a:rPr>
              <a:t>）是指由于上下文、说话人属性、场景等语用方面的原因造成的歧义。一句话在不同的场合、由不同的人说、不同的语境，都可能产生不同的理解</a:t>
            </a:r>
            <a:r>
              <a:rPr lang="zh-CN" altLang="en-US" sz="2000" dirty="0">
                <a:solidFill>
                  <a:srgbClr val="0070C0"/>
                </a:solidFill>
                <a:latin typeface="Times New Roman" panose="02020603050405020304" pitchFamily="18" charset="0"/>
              </a:rPr>
              <a:t>     </a:t>
            </a:r>
            <a:endParaRPr lang="en-US" altLang="zh-CN" sz="2000" dirty="0">
              <a:solidFill>
                <a:srgbClr val="0070C0"/>
              </a:solidFill>
              <a:latin typeface="Times New Roman" panose="02020603050405020304" pitchFamily="18" charset="0"/>
            </a:endParaRPr>
          </a:p>
          <a:p>
            <a:pPr algn="just">
              <a:lnSpc>
                <a:spcPct val="125000"/>
              </a:lnSpc>
            </a:pPr>
            <a:endParaRPr lang="en-US" altLang="zh-CN" sz="2000" dirty="0">
              <a:solidFill>
                <a:srgbClr val="0070C0"/>
              </a:solidFill>
              <a:latin typeface="Times New Roman" panose="02020603050405020304" pitchFamily="18" charset="0"/>
            </a:endParaRPr>
          </a:p>
          <a:p>
            <a:pPr>
              <a:lnSpc>
                <a:spcPct val="125000"/>
              </a:lnSpc>
            </a:pPr>
            <a:r>
              <a:rPr lang="zh-CN" altLang="en-US" sz="2000" dirty="0">
                <a:solidFill>
                  <a:srgbClr val="0070C0"/>
                </a:solidFill>
                <a:latin typeface="Times New Roman" panose="02020603050405020304" pitchFamily="18" charset="0"/>
              </a:rPr>
              <a:t>例如： </a:t>
            </a:r>
            <a:r>
              <a:rPr lang="zh-CN" altLang="en-US" sz="2000" dirty="0">
                <a:latin typeface="Times New Roman" panose="02020603050405020304" pitchFamily="18" charset="0"/>
              </a:rPr>
              <a:t>女子致电男友：地铁站见。如果你到了我还没到，</a:t>
            </a:r>
            <a:r>
              <a:rPr lang="zh-CN" altLang="en-US" sz="2000" i="1" u="sng" dirty="0">
                <a:latin typeface="Times New Roman" panose="02020603050405020304" pitchFamily="18" charset="0"/>
              </a:rPr>
              <a:t>你就等着吧</a:t>
            </a:r>
            <a:r>
              <a:rPr lang="zh-CN" altLang="en-US" sz="2000" dirty="0">
                <a:latin typeface="Times New Roman" panose="02020603050405020304" pitchFamily="18" charset="0"/>
              </a:rPr>
              <a:t>。如果我到了你还没到，</a:t>
            </a:r>
            <a:r>
              <a:rPr lang="zh-CN" altLang="en-US" sz="2000" i="1" u="sng" dirty="0">
                <a:latin typeface="Times New Roman" panose="02020603050405020304" pitchFamily="18" charset="0"/>
              </a:rPr>
              <a:t>你就等着吧</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a:lnSpc>
                <a:spcPct val="125000"/>
              </a:lnSpc>
            </a:pPr>
            <a:endParaRPr lang="en-US" altLang="zh-CN" sz="2000" dirty="0">
              <a:latin typeface="Times New Roman" panose="02020603050405020304" pitchFamily="18" charset="0"/>
            </a:endParaRPr>
          </a:p>
          <a:p>
            <a:pPr algn="just">
              <a:lnSpc>
                <a:spcPct val="125000"/>
              </a:lnSpc>
            </a:pPr>
            <a:r>
              <a:rPr lang="zh-CN" altLang="en-US" sz="2400" dirty="0">
                <a:latin typeface="Microsoft YaHei" panose="020B0503020204020204" pitchFamily="34" charset="-122"/>
                <a:ea typeface="Microsoft YaHei" panose="020B0503020204020204" pitchFamily="34" charset="-122"/>
              </a:rPr>
              <a:t>自然语言并不是一成不变的，而是在动态发展中，存在大量未知语言现象。新词汇、新含义、新用法、新句型等层出不穷</a:t>
            </a:r>
            <a:endParaRPr lang="en-US" altLang="zh-CN" sz="2400" dirty="0">
              <a:latin typeface="Microsoft YaHei" panose="020B0503020204020204" pitchFamily="34" charset="-122"/>
              <a:ea typeface="Microsoft YaHei" panose="020B0503020204020204" pitchFamily="34" charset="-122"/>
            </a:endParaRPr>
          </a:p>
          <a:p>
            <a:pPr>
              <a:spcBef>
                <a:spcPts val="2400"/>
              </a:spcBef>
            </a:pPr>
            <a:r>
              <a:rPr lang="zh-CN" altLang="en-US" sz="2000" dirty="0">
                <a:solidFill>
                  <a:srgbClr val="0070C0"/>
                </a:solidFill>
                <a:latin typeface="Times New Roman" panose="02020603050405020304" pitchFamily="18" charset="0"/>
              </a:rPr>
              <a:t>例如：  </a:t>
            </a:r>
            <a:r>
              <a:rPr lang="zh-CN" altLang="en-US" sz="2000" dirty="0">
                <a:latin typeface="Times New Roman" panose="02020603050405020304" pitchFamily="18" charset="0"/>
              </a:rPr>
              <a:t>新词汇：双碳、双减、绝绝子、社恐、元宇宙</a:t>
            </a:r>
          </a:p>
          <a:p>
            <a:pPr>
              <a:spcBef>
                <a:spcPts val="600"/>
              </a:spcBef>
            </a:pPr>
            <a:r>
              <a:rPr lang="en-US" altLang="zh-CN" sz="2000" dirty="0">
                <a:latin typeface="Times New Roman" panose="02020603050405020304" pitchFamily="18" charset="0"/>
              </a:rPr>
              <a:t>	</a:t>
            </a:r>
            <a:r>
              <a:rPr lang="zh-CN" altLang="en-US" sz="2000" dirty="0">
                <a:latin typeface="Times New Roman" panose="02020603050405020304" pitchFamily="18" charset="0"/>
              </a:rPr>
              <a:t>新含义：躺平、打工人、凡尔赛、青蛙、潜水、盖楼</a:t>
            </a:r>
          </a:p>
          <a:p>
            <a:pPr>
              <a:spcBef>
                <a:spcPts val="600"/>
              </a:spcBef>
            </a:pPr>
            <a:r>
              <a:rPr lang="en-US" altLang="zh-CN" sz="2000" dirty="0">
                <a:latin typeface="Times New Roman" panose="02020603050405020304" pitchFamily="18" charset="0"/>
              </a:rPr>
              <a:t>	</a:t>
            </a:r>
            <a:r>
              <a:rPr lang="zh-CN" altLang="en-US" sz="2000" dirty="0">
                <a:latin typeface="Times New Roman" panose="02020603050405020304" pitchFamily="18" charset="0"/>
              </a:rPr>
              <a:t>新用法：走召弓虽、</a:t>
            </a:r>
            <a:r>
              <a:rPr lang="en-US" altLang="zh-CN" sz="2000" dirty="0">
                <a:latin typeface="Times New Roman" panose="02020603050405020304" pitchFamily="18" charset="0"/>
              </a:rPr>
              <a:t>YYDS</a:t>
            </a:r>
            <a:r>
              <a:rPr lang="zh-CN" altLang="en-US" sz="2000" dirty="0">
                <a:latin typeface="Times New Roman" panose="02020603050405020304" pitchFamily="18" charset="0"/>
              </a:rPr>
              <a:t>、回忆杀、求 扩列、</a:t>
            </a:r>
            <a:r>
              <a:rPr lang="en-US" altLang="zh-CN" sz="2000" dirty="0" err="1">
                <a:latin typeface="Times New Roman" panose="02020603050405020304" pitchFamily="18" charset="0"/>
              </a:rPr>
              <a:t>orz</a:t>
            </a:r>
            <a:endParaRPr lang="en-US" altLang="zh-CN" sz="2000" dirty="0">
              <a:latin typeface="Times New Roman" panose="02020603050405020304" pitchFamily="18" charset="0"/>
            </a:endParaRPr>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51331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自然语言处理的主要难点</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语用歧义</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1149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9">
            <a:extLst>
              <a:ext uri="{FF2B5EF4-FFF2-40B4-BE49-F238E27FC236}">
                <a16:creationId xmlns:a16="http://schemas.microsoft.com/office/drawing/2014/main" id="{B34A06CC-2EF3-2347-84E7-61915D2C67C9}"/>
              </a:ext>
            </a:extLst>
          </p:cNvPr>
          <p:cNvSpPr>
            <a:spLocks noChangeArrowheads="1"/>
          </p:cNvSpPr>
          <p:nvPr/>
        </p:nvSpPr>
        <p:spPr bwMode="auto">
          <a:xfrm>
            <a:off x="620486" y="2424906"/>
            <a:ext cx="5676900" cy="2564455"/>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8551" y="1830859"/>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自然语言处理的基本概念</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4075" y="1830860"/>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71726" y="2552846"/>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自然语言处理的基本范式</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7251" y="2552846"/>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44058" y="5118250"/>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本书的内容安排</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29583" y="5118250"/>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18307" y="383059"/>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dirty="0">
                    <a:solidFill>
                      <a:srgbClr val="000000"/>
                    </a:solidFill>
                    <a:latin typeface="微软雅黑" panose="020B0503020204020204" pitchFamily="34" charset="-122"/>
                    <a:ea typeface="微软雅黑" panose="020B0503020204020204" pitchFamily="34" charset="-122"/>
                  </a:rPr>
                  <a:t>目</a:t>
                </a:r>
                <a:r>
                  <a:rPr lang="zh-CN" altLang="en-CN" sz="3600" b="1" dirty="0">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22</a:t>
            </a:fld>
            <a:endParaRPr lang="zh-CN" altLang="en-US"/>
          </a:p>
        </p:txBody>
      </p:sp>
      <p:sp>
        <p:nvSpPr>
          <p:cNvPr id="4" name="TextBox 3">
            <a:extLst>
              <a:ext uri="{FF2B5EF4-FFF2-40B4-BE49-F238E27FC236}">
                <a16:creationId xmlns:a16="http://schemas.microsoft.com/office/drawing/2014/main" id="{B27DC805-DA2A-17BC-EE03-FCE57BD7DACC}"/>
              </a:ext>
            </a:extLst>
          </p:cNvPr>
          <p:cNvSpPr txBox="1"/>
          <p:nvPr/>
        </p:nvSpPr>
        <p:spPr>
          <a:xfrm>
            <a:off x="1518444" y="3104807"/>
            <a:ext cx="6222670" cy="1884555"/>
          </a:xfrm>
          <a:prstGeom prst="rect">
            <a:avLst/>
          </a:prstGeom>
          <a:noFill/>
        </p:spPr>
        <p:txBody>
          <a:bodyPr wrap="square">
            <a:spAutoFit/>
          </a:bodyPr>
          <a:lstStyle/>
          <a:p>
            <a:pPr>
              <a:lnSpc>
                <a:spcPct val="150000"/>
              </a:lnSpc>
            </a:pPr>
            <a:r>
              <a:rPr lang="en-US" altLang="zh-CN" sz="2000" b="1" dirty="0">
                <a:solidFill>
                  <a:srgbClr val="0070C0"/>
                </a:solidFill>
                <a:latin typeface="微软雅黑" panose="020B0503020204020204" pitchFamily="34" charset="-122"/>
                <a:ea typeface="微软雅黑" panose="020B0503020204020204" pitchFamily="34" charset="-122"/>
              </a:rPr>
              <a:t>1.2.1 </a:t>
            </a:r>
            <a:r>
              <a:rPr lang="zh-CN" altLang="en-US" sz="2000" b="1" dirty="0">
                <a:solidFill>
                  <a:srgbClr val="0070C0"/>
                </a:solidFill>
                <a:latin typeface="微软雅黑" panose="020B0503020204020204" pitchFamily="34" charset="-122"/>
                <a:ea typeface="微软雅黑" panose="020B0503020204020204" pitchFamily="34" charset="-122"/>
              </a:rPr>
              <a:t>基于规则的方法、</a:t>
            </a:r>
            <a:endParaRPr lang="en-US" altLang="zh-CN" sz="2000" b="1" dirty="0">
              <a:solidFill>
                <a:srgbClr val="0070C0"/>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0070C0"/>
                </a:solidFill>
                <a:latin typeface="微软雅黑" panose="020B0503020204020204" pitchFamily="34" charset="-122"/>
                <a:ea typeface="微软雅黑" panose="020B0503020204020204" pitchFamily="34" charset="-122"/>
              </a:rPr>
              <a:t>1.2.2 </a:t>
            </a:r>
            <a:r>
              <a:rPr lang="zh-CN" altLang="en-US" sz="2000" b="1" dirty="0">
                <a:solidFill>
                  <a:srgbClr val="0070C0"/>
                </a:solidFill>
                <a:latin typeface="微软雅黑" panose="020B0503020204020204" pitchFamily="34" charset="-122"/>
                <a:ea typeface="微软雅黑" panose="020B0503020204020204" pitchFamily="34" charset="-122"/>
              </a:rPr>
              <a:t>基于机器学习的方法</a:t>
            </a:r>
            <a:endParaRPr lang="en-US" altLang="zh-CN" sz="2000" b="1" dirty="0">
              <a:solidFill>
                <a:srgbClr val="0070C0"/>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0070C0"/>
                </a:solidFill>
                <a:latin typeface="微软雅黑" panose="020B0503020204020204" pitchFamily="34" charset="-122"/>
                <a:ea typeface="微软雅黑" panose="020B0503020204020204" pitchFamily="34" charset="-122"/>
              </a:rPr>
              <a:t>1.2.3 </a:t>
            </a:r>
            <a:r>
              <a:rPr lang="zh-CN" altLang="en-US" sz="2000" b="1" dirty="0">
                <a:solidFill>
                  <a:srgbClr val="0070C0"/>
                </a:solidFill>
                <a:latin typeface="微软雅黑" panose="020B0503020204020204" pitchFamily="34" charset="-122"/>
                <a:ea typeface="微软雅黑" panose="020B0503020204020204" pitchFamily="34" charset="-122"/>
              </a:rPr>
              <a:t>基于深度学习的方法</a:t>
            </a:r>
            <a:endParaRPr lang="en-US" altLang="zh-CN" sz="2000" b="1" dirty="0">
              <a:solidFill>
                <a:srgbClr val="0070C0"/>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0070C0"/>
                </a:solidFill>
                <a:latin typeface="微软雅黑" panose="020B0503020204020204" pitchFamily="34" charset="-122"/>
                <a:ea typeface="微软雅黑" panose="020B0503020204020204" pitchFamily="34" charset="-122"/>
              </a:rPr>
              <a:t>1.2.4</a:t>
            </a:r>
            <a:r>
              <a:rPr lang="zh-CN" altLang="en-US" sz="2000" b="1" dirty="0">
                <a:solidFill>
                  <a:srgbClr val="0070C0"/>
                </a:solidFill>
                <a:latin typeface="微软雅黑" panose="020B0503020204020204" pitchFamily="34" charset="-122"/>
                <a:ea typeface="微软雅黑" panose="020B0503020204020204" pitchFamily="34" charset="-122"/>
              </a:rPr>
              <a:t> 基于大模型的方法</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97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214377"/>
            <a:ext cx="11377612" cy="456221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zh-CN" altLang="en-US" sz="2400" dirty="0">
                <a:effectLst/>
                <a:latin typeface="Microsoft YaHei" panose="020B0503020204020204" pitchFamily="34" charset="-122"/>
                <a:ea typeface="Microsoft YaHei" panose="020B0503020204020204" pitchFamily="34" charset="-122"/>
              </a:rPr>
              <a:t>自然语言处理的发展经历了从理性主义到经验主义，再到深度学习三大历史阶段</a:t>
            </a:r>
            <a:endParaRPr lang="en-US" altLang="zh-CN" sz="2400" dirty="0">
              <a:effectLst/>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基于规则的方法、基于机器学习的方法以及基于深度学习的方法三种范式</a:t>
            </a:r>
            <a:endParaRPr lang="en-US" altLang="zh-CN" sz="2400" dirty="0">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三种范式基本对应了自然语言处理的不同发展阶段的重点</a:t>
            </a:r>
            <a:endParaRPr lang="en-US" altLang="zh-CN" sz="2400" dirty="0">
              <a:latin typeface="Microsoft YaHei" panose="020B0503020204020204" pitchFamily="34" charset="-122"/>
              <a:ea typeface="Microsoft YaHei" panose="020B0503020204020204" pitchFamily="34" charset="-122"/>
            </a:endParaRPr>
          </a:p>
          <a:p>
            <a:pPr>
              <a:lnSpc>
                <a:spcPct val="150000"/>
              </a:lnSpc>
            </a:pPr>
            <a:r>
              <a:rPr lang="zh-CN" altLang="en-US" sz="2400" b="1" dirty="0">
                <a:latin typeface="Microsoft YaHei" panose="020B0503020204020204" pitchFamily="34" charset="-122"/>
                <a:ea typeface="Microsoft YaHei" panose="020B0503020204020204" pitchFamily="34" charset="-122"/>
              </a:rPr>
              <a:t>需要特别说明的是：</a:t>
            </a:r>
            <a:endParaRPr lang="en-US" altLang="zh-CN" sz="2400" b="1" dirty="0">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虽然以上三种范式来源于自然语言处理的不同发展阶段，有明显的发展先后顺序</a:t>
            </a:r>
            <a:endParaRPr lang="en-US" altLang="zh-CN" sz="2000" dirty="0">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在大部分自然语言处理任务的标准评测集合中基于深度学习的方法都好于基于机器学习的方法，更优于基于规则的方法很多</a:t>
            </a:r>
            <a:endParaRPr lang="en-US" altLang="zh-CN" sz="2000" dirty="0">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但是，这三种范式各有利弊，在实际应用中需要根据任务的特点、计算量、可控制性以及可解释性等具体情况进行选择</a:t>
            </a:r>
            <a:endParaRPr lang="en-US" altLang="zh-CN" sz="2000" dirty="0">
              <a:latin typeface="Microsoft YaHei" panose="020B0503020204020204" pitchFamily="34" charset="-122"/>
              <a:ea typeface="Microsoft YaHei" panose="020B0503020204020204" pitchFamily="34" charset="-122"/>
            </a:endParaRPr>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3570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自然语言处理的基本范式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210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214377"/>
            <a:ext cx="11377612" cy="3387979"/>
          </a:xfrm>
          <a:prstGeom prst="rect">
            <a:avLst/>
          </a:prstGeom>
          <a:noFill/>
        </p:spPr>
        <p:txBody>
          <a:bodyPr wrap="square">
            <a:spAutoFit/>
          </a:bodyPr>
          <a:lstStyle/>
          <a:p>
            <a:pPr marL="342900" indent="-342900" algn="just">
              <a:lnSpc>
                <a:spcPct val="130000"/>
              </a:lnSpc>
              <a:spcBef>
                <a:spcPts val="1800"/>
              </a:spcBef>
              <a:buFont typeface="Arial" panose="020B0604020202020204" pitchFamily="34" charset="0"/>
              <a:buChar char="•"/>
            </a:pPr>
            <a:r>
              <a:rPr lang="zh-CN" altLang="en-US" sz="2400" dirty="0">
                <a:effectLst/>
                <a:latin typeface="Microsoft YaHei" panose="020B0503020204020204" pitchFamily="34" charset="-122"/>
                <a:ea typeface="Microsoft YaHei" panose="020B0503020204020204" pitchFamily="34" charset="-122"/>
              </a:rPr>
              <a:t>在机器学习和深度学习范式下，甚至对模型预测目标进行微小修正，通常都需要对模型进行重新训练</a:t>
            </a:r>
            <a:endParaRPr lang="en-US" altLang="zh-CN" sz="2400" dirty="0">
              <a:effectLst/>
              <a:latin typeface="Microsoft YaHei" panose="020B0503020204020204" pitchFamily="34" charset="-122"/>
              <a:ea typeface="Microsoft YaHei" panose="020B0503020204020204" pitchFamily="34" charset="-122"/>
            </a:endParaRPr>
          </a:p>
          <a:p>
            <a:pPr marL="342900" indent="-342900" algn="just">
              <a:lnSpc>
                <a:spcPct val="130000"/>
              </a:lnSpc>
              <a:spcBef>
                <a:spcPts val="1800"/>
              </a:spcBef>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对模型预测目标进行微小修正，通常都需要对模型进行重新训练。对于未知任务的零样本学习（</a:t>
            </a:r>
            <a:r>
              <a:rPr lang="en-US" altLang="zh-CN" sz="2400" dirty="0">
                <a:latin typeface="Microsoft YaHei" panose="020B0503020204020204" pitchFamily="34" charset="-122"/>
                <a:ea typeface="Microsoft YaHei" panose="020B0503020204020204" pitchFamily="34" charset="-122"/>
              </a:rPr>
              <a:t>Zero-shot Learning</a:t>
            </a:r>
            <a:r>
              <a:rPr lang="zh-CN" altLang="en-US" sz="2400" dirty="0">
                <a:latin typeface="Microsoft YaHei" panose="020B0503020204020204" pitchFamily="34" charset="-122"/>
                <a:ea typeface="Microsoft YaHei" panose="020B0503020204020204" pitchFamily="34" charset="-122"/>
              </a:rPr>
              <a:t>）能力很少在上述范式中进行讨论和研究。</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30000"/>
              </a:lnSpc>
              <a:spcBef>
                <a:spcPts val="1800"/>
              </a:spcBef>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随着</a:t>
            </a:r>
            <a:r>
              <a:rPr lang="en-US" altLang="zh-CN" sz="2400" dirty="0" err="1">
                <a:latin typeface="Microsoft YaHei" panose="020B0503020204020204" pitchFamily="34" charset="-122"/>
                <a:ea typeface="Microsoft YaHei" panose="020B0503020204020204" pitchFamily="34" charset="-122"/>
              </a:rPr>
              <a:t>ChatGPT</a:t>
            </a:r>
            <a:r>
              <a:rPr lang="zh-CN" altLang="en-US" sz="2400" dirty="0">
                <a:latin typeface="Microsoft YaHei" panose="020B0503020204020204" pitchFamily="34" charset="-122"/>
                <a:ea typeface="Microsoft YaHei" panose="020B0503020204020204" pitchFamily="34" charset="-122"/>
              </a:rPr>
              <a:t>的发布，大模型所展现出来的文本生成能力以及对未知任务的泛化能力使得未来的自然语言处理的研究范式很可能会发生非常大的变化。</a:t>
            </a:r>
            <a:endParaRPr lang="en-US" altLang="zh-CN" sz="2400" dirty="0">
              <a:latin typeface="Microsoft YaHei" panose="020B0503020204020204" pitchFamily="34" charset="-122"/>
              <a:ea typeface="Microsoft YaHei" panose="020B0503020204020204" pitchFamily="34" charset="-122"/>
            </a:endParaRPr>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3570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自然语言处理的基本范式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1027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25</a:t>
            </a:fld>
            <a:endParaRPr lang="zh-CN" altLang="en-US"/>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基于规则的方法</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14" name="TextBox 13">
            <a:extLst>
              <a:ext uri="{FF2B5EF4-FFF2-40B4-BE49-F238E27FC236}">
                <a16:creationId xmlns:a16="http://schemas.microsoft.com/office/drawing/2014/main" id="{2E330ABC-5506-CBDD-7262-3EC183EAD7BD}"/>
              </a:ext>
            </a:extLst>
          </p:cNvPr>
          <p:cNvSpPr txBox="1"/>
          <p:nvPr/>
        </p:nvSpPr>
        <p:spPr>
          <a:xfrm>
            <a:off x="3437619" y="6125130"/>
            <a:ext cx="6096000" cy="369332"/>
          </a:xfrm>
          <a:prstGeom prst="rect">
            <a:avLst/>
          </a:prstGeom>
          <a:noFill/>
        </p:spPr>
        <p:txBody>
          <a:bodyPr wrap="square">
            <a:spAutoFit/>
          </a:bodyPr>
          <a:lstStyle/>
          <a:p>
            <a:pPr algn="ctr"/>
            <a:r>
              <a:rPr lang="zh-CN" altLang="en-US" b="0" i="0" dirty="0">
                <a:effectLst/>
                <a:latin typeface="Microsoft YaHei" panose="020B0503020204020204" pitchFamily="34" charset="-122"/>
                <a:ea typeface="Microsoft YaHei" panose="020B0503020204020204" pitchFamily="34" charset="-122"/>
              </a:rPr>
              <a:t>图 </a:t>
            </a:r>
            <a:r>
              <a:rPr lang="en-US" altLang="zh-CN" b="0" i="0" dirty="0">
                <a:effectLst/>
                <a:latin typeface="Microsoft YaHei" panose="020B0503020204020204" pitchFamily="34" charset="-122"/>
                <a:ea typeface="Microsoft YaHei" panose="020B0503020204020204" pitchFamily="34" charset="-122"/>
              </a:rPr>
              <a:t>1.3 </a:t>
            </a:r>
            <a:r>
              <a:rPr lang="zh-CN" altLang="en-US" b="0" i="0" dirty="0">
                <a:effectLst/>
                <a:latin typeface="Microsoft YaHei" panose="020B0503020204020204" pitchFamily="34" charset="-122"/>
                <a:ea typeface="Microsoft YaHei" panose="020B0503020204020204" pitchFamily="34" charset="-122"/>
              </a:rPr>
              <a:t>基于规则的自然语言处理算法基本流程</a:t>
            </a:r>
            <a:endParaRPr lang="en-CN" dirty="0">
              <a:latin typeface="Microsoft YaHei" panose="020B0503020204020204" pitchFamily="34" charset="-122"/>
              <a:ea typeface="Microsoft YaHei" panose="020B0503020204020204" pitchFamily="34" charset="-122"/>
            </a:endParaRPr>
          </a:p>
        </p:txBody>
      </p:sp>
      <p:sp>
        <p:nvSpPr>
          <p:cNvPr id="16" name="TextBox 15">
            <a:extLst>
              <a:ext uri="{FF2B5EF4-FFF2-40B4-BE49-F238E27FC236}">
                <a16:creationId xmlns:a16="http://schemas.microsoft.com/office/drawing/2014/main" id="{06BEC427-AE40-D706-A23B-51FE4225B824}"/>
              </a:ext>
            </a:extLst>
          </p:cNvPr>
          <p:cNvSpPr txBox="1"/>
          <p:nvPr/>
        </p:nvSpPr>
        <p:spPr>
          <a:xfrm>
            <a:off x="178480" y="1176563"/>
            <a:ext cx="11835040" cy="461665"/>
          </a:xfrm>
          <a:prstGeom prst="rect">
            <a:avLst/>
          </a:prstGeom>
          <a:noFill/>
        </p:spPr>
        <p:txBody>
          <a:bodyPr wrap="square">
            <a:spAutoFit/>
          </a:bodyPr>
          <a:lstStyle/>
          <a:p>
            <a:r>
              <a:rPr lang="zh-CN" altLang="en-US" sz="2400" b="0" i="0" dirty="0">
                <a:effectLst/>
                <a:latin typeface="Microsoft YaHei" panose="020B0503020204020204" pitchFamily="34" charset="-122"/>
                <a:ea typeface="Microsoft YaHei" panose="020B0503020204020204" pitchFamily="34" charset="-122"/>
              </a:rPr>
              <a:t>通过词汇、形式文法等制定的规则引入语言学知识，从而完成相应的自然语言处理任务</a:t>
            </a:r>
            <a:endParaRPr lang="en-CN" sz="2400" dirty="0">
              <a:latin typeface="Microsoft YaHei" panose="020B0503020204020204" pitchFamily="34" charset="-122"/>
              <a:ea typeface="Microsoft YaHei" panose="020B0503020204020204" pitchFamily="34" charset="-122"/>
            </a:endParaRPr>
          </a:p>
        </p:txBody>
      </p:sp>
      <p:pic>
        <p:nvPicPr>
          <p:cNvPr id="18" name="Picture 17">
            <a:extLst>
              <a:ext uri="{FF2B5EF4-FFF2-40B4-BE49-F238E27FC236}">
                <a16:creationId xmlns:a16="http://schemas.microsoft.com/office/drawing/2014/main" id="{82783B52-C42E-2E45-A577-876C695D6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827" y="2238658"/>
            <a:ext cx="10822345" cy="3517262"/>
          </a:xfrm>
          <a:prstGeom prst="rect">
            <a:avLst/>
          </a:prstGeom>
        </p:spPr>
      </p:pic>
    </p:spTree>
    <p:extLst>
      <p:ext uri="{BB962C8B-B14F-4D97-AF65-F5344CB8AC3E}">
        <p14:creationId xmlns:p14="http://schemas.microsoft.com/office/powerpoint/2010/main" val="2958836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214377"/>
            <a:ext cx="11377612" cy="4754507"/>
          </a:xfrm>
          <a:prstGeom prst="rect">
            <a:avLst/>
          </a:prstGeom>
          <a:noFill/>
        </p:spPr>
        <p:txBody>
          <a:bodyPr wrap="square">
            <a:spAutoFit/>
          </a:bodyPr>
          <a:lstStyle/>
          <a:p>
            <a:pPr algn="just">
              <a:lnSpc>
                <a:spcPct val="130000"/>
              </a:lnSpc>
              <a:spcBef>
                <a:spcPts val="1800"/>
              </a:spcBef>
            </a:pPr>
            <a:r>
              <a:rPr lang="zh-CN" altLang="en-US" sz="2400" dirty="0">
                <a:effectLst/>
                <a:latin typeface="Microsoft YaHei" panose="020B0503020204020204" pitchFamily="34" charset="-122"/>
                <a:ea typeface="Microsoft YaHei" panose="020B0503020204020204" pitchFamily="34" charset="-122"/>
              </a:rPr>
              <a:t>对于机器翻译任务可以构造如下规则库：</a:t>
            </a:r>
          </a:p>
          <a:p>
            <a:pPr marL="800100" lvl="1" indent="-342900" algn="just">
              <a:spcBef>
                <a:spcPts val="1800"/>
              </a:spcBef>
              <a:buFont typeface="Arial" panose="020B0604020202020204" pitchFamily="34" charset="0"/>
              <a:buChar char="•"/>
            </a:pPr>
            <a:r>
              <a:rPr lang="en-US" altLang="zh-CN" sz="2000" dirty="0">
                <a:effectLst/>
                <a:latin typeface="Microsoft YaHei" panose="020B0503020204020204" pitchFamily="34" charset="-122"/>
                <a:ea typeface="Microsoft YaHei" panose="020B0503020204020204" pitchFamily="34" charset="-122"/>
              </a:rPr>
              <a:t>IF </a:t>
            </a:r>
            <a:r>
              <a:rPr lang="zh-CN" altLang="en-US" sz="2000" dirty="0">
                <a:effectLst/>
                <a:latin typeface="Microsoft YaHei" panose="020B0503020204020204" pitchFamily="34" charset="-122"/>
                <a:ea typeface="Microsoft YaHei" panose="020B0503020204020204" pitchFamily="34" charset="-122"/>
              </a:rPr>
              <a:t>源语言主语 </a:t>
            </a:r>
            <a:r>
              <a:rPr lang="en-US" altLang="zh-CN" sz="2000" dirty="0">
                <a:effectLst/>
                <a:latin typeface="Microsoft YaHei" panose="020B0503020204020204" pitchFamily="34" charset="-122"/>
                <a:ea typeface="Microsoft YaHei" panose="020B0503020204020204" pitchFamily="34" charset="-122"/>
              </a:rPr>
              <a:t>= </a:t>
            </a:r>
            <a:r>
              <a:rPr lang="zh-CN" altLang="en-US" sz="2000" dirty="0">
                <a:effectLst/>
                <a:latin typeface="Microsoft YaHei" panose="020B0503020204020204" pitchFamily="34" charset="-122"/>
                <a:ea typeface="Microsoft YaHei" panose="020B0503020204020204" pitchFamily="34" charset="-122"/>
              </a:rPr>
              <a:t>我 </a:t>
            </a:r>
            <a:r>
              <a:rPr lang="en-US" altLang="zh-CN" sz="2000" dirty="0">
                <a:effectLst/>
                <a:latin typeface="Microsoft YaHei" panose="020B0503020204020204" pitchFamily="34" charset="-122"/>
                <a:ea typeface="Microsoft YaHei" panose="020B0503020204020204" pitchFamily="34" charset="-122"/>
              </a:rPr>
              <a:t>THEN </a:t>
            </a:r>
            <a:r>
              <a:rPr lang="zh-CN" altLang="en-US" sz="2000" dirty="0">
                <a:effectLst/>
                <a:latin typeface="Microsoft YaHei" panose="020B0503020204020204" pitchFamily="34" charset="-122"/>
                <a:ea typeface="Microsoft YaHei" panose="020B0503020204020204" pitchFamily="34" charset="-122"/>
              </a:rPr>
              <a:t>英语译文主语 </a:t>
            </a:r>
            <a:r>
              <a:rPr lang="en-US" altLang="zh-CN" sz="2000" dirty="0">
                <a:effectLst/>
                <a:latin typeface="Microsoft YaHei" panose="020B0503020204020204" pitchFamily="34" charset="-122"/>
                <a:ea typeface="Microsoft YaHei" panose="020B0503020204020204" pitchFamily="34" charset="-122"/>
              </a:rPr>
              <a:t>=I</a:t>
            </a:r>
          </a:p>
          <a:p>
            <a:pPr marL="800100" lvl="1" indent="-342900" algn="just">
              <a:spcBef>
                <a:spcPts val="1800"/>
              </a:spcBef>
              <a:buFont typeface="Arial" panose="020B0604020202020204" pitchFamily="34" charset="0"/>
              <a:buChar char="•"/>
            </a:pPr>
            <a:r>
              <a:rPr lang="en-US" altLang="zh-CN" sz="2000" dirty="0">
                <a:effectLst/>
                <a:latin typeface="Microsoft YaHei" panose="020B0503020204020204" pitchFamily="34" charset="-122"/>
                <a:ea typeface="Microsoft YaHei" panose="020B0503020204020204" pitchFamily="34" charset="-122"/>
              </a:rPr>
              <a:t>IF </a:t>
            </a:r>
            <a:r>
              <a:rPr lang="zh-CN" altLang="en-US" sz="2000" dirty="0">
                <a:effectLst/>
                <a:latin typeface="Microsoft YaHei" panose="020B0503020204020204" pitchFamily="34" charset="-122"/>
                <a:ea typeface="Microsoft YaHei" panose="020B0503020204020204" pitchFamily="34" charset="-122"/>
              </a:rPr>
              <a:t>英语译文主语 </a:t>
            </a:r>
            <a:r>
              <a:rPr lang="en-US" altLang="zh-CN" sz="2000" dirty="0">
                <a:effectLst/>
                <a:latin typeface="Microsoft YaHei" panose="020B0503020204020204" pitchFamily="34" charset="-122"/>
                <a:ea typeface="Microsoft YaHei" panose="020B0503020204020204" pitchFamily="34" charset="-122"/>
              </a:rPr>
              <a:t>=I THEN </a:t>
            </a:r>
            <a:r>
              <a:rPr lang="zh-CN" altLang="en-US" sz="2000" dirty="0">
                <a:effectLst/>
                <a:latin typeface="Microsoft YaHei" panose="020B0503020204020204" pitchFamily="34" charset="-122"/>
                <a:ea typeface="Microsoft YaHei" panose="020B0503020204020204" pitchFamily="34" charset="-122"/>
              </a:rPr>
              <a:t>英语译文 </a:t>
            </a:r>
            <a:r>
              <a:rPr lang="en-US" altLang="zh-CN" sz="2000" dirty="0">
                <a:effectLst/>
                <a:latin typeface="Microsoft YaHei" panose="020B0503020204020204" pitchFamily="34" charset="-122"/>
                <a:ea typeface="Microsoft YaHei" panose="020B0503020204020204" pitchFamily="34" charset="-122"/>
              </a:rPr>
              <a:t>be </a:t>
            </a:r>
            <a:r>
              <a:rPr lang="zh-CN" altLang="en-US" sz="2000" dirty="0">
                <a:effectLst/>
                <a:latin typeface="Microsoft YaHei" panose="020B0503020204020204" pitchFamily="34" charset="-122"/>
                <a:ea typeface="Microsoft YaHei" panose="020B0503020204020204" pitchFamily="34" charset="-122"/>
              </a:rPr>
              <a:t>动词为 </a:t>
            </a:r>
            <a:r>
              <a:rPr lang="en-US" altLang="zh-CN" sz="2000" dirty="0">
                <a:effectLst/>
                <a:latin typeface="Microsoft YaHei" panose="020B0503020204020204" pitchFamily="34" charset="-122"/>
                <a:ea typeface="Microsoft YaHei" panose="020B0503020204020204" pitchFamily="34" charset="-122"/>
              </a:rPr>
              <a:t>am/was</a:t>
            </a:r>
          </a:p>
          <a:p>
            <a:pPr marL="800100" lvl="1" indent="-342900" algn="just">
              <a:spcBef>
                <a:spcPts val="1800"/>
              </a:spcBef>
              <a:buFont typeface="Arial" panose="020B0604020202020204" pitchFamily="34" charset="0"/>
              <a:buChar char="•"/>
            </a:pPr>
            <a:r>
              <a:rPr lang="en-US" altLang="zh-CN" sz="2000" dirty="0">
                <a:effectLst/>
                <a:latin typeface="Microsoft YaHei" panose="020B0503020204020204" pitchFamily="34" charset="-122"/>
                <a:ea typeface="Microsoft YaHei" panose="020B0503020204020204" pitchFamily="34" charset="-122"/>
              </a:rPr>
              <a:t>IF </a:t>
            </a:r>
            <a:r>
              <a:rPr lang="zh-CN" altLang="en-US" sz="2000" dirty="0">
                <a:effectLst/>
                <a:latin typeface="Microsoft YaHei" panose="020B0503020204020204" pitchFamily="34" charset="-122"/>
                <a:ea typeface="Microsoft YaHei" panose="020B0503020204020204" pitchFamily="34" charset="-122"/>
              </a:rPr>
              <a:t>源语言 </a:t>
            </a:r>
            <a:r>
              <a:rPr lang="en-US" altLang="zh-CN" sz="2000" dirty="0">
                <a:effectLst/>
                <a:latin typeface="Microsoft YaHei" panose="020B0503020204020204" pitchFamily="34" charset="-122"/>
                <a:ea typeface="Microsoft YaHei" panose="020B0503020204020204" pitchFamily="34" charset="-122"/>
              </a:rPr>
              <a:t>= </a:t>
            </a:r>
            <a:r>
              <a:rPr lang="zh-CN" altLang="en-US" sz="2000" dirty="0">
                <a:effectLst/>
                <a:latin typeface="Microsoft YaHei" panose="020B0503020204020204" pitchFamily="34" charset="-122"/>
                <a:ea typeface="Microsoft YaHei" panose="020B0503020204020204" pitchFamily="34" charset="-122"/>
              </a:rPr>
              <a:t>苹果 </a:t>
            </a:r>
            <a:r>
              <a:rPr lang="en-US" altLang="zh-CN" sz="2000" dirty="0">
                <a:effectLst/>
                <a:latin typeface="Microsoft YaHei" panose="020B0503020204020204" pitchFamily="34" charset="-122"/>
                <a:ea typeface="Microsoft YaHei" panose="020B0503020204020204" pitchFamily="34" charset="-122"/>
              </a:rPr>
              <a:t>AND </a:t>
            </a:r>
            <a:r>
              <a:rPr lang="zh-CN" altLang="en-US" sz="2000" dirty="0">
                <a:effectLst/>
                <a:latin typeface="Microsoft YaHei" panose="020B0503020204020204" pitchFamily="34" charset="-122"/>
                <a:ea typeface="Microsoft YaHei" panose="020B0503020204020204" pitchFamily="34" charset="-122"/>
              </a:rPr>
              <a:t>没有修饰量词 </a:t>
            </a:r>
            <a:r>
              <a:rPr lang="en-US" altLang="zh-CN" sz="2000" dirty="0">
                <a:effectLst/>
                <a:latin typeface="Microsoft YaHei" panose="020B0503020204020204" pitchFamily="34" charset="-122"/>
                <a:ea typeface="Microsoft YaHei" panose="020B0503020204020204" pitchFamily="34" charset="-122"/>
              </a:rPr>
              <a:t>THEN </a:t>
            </a:r>
            <a:r>
              <a:rPr lang="zh-CN" altLang="en-US" sz="2000" dirty="0">
                <a:effectLst/>
                <a:latin typeface="Microsoft YaHei" panose="020B0503020204020204" pitchFamily="34" charset="-122"/>
                <a:ea typeface="Microsoft YaHei" panose="020B0503020204020204" pitchFamily="34" charset="-122"/>
              </a:rPr>
              <a:t>英语译文 </a:t>
            </a:r>
            <a:r>
              <a:rPr lang="en-US" altLang="zh-CN" sz="2000" dirty="0">
                <a:effectLst/>
                <a:latin typeface="Microsoft YaHei" panose="020B0503020204020204" pitchFamily="34" charset="-122"/>
                <a:ea typeface="Microsoft YaHei" panose="020B0503020204020204" pitchFamily="34" charset="-122"/>
              </a:rPr>
              <a:t>=apples</a:t>
            </a:r>
          </a:p>
          <a:p>
            <a:pPr>
              <a:lnSpc>
                <a:spcPct val="130000"/>
              </a:lnSpc>
              <a:spcBef>
                <a:spcPts val="1800"/>
              </a:spcBef>
            </a:pPr>
            <a:r>
              <a:rPr lang="zh-CN" altLang="en-US" sz="2400" dirty="0">
                <a:latin typeface="Microsoft YaHei" panose="020B0503020204020204" pitchFamily="34" charset="-122"/>
                <a:ea typeface="Microsoft YaHei" panose="020B0503020204020204" pitchFamily="34" charset="-122"/>
              </a:rPr>
              <a:t>基于规则的方法从某种程度上可以说是在试图模拟人类完成某个任务时的思维过程</a:t>
            </a:r>
            <a:endParaRPr lang="en-US" altLang="zh-CN" sz="2400" dirty="0">
              <a:latin typeface="Microsoft YaHei" panose="020B0503020204020204" pitchFamily="34" charset="-122"/>
              <a:ea typeface="Microsoft YaHei" panose="020B0503020204020204" pitchFamily="34" charset="-122"/>
            </a:endParaRPr>
          </a:p>
          <a:p>
            <a:pPr>
              <a:lnSpc>
                <a:spcPct val="130000"/>
              </a:lnSpc>
              <a:spcBef>
                <a:spcPts val="1800"/>
              </a:spcBef>
            </a:pPr>
            <a:r>
              <a:rPr lang="zh-CN" altLang="en-US" sz="2400" b="1" dirty="0">
                <a:latin typeface="Microsoft YaHei" panose="020B0503020204020204" pitchFamily="34" charset="-122"/>
                <a:ea typeface="Microsoft YaHei" panose="020B0503020204020204" pitchFamily="34" charset="-122"/>
              </a:rPr>
              <a:t>优点：</a:t>
            </a:r>
            <a:r>
              <a:rPr lang="zh-CN" altLang="en-US" sz="2400" dirty="0">
                <a:latin typeface="Microsoft YaHei" panose="020B0503020204020204" pitchFamily="34" charset="-122"/>
                <a:ea typeface="Microsoft YaHei" panose="020B0503020204020204" pitchFamily="34" charset="-122"/>
              </a:rPr>
              <a:t>直观、可解释、不依赖大规模数据。利用规则所表达出来的语言知识具有一定的可读性，不同的人之间可以相互理解。</a:t>
            </a:r>
            <a:endParaRPr lang="en-US" altLang="zh-CN" sz="2400" dirty="0">
              <a:latin typeface="Microsoft YaHei" panose="020B0503020204020204" pitchFamily="34" charset="-122"/>
              <a:ea typeface="Microsoft YaHei" panose="020B0503020204020204" pitchFamily="34" charset="-122"/>
            </a:endParaRPr>
          </a:p>
          <a:p>
            <a:pPr>
              <a:lnSpc>
                <a:spcPct val="130000"/>
              </a:lnSpc>
              <a:spcBef>
                <a:spcPts val="1800"/>
              </a:spcBef>
            </a:pPr>
            <a:r>
              <a:rPr lang="zh-CN" altLang="en-US" sz="2400" b="1" dirty="0">
                <a:latin typeface="Microsoft YaHei" panose="020B0503020204020204" pitchFamily="34" charset="-122"/>
                <a:ea typeface="Microsoft YaHei" panose="020B0503020204020204" pitchFamily="34" charset="-122"/>
              </a:rPr>
              <a:t>缺点：</a:t>
            </a:r>
            <a:r>
              <a:rPr lang="zh-CN" altLang="en-US" sz="2400" dirty="0">
                <a:latin typeface="Microsoft YaHei" panose="020B0503020204020204" pitchFamily="34" charset="-122"/>
                <a:ea typeface="Microsoft YaHei" panose="020B0503020204020204" pitchFamily="34" charset="-122"/>
              </a:rPr>
              <a:t>覆盖率差、大规模规则构建代价大、难度高等</a:t>
            </a:r>
            <a:endParaRPr lang="en-US" altLang="zh-CN" sz="2400" dirty="0">
              <a:latin typeface="Microsoft YaHei" panose="020B0503020204020204" pitchFamily="34" charset="-122"/>
              <a:ea typeface="Microsoft YaHei" panose="020B0503020204020204" pitchFamily="34" charset="-122"/>
            </a:endParaRPr>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基于规则的方法</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0211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27</a:t>
            </a:fld>
            <a:endParaRPr lang="zh-CN" altLang="en-US"/>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基于机器学习的方法</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11" name="Picture 10">
            <a:extLst>
              <a:ext uri="{FF2B5EF4-FFF2-40B4-BE49-F238E27FC236}">
                <a16:creationId xmlns:a16="http://schemas.microsoft.com/office/drawing/2014/main" id="{95D1E54A-875E-8D84-D839-4C17A9380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951" y="1919776"/>
            <a:ext cx="10266271" cy="4245530"/>
          </a:xfrm>
          <a:prstGeom prst="rect">
            <a:avLst/>
          </a:prstGeom>
        </p:spPr>
      </p:pic>
      <p:sp>
        <p:nvSpPr>
          <p:cNvPr id="14" name="TextBox 13">
            <a:extLst>
              <a:ext uri="{FF2B5EF4-FFF2-40B4-BE49-F238E27FC236}">
                <a16:creationId xmlns:a16="http://schemas.microsoft.com/office/drawing/2014/main" id="{2E330ABC-5506-CBDD-7262-3EC183EAD7BD}"/>
              </a:ext>
            </a:extLst>
          </p:cNvPr>
          <p:cNvSpPr txBox="1"/>
          <p:nvPr/>
        </p:nvSpPr>
        <p:spPr>
          <a:xfrm>
            <a:off x="3546475" y="6309796"/>
            <a:ext cx="6096000" cy="369332"/>
          </a:xfrm>
          <a:prstGeom prst="rect">
            <a:avLst/>
          </a:prstGeom>
          <a:noFill/>
        </p:spPr>
        <p:txBody>
          <a:bodyPr wrap="square">
            <a:spAutoFit/>
          </a:bodyPr>
          <a:lstStyle/>
          <a:p>
            <a:pPr algn="ctr"/>
            <a:r>
              <a:rPr lang="zh-CN" altLang="en-US" b="0" i="0" dirty="0">
                <a:effectLst/>
                <a:latin typeface="Microsoft YaHei" panose="020B0503020204020204" pitchFamily="34" charset="-122"/>
                <a:ea typeface="Microsoft YaHei" panose="020B0503020204020204" pitchFamily="34" charset="-122"/>
              </a:rPr>
              <a:t>图 </a:t>
            </a:r>
            <a:r>
              <a:rPr lang="en-US" altLang="zh-CN" b="0" i="0" dirty="0">
                <a:effectLst/>
                <a:latin typeface="Microsoft YaHei" panose="020B0503020204020204" pitchFamily="34" charset="-122"/>
                <a:ea typeface="Microsoft YaHei" panose="020B0503020204020204" pitchFamily="34" charset="-122"/>
              </a:rPr>
              <a:t>1.4 </a:t>
            </a:r>
            <a:r>
              <a:rPr lang="zh-CN" altLang="en-US" b="0" i="0" dirty="0">
                <a:effectLst/>
                <a:latin typeface="Microsoft YaHei" panose="020B0503020204020204" pitchFamily="34" charset="-122"/>
                <a:ea typeface="Microsoft YaHei" panose="020B0503020204020204" pitchFamily="34" charset="-122"/>
              </a:rPr>
              <a:t> 基于机器学习的自然语言处理算法基本流程</a:t>
            </a:r>
            <a:endParaRPr lang="en-CN" dirty="0">
              <a:latin typeface="Microsoft YaHei" panose="020B0503020204020204" pitchFamily="34" charset="-122"/>
              <a:ea typeface="Microsoft YaHei" panose="020B0503020204020204" pitchFamily="34" charset="-122"/>
            </a:endParaRPr>
          </a:p>
        </p:txBody>
      </p:sp>
      <p:sp>
        <p:nvSpPr>
          <p:cNvPr id="16" name="TextBox 15">
            <a:extLst>
              <a:ext uri="{FF2B5EF4-FFF2-40B4-BE49-F238E27FC236}">
                <a16:creationId xmlns:a16="http://schemas.microsoft.com/office/drawing/2014/main" id="{06BEC427-AE40-D706-A23B-51FE4225B824}"/>
              </a:ext>
            </a:extLst>
          </p:cNvPr>
          <p:cNvSpPr txBox="1"/>
          <p:nvPr/>
        </p:nvSpPr>
        <p:spPr>
          <a:xfrm>
            <a:off x="178480" y="1176563"/>
            <a:ext cx="11835040" cy="461665"/>
          </a:xfrm>
          <a:prstGeom prst="rect">
            <a:avLst/>
          </a:prstGeom>
          <a:noFill/>
        </p:spPr>
        <p:txBody>
          <a:bodyPr wrap="square">
            <a:spAutoFit/>
          </a:bodyPr>
          <a:lstStyle/>
          <a:p>
            <a:r>
              <a:rPr lang="zh-CN" altLang="en-US" sz="2400" b="0" i="0" dirty="0">
                <a:effectLst/>
                <a:latin typeface="Microsoft YaHei" panose="020B0503020204020204" pitchFamily="34" charset="-122"/>
                <a:ea typeface="Microsoft YaHei" panose="020B0503020204020204" pitchFamily="34" charset="-122"/>
              </a:rPr>
              <a:t>将自然语言处理任务转化为某种分类任务</a:t>
            </a:r>
            <a:endParaRPr lang="en-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17803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214377"/>
            <a:ext cx="11377612" cy="4257512"/>
          </a:xfrm>
          <a:prstGeom prst="rect">
            <a:avLst/>
          </a:prstGeom>
          <a:noFill/>
        </p:spPr>
        <p:txBody>
          <a:bodyPr wrap="square">
            <a:spAutoFit/>
          </a:bodyPr>
          <a:lstStyle/>
          <a:p>
            <a:pPr algn="just">
              <a:lnSpc>
                <a:spcPct val="130000"/>
              </a:lnSpc>
              <a:spcBef>
                <a:spcPts val="1800"/>
              </a:spcBef>
            </a:pPr>
            <a:r>
              <a:rPr lang="zh-CN" altLang="en-US" sz="2400" dirty="0">
                <a:effectLst/>
                <a:latin typeface="Microsoft YaHei" panose="020B0503020204020204" pitchFamily="34" charset="-122"/>
                <a:ea typeface="Microsoft YaHei" panose="020B0503020204020204" pitchFamily="34" charset="-122"/>
              </a:rPr>
              <a:t>分为四个步骤：数据构建、数据预处理、特征构建以及模型学习：</a:t>
            </a:r>
            <a:endParaRPr lang="en-US" altLang="zh-CN" sz="2400" dirty="0">
              <a:effectLst/>
              <a:latin typeface="Microsoft YaHei" panose="020B0503020204020204" pitchFamily="34" charset="-122"/>
              <a:ea typeface="Microsoft YaHei" panose="020B0503020204020204" pitchFamily="34" charset="-122"/>
            </a:endParaRPr>
          </a:p>
          <a:p>
            <a:pPr marL="457200" indent="-457200" algn="just">
              <a:lnSpc>
                <a:spcPct val="130000"/>
              </a:lnSpc>
              <a:spcBef>
                <a:spcPts val="1800"/>
              </a:spcBef>
              <a:buAutoNum type="arabicParenBoth"/>
            </a:pPr>
            <a:r>
              <a:rPr lang="zh-CN" altLang="en-US" sz="2000" b="0" i="0" dirty="0">
                <a:effectLst/>
                <a:latin typeface="Microsoft YaHei" panose="020B0503020204020204" pitchFamily="34" charset="-122"/>
                <a:ea typeface="Microsoft YaHei" panose="020B0503020204020204" pitchFamily="34" charset="-122"/>
              </a:rPr>
              <a:t>数据构建阶段主要工作是针对任务的要求构建训练语料，也称为语料库（</a:t>
            </a:r>
            <a:r>
              <a:rPr lang="en-US" sz="2000" b="0" i="0" dirty="0">
                <a:effectLst/>
                <a:latin typeface="Microsoft YaHei" panose="020B0503020204020204" pitchFamily="34" charset="-122"/>
                <a:ea typeface="Microsoft YaHei" panose="020B0503020204020204" pitchFamily="34" charset="-122"/>
              </a:rPr>
              <a:t>Corpus</a:t>
            </a:r>
            <a:r>
              <a:rPr lang="zh-CN" altLang="en-US" sz="2000" b="0" i="0" dirty="0">
                <a:effectLst/>
                <a:latin typeface="Microsoft YaHei" panose="020B0503020204020204" pitchFamily="34" charset="-122"/>
                <a:ea typeface="Microsoft YaHei" panose="020B0503020204020204" pitchFamily="34" charset="-122"/>
              </a:rPr>
              <a:t>）</a:t>
            </a:r>
            <a:endParaRPr lang="en-US" altLang="zh-CN" sz="2000" b="0" i="0" dirty="0">
              <a:effectLst/>
              <a:latin typeface="Microsoft YaHei" panose="020B0503020204020204" pitchFamily="34" charset="-122"/>
              <a:ea typeface="Microsoft YaHei" panose="020B0503020204020204" pitchFamily="34" charset="-122"/>
            </a:endParaRPr>
          </a:p>
          <a:p>
            <a:pPr marL="457200" indent="-457200" algn="just">
              <a:lnSpc>
                <a:spcPct val="130000"/>
              </a:lnSpc>
              <a:spcBef>
                <a:spcPts val="1800"/>
              </a:spcBef>
              <a:buAutoNum type="arabicParenBoth"/>
            </a:pPr>
            <a:r>
              <a:rPr lang="zh-CN" altLang="en-US" sz="2000" b="0" i="0" dirty="0">
                <a:effectLst/>
                <a:latin typeface="Microsoft YaHei" panose="020B0503020204020204" pitchFamily="34" charset="-122"/>
                <a:ea typeface="Microsoft YaHei" panose="020B0503020204020204" pitchFamily="34" charset="-122"/>
              </a:rPr>
              <a:t>数据预处理阶段主要工作是利用自然语言处理基础算法对原始输入，从词汇、句法、结构、语义等层面进行处理，为特征构建提供基础。</a:t>
            </a:r>
            <a:endParaRPr lang="en-US" altLang="zh-CN" sz="2000" b="0" i="0" dirty="0">
              <a:effectLst/>
              <a:latin typeface="Microsoft YaHei" panose="020B0503020204020204" pitchFamily="34" charset="-122"/>
              <a:ea typeface="Microsoft YaHei" panose="020B0503020204020204" pitchFamily="34" charset="-122"/>
            </a:endParaRPr>
          </a:p>
          <a:p>
            <a:pPr marL="457200" indent="-457200" algn="just">
              <a:lnSpc>
                <a:spcPct val="130000"/>
              </a:lnSpc>
              <a:spcBef>
                <a:spcPts val="1800"/>
              </a:spcBef>
              <a:buAutoNum type="arabicParenBoth"/>
            </a:pPr>
            <a:r>
              <a:rPr lang="zh-CN" altLang="en-US" sz="2000" b="0" i="0" dirty="0">
                <a:effectLst/>
                <a:latin typeface="Microsoft YaHei" panose="020B0503020204020204" pitchFamily="34" charset="-122"/>
                <a:ea typeface="Microsoft YaHei" panose="020B0503020204020204" pitchFamily="34" charset="-122"/>
              </a:rPr>
              <a:t>特征构建阶段主要工作是针对不同任务从原始输入、词性标注、句法分析、语义分析等结果和数据中提取对于机器学习模型有用的特征。</a:t>
            </a:r>
            <a:endParaRPr lang="en-US" altLang="zh-CN" sz="2000" b="0" i="0" dirty="0">
              <a:effectLst/>
              <a:latin typeface="Microsoft YaHei" panose="020B0503020204020204" pitchFamily="34" charset="-122"/>
              <a:ea typeface="Microsoft YaHei" panose="020B0503020204020204" pitchFamily="34" charset="-122"/>
            </a:endParaRPr>
          </a:p>
          <a:p>
            <a:pPr marL="457200" indent="-457200" algn="just">
              <a:lnSpc>
                <a:spcPct val="130000"/>
              </a:lnSpc>
              <a:spcBef>
                <a:spcPts val="1800"/>
              </a:spcBef>
              <a:buAutoNum type="arabicParenBoth"/>
            </a:pPr>
            <a:r>
              <a:rPr lang="zh-CN" altLang="en-US" sz="2000" b="0" i="0" dirty="0">
                <a:effectLst/>
                <a:latin typeface="Microsoft YaHei" panose="020B0503020204020204" pitchFamily="34" charset="-122"/>
                <a:ea typeface="Microsoft YaHei" panose="020B0503020204020204" pitchFamily="34" charset="-122"/>
              </a:rPr>
              <a:t>模型学习阶段主要工作是根据任务，选择合适的机器学习模型，确定学习准则，采用相应的优化算法，利用语料库训练模型参数。</a:t>
            </a:r>
            <a:endParaRPr lang="zh-CN" altLang="en-US" sz="2000" dirty="0">
              <a:effectLst/>
              <a:latin typeface="Microsoft YaHei" panose="020B0503020204020204" pitchFamily="34" charset="-122"/>
              <a:ea typeface="Microsoft YaHei" panose="020B0503020204020204" pitchFamily="34" charset="-122"/>
            </a:endParaRPr>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基于机器学习的方法</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620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214377"/>
            <a:ext cx="11377612" cy="4348242"/>
          </a:xfrm>
          <a:prstGeom prst="rect">
            <a:avLst/>
          </a:prstGeom>
          <a:noFill/>
        </p:spPr>
        <p:txBody>
          <a:bodyPr wrap="square">
            <a:spAutoFit/>
          </a:bodyPr>
          <a:lstStyle/>
          <a:p>
            <a:pPr marL="342900" indent="-342900" algn="just">
              <a:lnSpc>
                <a:spcPct val="130000"/>
              </a:lnSpc>
              <a:spcBef>
                <a:spcPts val="1800"/>
              </a:spcBef>
              <a:buFont typeface="Arial" panose="020B0604020202020204" pitchFamily="34" charset="0"/>
              <a:buChar char="•"/>
            </a:pPr>
            <a:r>
              <a:rPr lang="zh-CN" altLang="en-US" sz="2400" dirty="0">
                <a:effectLst/>
                <a:latin typeface="Microsoft YaHei" panose="020B0503020204020204" pitchFamily="34" charset="-122"/>
                <a:ea typeface="Microsoft YaHei" panose="020B0503020204020204" pitchFamily="34" charset="-122"/>
              </a:rPr>
              <a:t>以人工特征构建为核心，针对所需的信息利用自然语言处理基础算法对原始数据进行预处理，并需要选择合适的机器学习模型，确定学习准则，以及采用相应的优化算法</a:t>
            </a:r>
            <a:endParaRPr lang="en-US" altLang="zh-CN" sz="2400" dirty="0">
              <a:effectLst/>
              <a:latin typeface="Microsoft YaHei" panose="020B0503020204020204" pitchFamily="34" charset="-122"/>
              <a:ea typeface="Microsoft YaHei" panose="020B0503020204020204" pitchFamily="34" charset="-122"/>
            </a:endParaRPr>
          </a:p>
          <a:p>
            <a:pPr marL="342900" indent="-342900" algn="just">
              <a:lnSpc>
                <a:spcPct val="130000"/>
              </a:lnSpc>
              <a:spcBef>
                <a:spcPts val="1800"/>
              </a:spcBef>
              <a:buFont typeface="Arial" panose="020B0604020202020204" pitchFamily="34" charset="0"/>
              <a:buChar char="•"/>
            </a:pPr>
            <a:r>
              <a:rPr lang="zh-CN" altLang="en-US" sz="2400" dirty="0">
                <a:effectLst/>
                <a:latin typeface="Microsoft YaHei" panose="020B0503020204020204" pitchFamily="34" charset="-122"/>
                <a:ea typeface="Microsoft YaHei" panose="020B0503020204020204" pitchFamily="34" charset="-122"/>
              </a:rPr>
              <a:t>整个流程中需要人工参与和选择的环节非常多，从特征设计到模型，再到优化方法以及超参数，并且这些选择非常依赖经验，缺乏有效的理论支持</a:t>
            </a:r>
            <a:endParaRPr lang="en-US" altLang="zh-CN" sz="2400" dirty="0">
              <a:effectLst/>
              <a:latin typeface="Microsoft YaHei" panose="020B0503020204020204" pitchFamily="34" charset="-122"/>
              <a:ea typeface="Microsoft YaHei" panose="020B0503020204020204" pitchFamily="34" charset="-122"/>
            </a:endParaRPr>
          </a:p>
          <a:p>
            <a:pPr marL="342900" indent="-342900" algn="just">
              <a:lnSpc>
                <a:spcPct val="130000"/>
              </a:lnSpc>
              <a:spcBef>
                <a:spcPts val="1800"/>
              </a:spcBef>
              <a:buFont typeface="Arial" panose="020B0604020202020204" pitchFamily="34" charset="0"/>
              <a:buChar char="•"/>
            </a:pPr>
            <a:r>
              <a:rPr lang="zh-CN" altLang="en-US" sz="2400" dirty="0">
                <a:effectLst/>
                <a:latin typeface="Microsoft YaHei" panose="020B0503020204020204" pitchFamily="34" charset="-122"/>
                <a:ea typeface="Microsoft YaHei" panose="020B0503020204020204" pitchFamily="34" charset="-122"/>
              </a:rPr>
              <a:t>对于复杂的自然语言处理任务需要在数据预处理阶段引入很多不同的模块，这些模块之间需要单独优化，其目标并不一定与任务总体目标一致，多模块的级联会造成错误传播</a:t>
            </a:r>
            <a:endParaRPr lang="en-US" altLang="zh-CN" sz="2400" dirty="0">
              <a:effectLst/>
              <a:latin typeface="Microsoft YaHei" panose="020B0503020204020204" pitchFamily="34" charset="-122"/>
              <a:ea typeface="Microsoft YaHei" panose="020B0503020204020204" pitchFamily="34" charset="-122"/>
            </a:endParaRPr>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基于机器学习的方法</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579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9">
            <a:extLst>
              <a:ext uri="{FF2B5EF4-FFF2-40B4-BE49-F238E27FC236}">
                <a16:creationId xmlns:a16="http://schemas.microsoft.com/office/drawing/2014/main" id="{B34A06CC-2EF3-2347-84E7-61915D2C67C9}"/>
              </a:ext>
            </a:extLst>
          </p:cNvPr>
          <p:cNvSpPr>
            <a:spLocks noChangeArrowheads="1"/>
          </p:cNvSpPr>
          <p:nvPr/>
        </p:nvSpPr>
        <p:spPr bwMode="auto">
          <a:xfrm>
            <a:off x="692331" y="1624926"/>
            <a:ext cx="5676900" cy="2331005"/>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8551" y="1830859"/>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自然语言处理的基本概念</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4075" y="1830860"/>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2200" y="4127381"/>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自然语言处理的基本范式</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47725" y="4127381"/>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59025" y="4787781"/>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本书的内容安排</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4550" y="4787781"/>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18307" y="383059"/>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dirty="0">
                    <a:solidFill>
                      <a:srgbClr val="000000"/>
                    </a:solidFill>
                    <a:latin typeface="微软雅黑" panose="020B0503020204020204" pitchFamily="34" charset="-122"/>
                    <a:ea typeface="微软雅黑" panose="020B0503020204020204" pitchFamily="34" charset="-122"/>
                  </a:rPr>
                  <a:t>目</a:t>
                </a:r>
                <a:r>
                  <a:rPr lang="zh-CN" altLang="en-CN" sz="3600" b="1" dirty="0">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3</a:t>
            </a:fld>
            <a:endParaRPr lang="zh-CN" altLang="en-US"/>
          </a:p>
        </p:txBody>
      </p:sp>
      <p:sp>
        <p:nvSpPr>
          <p:cNvPr id="4" name="TextBox 3">
            <a:extLst>
              <a:ext uri="{FF2B5EF4-FFF2-40B4-BE49-F238E27FC236}">
                <a16:creationId xmlns:a16="http://schemas.microsoft.com/office/drawing/2014/main" id="{B27DC805-DA2A-17BC-EE03-FCE57BD7DACC}"/>
              </a:ext>
            </a:extLst>
          </p:cNvPr>
          <p:cNvSpPr txBox="1"/>
          <p:nvPr/>
        </p:nvSpPr>
        <p:spPr>
          <a:xfrm>
            <a:off x="1515270" y="2467971"/>
            <a:ext cx="6222670" cy="1422890"/>
          </a:xfrm>
          <a:prstGeom prst="rect">
            <a:avLst/>
          </a:prstGeom>
          <a:noFill/>
        </p:spPr>
        <p:txBody>
          <a:bodyPr wrap="square">
            <a:spAutoFit/>
          </a:bodyPr>
          <a:lstStyle/>
          <a:p>
            <a:pPr>
              <a:lnSpc>
                <a:spcPct val="150000"/>
              </a:lnSpc>
            </a:pPr>
            <a:r>
              <a:rPr lang="en-US" altLang="zh-CN" sz="2000" b="1" dirty="0">
                <a:solidFill>
                  <a:srgbClr val="0070C0"/>
                </a:solidFill>
                <a:latin typeface="微软雅黑" panose="020B0503020204020204" pitchFamily="34" charset="-122"/>
                <a:ea typeface="微软雅黑" panose="020B0503020204020204" pitchFamily="34" charset="-122"/>
              </a:rPr>
              <a:t>1.1.1 </a:t>
            </a:r>
            <a:r>
              <a:rPr lang="zh-CN" altLang="en-US" sz="2000" b="1" dirty="0">
                <a:solidFill>
                  <a:srgbClr val="0070C0"/>
                </a:solidFill>
                <a:latin typeface="微软雅黑" panose="020B0503020204020204" pitchFamily="34" charset="-122"/>
                <a:ea typeface="微软雅黑" panose="020B0503020204020204" pitchFamily="34" charset="-122"/>
              </a:rPr>
              <a:t>自然语言处理简史</a:t>
            </a:r>
            <a:endParaRPr lang="en-US" altLang="zh-CN" sz="2000" b="1" dirty="0">
              <a:solidFill>
                <a:srgbClr val="0070C0"/>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0070C0"/>
                </a:solidFill>
                <a:latin typeface="微软雅黑" panose="020B0503020204020204" pitchFamily="34" charset="-122"/>
                <a:ea typeface="微软雅黑" panose="020B0503020204020204" pitchFamily="34" charset="-122"/>
              </a:rPr>
              <a:t>1.1.2 </a:t>
            </a:r>
            <a:r>
              <a:rPr lang="zh-CN" altLang="en-US" sz="2000" b="1" dirty="0">
                <a:solidFill>
                  <a:srgbClr val="0070C0"/>
                </a:solidFill>
                <a:latin typeface="微软雅黑" panose="020B0503020204020204" pitchFamily="34" charset="-122"/>
                <a:ea typeface="微软雅黑" panose="020B0503020204020204" pitchFamily="34" charset="-122"/>
              </a:rPr>
              <a:t>自然语言处理的主要研究内容</a:t>
            </a:r>
            <a:endParaRPr lang="en-US" altLang="zh-CN" sz="2000" b="1" dirty="0">
              <a:solidFill>
                <a:srgbClr val="0070C0"/>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0070C0"/>
                </a:solidFill>
                <a:latin typeface="微软雅黑" panose="020B0503020204020204" pitchFamily="34" charset="-122"/>
                <a:ea typeface="微软雅黑" panose="020B0503020204020204" pitchFamily="34" charset="-122"/>
              </a:rPr>
              <a:t>1.1.3 </a:t>
            </a:r>
            <a:r>
              <a:rPr lang="zh-CN" altLang="en-US" sz="2000" b="1" dirty="0">
                <a:solidFill>
                  <a:srgbClr val="0070C0"/>
                </a:solidFill>
                <a:latin typeface="微软雅黑" panose="020B0503020204020204" pitchFamily="34" charset="-122"/>
                <a:ea typeface="微软雅黑" panose="020B0503020204020204" pitchFamily="34" charset="-122"/>
              </a:rPr>
              <a:t>自然语言处理的主要难点</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7924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30</a:t>
            </a:fld>
            <a:endParaRPr lang="zh-CN" altLang="en-US"/>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1.2.3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基于深度学习的方法</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14" name="TextBox 13">
            <a:extLst>
              <a:ext uri="{FF2B5EF4-FFF2-40B4-BE49-F238E27FC236}">
                <a16:creationId xmlns:a16="http://schemas.microsoft.com/office/drawing/2014/main" id="{2E330ABC-5506-CBDD-7262-3EC183EAD7BD}"/>
              </a:ext>
            </a:extLst>
          </p:cNvPr>
          <p:cNvSpPr txBox="1"/>
          <p:nvPr/>
        </p:nvSpPr>
        <p:spPr>
          <a:xfrm>
            <a:off x="3048000" y="6079625"/>
            <a:ext cx="6096000" cy="369332"/>
          </a:xfrm>
          <a:prstGeom prst="rect">
            <a:avLst/>
          </a:prstGeom>
          <a:noFill/>
        </p:spPr>
        <p:txBody>
          <a:bodyPr wrap="square">
            <a:spAutoFit/>
          </a:bodyPr>
          <a:lstStyle/>
          <a:p>
            <a:pPr algn="ctr"/>
            <a:r>
              <a:rPr lang="zh-CN" altLang="en-US" b="0" i="0" dirty="0">
                <a:effectLst/>
                <a:latin typeface="Microsoft YaHei" panose="020B0503020204020204" pitchFamily="34" charset="-122"/>
                <a:ea typeface="Microsoft YaHei" panose="020B0503020204020204" pitchFamily="34" charset="-122"/>
              </a:rPr>
              <a:t>图 </a:t>
            </a:r>
            <a:r>
              <a:rPr lang="en-US" altLang="zh-CN" b="0" i="0" dirty="0">
                <a:effectLst/>
                <a:latin typeface="Microsoft YaHei" panose="020B0503020204020204" pitchFamily="34" charset="-122"/>
                <a:ea typeface="Microsoft YaHei" panose="020B0503020204020204" pitchFamily="34" charset="-122"/>
              </a:rPr>
              <a:t>1.5 </a:t>
            </a:r>
            <a:r>
              <a:rPr lang="zh-CN" altLang="en-US" b="0" i="0" dirty="0">
                <a:effectLst/>
                <a:latin typeface="Microsoft YaHei" panose="020B0503020204020204" pitchFamily="34" charset="-122"/>
                <a:ea typeface="Microsoft YaHei" panose="020B0503020204020204" pitchFamily="34" charset="-122"/>
              </a:rPr>
              <a:t> 基于深度学习的自然语言处理算法基本流程</a:t>
            </a:r>
            <a:endParaRPr lang="en-CN" dirty="0">
              <a:latin typeface="Microsoft YaHei" panose="020B0503020204020204" pitchFamily="34" charset="-122"/>
              <a:ea typeface="Microsoft YaHei" panose="020B0503020204020204" pitchFamily="34" charset="-122"/>
            </a:endParaRPr>
          </a:p>
        </p:txBody>
      </p:sp>
      <p:sp>
        <p:nvSpPr>
          <p:cNvPr id="16" name="TextBox 15">
            <a:extLst>
              <a:ext uri="{FF2B5EF4-FFF2-40B4-BE49-F238E27FC236}">
                <a16:creationId xmlns:a16="http://schemas.microsoft.com/office/drawing/2014/main" id="{06BEC427-AE40-D706-A23B-51FE4225B824}"/>
              </a:ext>
            </a:extLst>
          </p:cNvPr>
          <p:cNvSpPr txBox="1"/>
          <p:nvPr/>
        </p:nvSpPr>
        <p:spPr>
          <a:xfrm>
            <a:off x="178480" y="1176563"/>
            <a:ext cx="11835040" cy="830997"/>
          </a:xfrm>
          <a:prstGeom prst="rect">
            <a:avLst/>
          </a:prstGeom>
          <a:noFill/>
        </p:spPr>
        <p:txBody>
          <a:bodyPr wrap="square">
            <a:spAutoFit/>
          </a:bodyPr>
          <a:lstStyle/>
          <a:p>
            <a:r>
              <a:rPr lang="zh-CN" altLang="en-US" sz="2400" b="0" i="0" dirty="0">
                <a:effectLst/>
                <a:latin typeface="Microsoft YaHei" panose="020B0503020204020204" pitchFamily="34" charset="-122"/>
                <a:ea typeface="Microsoft YaHei" panose="020B0503020204020204" pitchFamily="34" charset="-122"/>
              </a:rPr>
              <a:t>将特征学习和预测模型融合，通过优化算法使得模型自动地学习出好的特征表示，并基于此进行结果预测</a:t>
            </a:r>
            <a:endParaRPr lang="en-CN" sz="2400" dirty="0">
              <a:latin typeface="Microsoft YaHei" panose="020B0503020204020204" pitchFamily="34" charset="-122"/>
              <a:ea typeface="Microsoft YaHei" panose="020B0503020204020204" pitchFamily="34" charset="-122"/>
            </a:endParaRPr>
          </a:p>
        </p:txBody>
      </p:sp>
      <p:pic>
        <p:nvPicPr>
          <p:cNvPr id="12" name="Picture 11">
            <a:extLst>
              <a:ext uri="{FF2B5EF4-FFF2-40B4-BE49-F238E27FC236}">
                <a16:creationId xmlns:a16="http://schemas.microsoft.com/office/drawing/2014/main" id="{D0AE599C-D40A-618B-101E-E40BC2E7F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014" y="2284285"/>
            <a:ext cx="11027622" cy="3583977"/>
          </a:xfrm>
          <a:prstGeom prst="rect">
            <a:avLst/>
          </a:prstGeom>
        </p:spPr>
      </p:pic>
    </p:spTree>
    <p:extLst>
      <p:ext uri="{BB962C8B-B14F-4D97-AF65-F5344CB8AC3E}">
        <p14:creationId xmlns:p14="http://schemas.microsoft.com/office/powerpoint/2010/main" val="3937670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214377"/>
            <a:ext cx="11377612" cy="5059205"/>
          </a:xfrm>
          <a:prstGeom prst="rect">
            <a:avLst/>
          </a:prstGeom>
          <a:noFill/>
        </p:spPr>
        <p:txBody>
          <a:bodyPr wrap="square">
            <a:spAutoFit/>
          </a:bodyPr>
          <a:lstStyle/>
          <a:p>
            <a:pPr marL="342900" indent="-342900" algn="just">
              <a:lnSpc>
                <a:spcPct val="130000"/>
              </a:lnSpc>
              <a:spcBef>
                <a:spcPts val="1800"/>
              </a:spcBef>
              <a:buFont typeface="Arial" panose="020B0604020202020204" pitchFamily="34" charset="0"/>
              <a:buChar char="•"/>
            </a:pPr>
            <a:r>
              <a:rPr lang="zh-CN" altLang="en-US" sz="2400" dirty="0">
                <a:effectLst/>
                <a:latin typeface="Microsoft YaHei" panose="020B0503020204020204" pitchFamily="34" charset="-122"/>
                <a:ea typeface="Microsoft YaHei" panose="020B0503020204020204" pitchFamily="34" charset="-122"/>
              </a:rPr>
              <a:t>基于深度学习方法的流程简化很多，通常仅包含数据构建、数据预处理和模型学习三个部分</a:t>
            </a:r>
            <a:endParaRPr lang="en-US" altLang="zh-CN" sz="2400" dirty="0">
              <a:effectLst/>
              <a:latin typeface="Microsoft YaHei" panose="020B0503020204020204" pitchFamily="34" charset="-122"/>
              <a:ea typeface="Microsoft YaHei" panose="020B0503020204020204" pitchFamily="34" charset="-122"/>
            </a:endParaRPr>
          </a:p>
          <a:p>
            <a:pPr marL="342900" indent="-342900" algn="just">
              <a:lnSpc>
                <a:spcPct val="130000"/>
              </a:lnSpc>
              <a:spcBef>
                <a:spcPts val="1800"/>
              </a:spcBef>
              <a:buFont typeface="Arial" panose="020B0604020202020204" pitchFamily="34" charset="0"/>
              <a:buChar char="•"/>
            </a:pPr>
            <a:r>
              <a:rPr lang="zh-CN" altLang="en-US" sz="2400" dirty="0">
                <a:effectLst/>
                <a:latin typeface="Microsoft YaHei" panose="020B0503020204020204" pitchFamily="34" charset="-122"/>
                <a:ea typeface="Microsoft YaHei" panose="020B0503020204020204" pitchFamily="34" charset="-122"/>
              </a:rPr>
              <a:t>在数据预处理方面也大幅度简化，仅包含非常少量的模块</a:t>
            </a:r>
            <a:endParaRPr lang="en-US" altLang="zh-CN" sz="2400" dirty="0">
              <a:effectLst/>
              <a:latin typeface="Microsoft YaHei" panose="020B0503020204020204" pitchFamily="34" charset="-122"/>
              <a:ea typeface="Microsoft YaHei" panose="020B0503020204020204" pitchFamily="34" charset="-122"/>
            </a:endParaRPr>
          </a:p>
          <a:p>
            <a:pPr marL="342900" indent="-342900" algn="just">
              <a:lnSpc>
                <a:spcPct val="130000"/>
              </a:lnSpc>
              <a:spcBef>
                <a:spcPts val="1800"/>
              </a:spcBef>
              <a:buFont typeface="Arial" panose="020B0604020202020204" pitchFamily="34" charset="0"/>
              <a:buChar char="•"/>
            </a:pPr>
            <a:r>
              <a:rPr lang="zh-CN" altLang="en-US" sz="2400" dirty="0">
                <a:effectLst/>
                <a:latin typeface="Microsoft YaHei" panose="020B0503020204020204" pitchFamily="34" charset="-122"/>
                <a:ea typeface="Microsoft YaHei" panose="020B0503020204020204" pitchFamily="34" charset="-122"/>
              </a:rPr>
              <a:t>通过多层的特征转换，将原始数据转换为更抽象的表示。这些学习到的表示可以在一定程度上完全代替人工设计的特征，这个过程也叫做表示学习（</a:t>
            </a:r>
            <a:r>
              <a:rPr lang="en-US" altLang="zh-CN" sz="2400" dirty="0" err="1">
                <a:effectLst/>
                <a:latin typeface="Microsoft YaHei" panose="020B0503020204020204" pitchFamily="34" charset="-122"/>
                <a:ea typeface="Microsoft YaHei" panose="020B0503020204020204" pitchFamily="34" charset="-122"/>
              </a:rPr>
              <a:t>Represen-tation</a:t>
            </a:r>
            <a:r>
              <a:rPr lang="en-US" altLang="zh-CN" sz="2400" dirty="0">
                <a:effectLst/>
                <a:latin typeface="Microsoft YaHei" panose="020B0503020204020204" pitchFamily="34" charset="-122"/>
                <a:ea typeface="Microsoft YaHei" panose="020B0503020204020204" pitchFamily="34" charset="-122"/>
              </a:rPr>
              <a:t> Learning</a:t>
            </a:r>
            <a:r>
              <a:rPr lang="zh-CN" altLang="en-US" sz="2400" dirty="0">
                <a:effectLst/>
                <a:latin typeface="Microsoft YaHei" panose="020B0503020204020204" pitchFamily="34" charset="-122"/>
                <a:ea typeface="Microsoft YaHei" panose="020B0503020204020204" pitchFamily="34" charset="-122"/>
              </a:rPr>
              <a:t>）</a:t>
            </a:r>
            <a:endParaRPr lang="en-US" altLang="zh-CN" sz="2400" dirty="0">
              <a:effectLst/>
              <a:latin typeface="Microsoft YaHei" panose="020B0503020204020204" pitchFamily="34" charset="-122"/>
              <a:ea typeface="Microsoft YaHei" panose="020B0503020204020204" pitchFamily="34" charset="-122"/>
            </a:endParaRPr>
          </a:p>
          <a:p>
            <a:pPr marL="342900" indent="-342900" algn="just">
              <a:lnSpc>
                <a:spcPct val="130000"/>
              </a:lnSpc>
              <a:spcBef>
                <a:spcPts val="1800"/>
              </a:spcBef>
              <a:buFont typeface="Arial" panose="020B0604020202020204" pitchFamily="34" charset="0"/>
              <a:buChar char="•"/>
            </a:pPr>
            <a:r>
              <a:rPr lang="zh-CN" altLang="en-US" sz="2400" dirty="0">
                <a:effectLst/>
                <a:latin typeface="Microsoft YaHei" panose="020B0503020204020204" pitchFamily="34" charset="-122"/>
                <a:ea typeface="Microsoft YaHei" panose="020B0503020204020204" pitchFamily="34" charset="-122"/>
              </a:rPr>
              <a:t>首先利用自监督任务对模型进行预训练，通过海量的语料学习到更为通用的语言表示，然后根据下游任务对预训练网络进行调整。这种预训练范式在几乎所有自然语言处理任务上都表现非常出色</a:t>
            </a:r>
            <a:endParaRPr lang="en-US" altLang="zh-CN" sz="2400" dirty="0">
              <a:effectLst/>
              <a:latin typeface="Microsoft YaHei" panose="020B0503020204020204" pitchFamily="34" charset="-122"/>
              <a:ea typeface="Microsoft YaHei" panose="020B0503020204020204" pitchFamily="34" charset="-122"/>
            </a:endParaRPr>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1.2.3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基于深度学习的方法</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3368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32</a:t>
            </a:fld>
            <a:endParaRPr lang="zh-CN" altLang="en-US"/>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2723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基于大模型的方法</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14" name="TextBox 13">
            <a:extLst>
              <a:ext uri="{FF2B5EF4-FFF2-40B4-BE49-F238E27FC236}">
                <a16:creationId xmlns:a16="http://schemas.microsoft.com/office/drawing/2014/main" id="{2E330ABC-5506-CBDD-7262-3EC183EAD7BD}"/>
              </a:ext>
            </a:extLst>
          </p:cNvPr>
          <p:cNvSpPr txBox="1"/>
          <p:nvPr/>
        </p:nvSpPr>
        <p:spPr>
          <a:xfrm>
            <a:off x="3048000" y="6079625"/>
            <a:ext cx="6096000" cy="369332"/>
          </a:xfrm>
          <a:prstGeom prst="rect">
            <a:avLst/>
          </a:prstGeom>
          <a:noFill/>
        </p:spPr>
        <p:txBody>
          <a:bodyPr wrap="square">
            <a:spAutoFit/>
          </a:bodyPr>
          <a:lstStyle/>
          <a:p>
            <a:pPr algn="ctr"/>
            <a:r>
              <a:rPr lang="zh-CN" altLang="en-US" b="0" i="0" dirty="0">
                <a:effectLst/>
                <a:latin typeface="Microsoft YaHei" panose="020B0503020204020204" pitchFamily="34" charset="-122"/>
                <a:ea typeface="Microsoft YaHei" panose="020B0503020204020204" pitchFamily="34" charset="-122"/>
              </a:rPr>
              <a:t>图 </a:t>
            </a:r>
            <a:r>
              <a:rPr lang="en-US" altLang="zh-CN" b="0" i="0" dirty="0">
                <a:effectLst/>
                <a:latin typeface="Microsoft YaHei" panose="020B0503020204020204" pitchFamily="34" charset="-122"/>
                <a:ea typeface="Microsoft YaHei" panose="020B0503020204020204" pitchFamily="34" charset="-122"/>
              </a:rPr>
              <a:t>1.6 </a:t>
            </a:r>
            <a:r>
              <a:rPr lang="zh-CN" altLang="en-US" b="0" i="0" dirty="0">
                <a:effectLst/>
                <a:latin typeface="Microsoft YaHei" panose="020B0503020204020204" pitchFamily="34" charset="-122"/>
                <a:ea typeface="Microsoft YaHei" panose="020B0503020204020204" pitchFamily="34" charset="-122"/>
              </a:rPr>
              <a:t> 基于大模型的自然语言处理算法基本流程</a:t>
            </a:r>
            <a:endParaRPr lang="en-CN" dirty="0">
              <a:latin typeface="Microsoft YaHei" panose="020B0503020204020204" pitchFamily="34" charset="-122"/>
              <a:ea typeface="Microsoft YaHei" panose="020B0503020204020204" pitchFamily="34" charset="-122"/>
            </a:endParaRPr>
          </a:p>
        </p:txBody>
      </p:sp>
      <p:sp>
        <p:nvSpPr>
          <p:cNvPr id="16" name="TextBox 15">
            <a:extLst>
              <a:ext uri="{FF2B5EF4-FFF2-40B4-BE49-F238E27FC236}">
                <a16:creationId xmlns:a16="http://schemas.microsoft.com/office/drawing/2014/main" id="{06BEC427-AE40-D706-A23B-51FE4225B824}"/>
              </a:ext>
            </a:extLst>
          </p:cNvPr>
          <p:cNvSpPr txBox="1"/>
          <p:nvPr/>
        </p:nvSpPr>
        <p:spPr>
          <a:xfrm>
            <a:off x="178480" y="1176563"/>
            <a:ext cx="11835040" cy="461665"/>
          </a:xfrm>
          <a:prstGeom prst="rect">
            <a:avLst/>
          </a:prstGeom>
          <a:noFill/>
        </p:spPr>
        <p:txBody>
          <a:bodyPr wrap="square">
            <a:spAutoFit/>
          </a:bodyPr>
          <a:lstStyle/>
          <a:p>
            <a:r>
              <a:rPr lang="zh-CN" altLang="en-US" sz="2400" i="0" dirty="0">
                <a:effectLst/>
                <a:latin typeface="Microsoft YaHei" panose="020B0503020204020204" pitchFamily="34" charset="-122"/>
                <a:ea typeface="Microsoft YaHei" panose="020B0503020204020204" pitchFamily="34" charset="-122"/>
              </a:rPr>
              <a:t>将大量各类型自然语言处理任务，统一为生成式自然语言理解框架</a:t>
            </a:r>
            <a:endParaRPr lang="en-CN" sz="2400" dirty="0">
              <a:latin typeface="Microsoft YaHei" panose="020B0503020204020204" pitchFamily="34" charset="-122"/>
              <a:ea typeface="Microsoft YaHei" panose="020B0503020204020204" pitchFamily="34" charset="-122"/>
            </a:endParaRPr>
          </a:p>
        </p:txBody>
      </p:sp>
      <p:pic>
        <p:nvPicPr>
          <p:cNvPr id="15" name="Picture 14">
            <a:extLst>
              <a:ext uri="{FF2B5EF4-FFF2-40B4-BE49-F238E27FC236}">
                <a16:creationId xmlns:a16="http://schemas.microsoft.com/office/drawing/2014/main" id="{C148A55A-2AA4-5068-3BF0-9AB128A93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32" y="2152218"/>
            <a:ext cx="10859135" cy="3529219"/>
          </a:xfrm>
          <a:prstGeom prst="rect">
            <a:avLst/>
          </a:prstGeom>
        </p:spPr>
      </p:pic>
    </p:spTree>
    <p:extLst>
      <p:ext uri="{BB962C8B-B14F-4D97-AF65-F5344CB8AC3E}">
        <p14:creationId xmlns:p14="http://schemas.microsoft.com/office/powerpoint/2010/main" val="989821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214377"/>
            <a:ext cx="11377612" cy="5539337"/>
          </a:xfrm>
          <a:prstGeom prst="rect">
            <a:avLst/>
          </a:prstGeom>
          <a:noFill/>
        </p:spPr>
        <p:txBody>
          <a:bodyPr wrap="square">
            <a:spAutoFit/>
          </a:bodyPr>
          <a:lstStyle/>
          <a:p>
            <a:pPr marL="342900" indent="-342900" algn="just">
              <a:lnSpc>
                <a:spcPct val="130000"/>
              </a:lnSpc>
              <a:spcBef>
                <a:spcPts val="1800"/>
              </a:spcBef>
              <a:buFont typeface="Arial" panose="020B0604020202020204" pitchFamily="34" charset="0"/>
              <a:buChar char="•"/>
            </a:pPr>
            <a:r>
              <a:rPr lang="en-US" altLang="zh-CN" sz="2400" dirty="0" err="1">
                <a:effectLst/>
                <a:latin typeface="Microsoft YaHei" panose="020B0503020204020204" pitchFamily="34" charset="-122"/>
                <a:ea typeface="Microsoft YaHei" panose="020B0503020204020204" pitchFamily="34" charset="-122"/>
              </a:rPr>
              <a:t>ChatGPT</a:t>
            </a:r>
            <a:r>
              <a:rPr lang="en-US" altLang="zh-CN" sz="2400" dirty="0">
                <a:effectLst/>
                <a:latin typeface="Microsoft YaHei" panose="020B0503020204020204" pitchFamily="34" charset="-122"/>
                <a:ea typeface="Microsoft YaHei" panose="020B0503020204020204" pitchFamily="34" charset="-122"/>
              </a:rPr>
              <a:t> </a:t>
            </a:r>
            <a:r>
              <a:rPr lang="zh-CN" altLang="en-US" sz="2400" dirty="0">
                <a:effectLst/>
                <a:latin typeface="Microsoft YaHei" panose="020B0503020204020204" pitchFamily="34" charset="-122"/>
                <a:ea typeface="Microsoft YaHei" panose="020B0503020204020204" pitchFamily="34" charset="-122"/>
              </a:rPr>
              <a:t>所展现出来的通用任务理解能力和未知任务泛化能力，使得未来自然语言处理的研究范式可能进一步发生变化</a:t>
            </a:r>
          </a:p>
          <a:p>
            <a:pPr marL="342900" indent="-342900" algn="just">
              <a:lnSpc>
                <a:spcPct val="130000"/>
              </a:lnSpc>
              <a:spcBef>
                <a:spcPts val="1800"/>
              </a:spcBef>
              <a:buFont typeface="Arial" panose="020B0604020202020204" pitchFamily="34" charset="0"/>
              <a:buChar char="•"/>
            </a:pPr>
            <a:r>
              <a:rPr lang="zh-CN" altLang="en-US" sz="2400" dirty="0">
                <a:effectLst/>
                <a:latin typeface="Microsoft YaHei" panose="020B0503020204020204" pitchFamily="34" charset="-122"/>
                <a:ea typeface="Microsoft YaHei" panose="020B0503020204020204" pitchFamily="34" charset="-122"/>
              </a:rPr>
              <a:t>在大规模语言模型构建阶段，通过大量的文本内容，训练模型长文本的建模能力，使得模型具有语言生成能力，并使得模型获得隐式的世界知识</a:t>
            </a:r>
            <a:endParaRPr lang="en-US" altLang="zh-CN" sz="2400" dirty="0">
              <a:effectLst/>
              <a:latin typeface="Microsoft YaHei" panose="020B0503020204020204" pitchFamily="34" charset="-122"/>
              <a:ea typeface="Microsoft YaHei" panose="020B0503020204020204" pitchFamily="34" charset="-122"/>
            </a:endParaRPr>
          </a:p>
          <a:p>
            <a:pPr marL="342900" indent="-342900" algn="just">
              <a:lnSpc>
                <a:spcPct val="130000"/>
              </a:lnSpc>
              <a:spcBef>
                <a:spcPts val="1800"/>
              </a:spcBef>
              <a:buFont typeface="Arial" panose="020B0604020202020204" pitchFamily="34" charset="0"/>
              <a:buChar char="•"/>
            </a:pPr>
            <a:r>
              <a:rPr lang="zh-CN" altLang="en-US" sz="2400" dirty="0">
                <a:effectLst/>
                <a:latin typeface="Microsoft YaHei" panose="020B0503020204020204" pitchFamily="34" charset="-122"/>
                <a:ea typeface="Microsoft YaHei" panose="020B0503020204020204" pitchFamily="34" charset="-122"/>
              </a:rPr>
              <a:t>在通用能力注入阶段，利用包括阅读理解、情感分析、信息抽取等现有任务的标注数据，结合人工设计的指令词对模型进行多任务训练，从而使得模型具有很好的任务泛化能力</a:t>
            </a:r>
            <a:endParaRPr lang="en-US" altLang="zh-CN" sz="2400" dirty="0">
              <a:effectLst/>
              <a:latin typeface="Microsoft YaHei" panose="020B0503020204020204" pitchFamily="34" charset="-122"/>
              <a:ea typeface="Microsoft YaHei" panose="020B0503020204020204" pitchFamily="34" charset="-122"/>
            </a:endParaRPr>
          </a:p>
          <a:p>
            <a:pPr marL="342900" indent="-342900" algn="just">
              <a:lnSpc>
                <a:spcPct val="130000"/>
              </a:lnSpc>
              <a:spcBef>
                <a:spcPts val="1800"/>
              </a:spcBef>
              <a:buFont typeface="Arial" panose="020B0604020202020204" pitchFamily="34" charset="0"/>
              <a:buChar char="•"/>
            </a:pPr>
            <a:r>
              <a:rPr lang="zh-CN" altLang="en-US" sz="2400" dirty="0">
                <a:effectLst/>
                <a:latin typeface="Microsoft YaHei" panose="020B0503020204020204" pitchFamily="34" charset="-122"/>
                <a:ea typeface="Microsoft YaHei" panose="020B0503020204020204" pitchFamily="34" charset="-122"/>
              </a:rPr>
              <a:t>特定任务使用阶段则变得非常简单，由于模型具备了通用任务能力，只需要根据任务需求设计任务指令，将任务中所需处理的文本内容与指令结合，然后就可以利用大模型得到所需结果</a:t>
            </a:r>
            <a:endParaRPr lang="en-US" altLang="zh-CN" sz="2400" dirty="0">
              <a:effectLst/>
              <a:latin typeface="Microsoft YaHei" panose="020B0503020204020204" pitchFamily="34" charset="-122"/>
              <a:ea typeface="Microsoft YaHei" panose="020B0503020204020204" pitchFamily="34" charset="-122"/>
            </a:endParaRPr>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3262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基于大模型学习的方法</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8530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9">
            <a:extLst>
              <a:ext uri="{FF2B5EF4-FFF2-40B4-BE49-F238E27FC236}">
                <a16:creationId xmlns:a16="http://schemas.microsoft.com/office/drawing/2014/main" id="{B34A06CC-2EF3-2347-84E7-61915D2C67C9}"/>
              </a:ext>
            </a:extLst>
          </p:cNvPr>
          <p:cNvSpPr>
            <a:spLocks noChangeArrowheads="1"/>
          </p:cNvSpPr>
          <p:nvPr/>
        </p:nvSpPr>
        <p:spPr bwMode="auto">
          <a:xfrm>
            <a:off x="703217" y="3800637"/>
            <a:ext cx="5577840" cy="782898"/>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79437" y="2571087"/>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自然语言处理的基本概念</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64961" y="2571088"/>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73086" y="3265972"/>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自然语言处理的基本范式</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8611" y="3265972"/>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9911" y="3926372"/>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本书的内容安排</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55436" y="3926372"/>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22162" y="930375"/>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dirty="0">
                    <a:solidFill>
                      <a:srgbClr val="000000"/>
                    </a:solidFill>
                    <a:latin typeface="微软雅黑" panose="020B0503020204020204" pitchFamily="34" charset="-122"/>
                    <a:ea typeface="微软雅黑" panose="020B0503020204020204" pitchFamily="34" charset="-122"/>
                  </a:rPr>
                  <a:t>目</a:t>
                </a:r>
                <a:r>
                  <a:rPr lang="zh-CN" altLang="en-CN" sz="3600" b="1" dirty="0">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34</a:t>
            </a:fld>
            <a:endParaRPr lang="zh-CN" altLang="en-US"/>
          </a:p>
        </p:txBody>
      </p:sp>
    </p:spTree>
    <p:extLst>
      <p:ext uri="{BB962C8B-B14F-4D97-AF65-F5344CB8AC3E}">
        <p14:creationId xmlns:p14="http://schemas.microsoft.com/office/powerpoint/2010/main" val="3849752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35</a:t>
            </a:fld>
            <a:endParaRPr lang="zh-CN" altLang="en-US"/>
          </a:p>
        </p:txBody>
      </p:sp>
      <p:sp>
        <p:nvSpPr>
          <p:cNvPr id="3" name="平行四边形 6">
            <a:extLst>
              <a:ext uri="{FF2B5EF4-FFF2-40B4-BE49-F238E27FC236}">
                <a16:creationId xmlns:a16="http://schemas.microsoft.com/office/drawing/2014/main" id="{3A3EE810-92E5-9692-80EE-8B9C9236BCDC}"/>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4" name="平行四边形 7">
            <a:extLst>
              <a:ext uri="{FF2B5EF4-FFF2-40B4-BE49-F238E27FC236}">
                <a16:creationId xmlns:a16="http://schemas.microsoft.com/office/drawing/2014/main" id="{719F683D-8528-02B5-68AE-603A68CF64E2}"/>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文本框 5">
            <a:extLst>
              <a:ext uri="{FF2B5EF4-FFF2-40B4-BE49-F238E27FC236}">
                <a16:creationId xmlns:a16="http://schemas.microsoft.com/office/drawing/2014/main" id="{55084BB0-7CA7-80BB-862C-EF44D0D4C4CB}"/>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1.2.3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6" name="组合 11">
            <a:extLst>
              <a:ext uri="{FF2B5EF4-FFF2-40B4-BE49-F238E27FC236}">
                <a16:creationId xmlns:a16="http://schemas.microsoft.com/office/drawing/2014/main" id="{72FAE4CC-52CA-4606-72C4-1E406025667B}"/>
              </a:ext>
            </a:extLst>
          </p:cNvPr>
          <p:cNvGrpSpPr>
            <a:grpSpLocks/>
          </p:cNvGrpSpPr>
          <p:nvPr/>
        </p:nvGrpSpPr>
        <p:grpSpPr bwMode="auto">
          <a:xfrm>
            <a:off x="11480800" y="479425"/>
            <a:ext cx="333375" cy="333375"/>
            <a:chOff x="0" y="0"/>
            <a:chExt cx="449943" cy="449943"/>
          </a:xfrm>
        </p:grpSpPr>
        <p:sp>
          <p:nvSpPr>
            <p:cNvPr id="7" name="椭圆 9">
              <a:extLst>
                <a:ext uri="{FF2B5EF4-FFF2-40B4-BE49-F238E27FC236}">
                  <a16:creationId xmlns:a16="http://schemas.microsoft.com/office/drawing/2014/main" id="{F345ECD8-2668-0AF3-9AA7-026B2CCF0575}"/>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等腰三角形 10">
              <a:extLst>
                <a:ext uri="{FF2B5EF4-FFF2-40B4-BE49-F238E27FC236}">
                  <a16:creationId xmlns:a16="http://schemas.microsoft.com/office/drawing/2014/main" id="{3C7ADEE5-552E-1067-7351-4FF58E945FC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9" name="矩形 8">
            <a:extLst>
              <a:ext uri="{FF2B5EF4-FFF2-40B4-BE49-F238E27FC236}">
                <a16:creationId xmlns:a16="http://schemas.microsoft.com/office/drawing/2014/main" id="{9EF46DCB-2151-E4B9-1804-808B9A977A1E}"/>
              </a:ext>
            </a:extLst>
          </p:cNvPr>
          <p:cNvSpPr>
            <a:spLocks noChangeArrowheads="1"/>
          </p:cNvSpPr>
          <p:nvPr/>
        </p:nvSpPr>
        <p:spPr bwMode="auto">
          <a:xfrm>
            <a:off x="1248742" y="408136"/>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基于深度学习的方法</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14" name="TextBox 13">
            <a:extLst>
              <a:ext uri="{FF2B5EF4-FFF2-40B4-BE49-F238E27FC236}">
                <a16:creationId xmlns:a16="http://schemas.microsoft.com/office/drawing/2014/main" id="{2E330ABC-5506-CBDD-7262-3EC183EAD7BD}"/>
              </a:ext>
            </a:extLst>
          </p:cNvPr>
          <p:cNvSpPr txBox="1"/>
          <p:nvPr/>
        </p:nvSpPr>
        <p:spPr>
          <a:xfrm>
            <a:off x="3048000" y="6127085"/>
            <a:ext cx="6096000" cy="369332"/>
          </a:xfrm>
          <a:prstGeom prst="rect">
            <a:avLst/>
          </a:prstGeom>
          <a:noFill/>
        </p:spPr>
        <p:txBody>
          <a:bodyPr wrap="square">
            <a:spAutoFit/>
          </a:bodyPr>
          <a:lstStyle/>
          <a:p>
            <a:pPr algn="ctr"/>
            <a:r>
              <a:rPr lang="zh-CN" altLang="en-US" b="0" i="0" dirty="0">
                <a:effectLst/>
                <a:latin typeface="Microsoft YaHei" panose="020B0503020204020204" pitchFamily="34" charset="-122"/>
                <a:ea typeface="Microsoft YaHei" panose="020B0503020204020204" pitchFamily="34" charset="-122"/>
              </a:rPr>
              <a:t>图 </a:t>
            </a:r>
            <a:r>
              <a:rPr lang="en-US" altLang="zh-CN" b="0" i="0" dirty="0">
                <a:effectLst/>
                <a:latin typeface="Microsoft YaHei" panose="020B0503020204020204" pitchFamily="34" charset="-122"/>
                <a:ea typeface="Microsoft YaHei" panose="020B0503020204020204" pitchFamily="34" charset="-122"/>
              </a:rPr>
              <a:t>1.7 </a:t>
            </a:r>
            <a:r>
              <a:rPr lang="zh-CN" altLang="en-US" b="0" i="0" dirty="0">
                <a:effectLst/>
                <a:latin typeface="Microsoft YaHei" panose="020B0503020204020204" pitchFamily="34" charset="-122"/>
                <a:ea typeface="Microsoft YaHei" panose="020B0503020204020204" pitchFamily="34" charset="-122"/>
              </a:rPr>
              <a:t> 本书章节安排</a:t>
            </a:r>
            <a:endParaRPr lang="en-CN" dirty="0">
              <a:latin typeface="Microsoft YaHei" panose="020B0503020204020204" pitchFamily="34" charset="-122"/>
              <a:ea typeface="Microsoft YaHei" panose="020B0503020204020204" pitchFamily="34" charset="-122"/>
            </a:endParaRPr>
          </a:p>
        </p:txBody>
      </p:sp>
      <p:pic>
        <p:nvPicPr>
          <p:cNvPr id="15" name="Picture 14">
            <a:extLst>
              <a:ext uri="{FF2B5EF4-FFF2-40B4-BE49-F238E27FC236}">
                <a16:creationId xmlns:a16="http://schemas.microsoft.com/office/drawing/2014/main" id="{22A42BFE-97DB-3C4D-1C35-E84834563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4335" y="1191125"/>
            <a:ext cx="8683330" cy="4674812"/>
          </a:xfrm>
          <a:prstGeom prst="rect">
            <a:avLst/>
          </a:prstGeom>
        </p:spPr>
      </p:pic>
    </p:spTree>
    <p:extLst>
      <p:ext uri="{BB962C8B-B14F-4D97-AF65-F5344CB8AC3E}">
        <p14:creationId xmlns:p14="http://schemas.microsoft.com/office/powerpoint/2010/main" val="1805646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文本框 5">
            <a:extLst>
              <a:ext uri="{FF2B5EF4-FFF2-40B4-BE49-F238E27FC236}">
                <a16:creationId xmlns:a16="http://schemas.microsoft.com/office/drawing/2014/main" id="{614236B1-2003-A14A-AB30-9AA9463EAFB2}"/>
              </a:ext>
            </a:extLst>
          </p:cNvPr>
          <p:cNvSpPr txBox="1">
            <a:spLocks noChangeArrowheads="1"/>
          </p:cNvSpPr>
          <p:nvPr/>
        </p:nvSpPr>
        <p:spPr bwMode="auto">
          <a:xfrm>
            <a:off x="9866313" y="1920875"/>
            <a:ext cx="20701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Arial" panose="020B0604020202020204" pitchFamily="34" charset="0"/>
                <a:cs typeface="Arial" panose="020B0604020202020204" pitchFamily="34" charset="0"/>
              </a:rPr>
              <a:t>2015</a:t>
            </a:r>
            <a:endParaRPr lang="zh-CN" altLang="en-US" sz="6600" b="1">
              <a:solidFill>
                <a:srgbClr val="FFFFFF"/>
              </a:solidFill>
              <a:latin typeface="Arial" panose="020B0604020202020204" pitchFamily="34" charset="0"/>
              <a:cs typeface="Arial" panose="020B0604020202020204" pitchFamily="34" charset="0"/>
            </a:endParaRPr>
          </a:p>
        </p:txBody>
      </p:sp>
      <p:sp>
        <p:nvSpPr>
          <p:cNvPr id="45061" name="文本框 8">
            <a:extLst>
              <a:ext uri="{FF2B5EF4-FFF2-40B4-BE49-F238E27FC236}">
                <a16:creationId xmlns:a16="http://schemas.microsoft.com/office/drawing/2014/main" id="{2BF663EC-4C9D-1F4B-8BDF-E8ECAC76C74F}"/>
              </a:ext>
            </a:extLst>
          </p:cNvPr>
          <p:cNvSpPr txBox="1">
            <a:spLocks noChangeArrowheads="1"/>
          </p:cNvSpPr>
          <p:nvPr/>
        </p:nvSpPr>
        <p:spPr bwMode="auto">
          <a:xfrm>
            <a:off x="8945563" y="3876675"/>
            <a:ext cx="2492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FFFFFF"/>
                </a:solidFill>
                <a:latin typeface="微软雅黑" panose="020B0503020204020204" pitchFamily="34" charset="-122"/>
                <a:ea typeface="微软雅黑" panose="020B0503020204020204" pitchFamily="34" charset="-122"/>
              </a:rPr>
              <a:t>哎呀小小草演示设计</a:t>
            </a:r>
          </a:p>
        </p:txBody>
      </p:sp>
      <p:cxnSp>
        <p:nvCxnSpPr>
          <p:cNvPr id="45062" name="直接连接符 27">
            <a:extLst>
              <a:ext uri="{FF2B5EF4-FFF2-40B4-BE49-F238E27FC236}">
                <a16:creationId xmlns:a16="http://schemas.microsoft.com/office/drawing/2014/main" id="{638E0D22-E670-A046-8C5F-278F81A88EBF}"/>
              </a:ext>
            </a:extLst>
          </p:cNvPr>
          <p:cNvCxnSpPr>
            <a:cxnSpLocks noChangeShapeType="1"/>
          </p:cNvCxnSpPr>
          <p:nvPr/>
        </p:nvCxnSpPr>
        <p:spPr bwMode="auto">
          <a:xfrm>
            <a:off x="365125" y="369888"/>
            <a:ext cx="0" cy="3111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cxnSp>
      <p:sp>
        <p:nvSpPr>
          <p:cNvPr id="45063" name="文本框 32">
            <a:extLst>
              <a:ext uri="{FF2B5EF4-FFF2-40B4-BE49-F238E27FC236}">
                <a16:creationId xmlns:a16="http://schemas.microsoft.com/office/drawing/2014/main" id="{FFCF7A53-F853-0F4D-8D98-0D04070EF150}"/>
              </a:ext>
            </a:extLst>
          </p:cNvPr>
          <p:cNvSpPr txBox="1">
            <a:spLocks noChangeArrowheads="1"/>
          </p:cNvSpPr>
          <p:nvPr/>
        </p:nvSpPr>
        <p:spPr bwMode="auto">
          <a:xfrm>
            <a:off x="360363" y="33655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000">
                <a:solidFill>
                  <a:srgbClr val="FFFFFF"/>
                </a:solidFill>
                <a:latin typeface="微软雅黑" panose="020B0503020204020204" pitchFamily="34" charset="-122"/>
                <a:ea typeface="微软雅黑" panose="020B0503020204020204" pitchFamily="34" charset="-122"/>
              </a:rPr>
              <a:t>哎呀小小草</a:t>
            </a:r>
            <a:endParaRPr lang="en-US" altLang="zh-CN" sz="1000">
              <a:solidFill>
                <a:srgbClr val="FFFFFF"/>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lang="zh-CN" altLang="en-US" sz="1000">
                <a:solidFill>
                  <a:srgbClr val="FFFFFF"/>
                </a:solidFill>
                <a:latin typeface="微软雅黑" panose="020B0503020204020204" pitchFamily="34" charset="-122"/>
                <a:ea typeface="微软雅黑" panose="020B0503020204020204" pitchFamily="34" charset="-122"/>
              </a:rPr>
              <a:t>专业设计</a:t>
            </a:r>
          </a:p>
        </p:txBody>
      </p:sp>
      <p:sp>
        <p:nvSpPr>
          <p:cNvPr id="2" name="Slide Number Placeholder 1">
            <a:extLst>
              <a:ext uri="{FF2B5EF4-FFF2-40B4-BE49-F238E27FC236}">
                <a16:creationId xmlns:a16="http://schemas.microsoft.com/office/drawing/2014/main" id="{7DCAD46F-71A4-6C49-8862-534F87558693}"/>
              </a:ext>
            </a:extLst>
          </p:cNvPr>
          <p:cNvSpPr>
            <a:spLocks noGrp="1"/>
          </p:cNvSpPr>
          <p:nvPr>
            <p:ph type="sldNum" sz="quarter" idx="12"/>
          </p:nvPr>
        </p:nvSpPr>
        <p:spPr/>
        <p:txBody>
          <a:bodyPr/>
          <a:lstStyle/>
          <a:p>
            <a:fld id="{9F926C00-9D2D-0342-9BD1-AD5E2A62AA04}" type="slidenum">
              <a:rPr lang="zh-CN" altLang="en-US" smtClean="0"/>
              <a:pPr/>
              <a:t>36</a:t>
            </a:fld>
            <a:endParaRPr lang="zh-CN" altLang="en-US"/>
          </a:p>
        </p:txBody>
      </p:sp>
      <p:sp>
        <p:nvSpPr>
          <p:cNvPr id="3" name="文本框 6">
            <a:extLst>
              <a:ext uri="{FF2B5EF4-FFF2-40B4-BE49-F238E27FC236}">
                <a16:creationId xmlns:a16="http://schemas.microsoft.com/office/drawing/2014/main" id="{06936757-FF34-1B9F-4D2B-C0CAB75F264E}"/>
              </a:ext>
            </a:extLst>
          </p:cNvPr>
          <p:cNvSpPr txBox="1">
            <a:spLocks noChangeArrowheads="1"/>
          </p:cNvSpPr>
          <p:nvPr/>
        </p:nvSpPr>
        <p:spPr bwMode="auto">
          <a:xfrm>
            <a:off x="4373562" y="296317"/>
            <a:ext cx="34448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本章总结</a:t>
            </a:r>
            <a:endParaRPr lang="zh-CN" altLang="en-CN" sz="4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TextBox 4">
            <a:extLst>
              <a:ext uri="{FF2B5EF4-FFF2-40B4-BE49-F238E27FC236}">
                <a16:creationId xmlns:a16="http://schemas.microsoft.com/office/drawing/2014/main" id="{8F24AB09-344C-D9BE-4256-21EF2407E135}"/>
              </a:ext>
            </a:extLst>
          </p:cNvPr>
          <p:cNvSpPr txBox="1"/>
          <p:nvPr/>
        </p:nvSpPr>
        <p:spPr>
          <a:xfrm>
            <a:off x="754062" y="1407293"/>
            <a:ext cx="10795680" cy="4459041"/>
          </a:xfrm>
          <a:prstGeom prst="rect">
            <a:avLst/>
          </a:prstGeom>
          <a:noFill/>
        </p:spPr>
        <p:txBody>
          <a:bodyPr wrap="square">
            <a:spAutoFit/>
          </a:bodyPr>
          <a:lstStyle/>
          <a:p>
            <a:pPr algn="just">
              <a:lnSpc>
                <a:spcPct val="150000"/>
              </a:lnSpc>
            </a:pPr>
            <a:r>
              <a:rPr lang="zh-CN" altLang="en-US" sz="2400" b="1" i="0" dirty="0">
                <a:effectLst/>
                <a:latin typeface="Microsoft YaHei" panose="020B0503020204020204" pitchFamily="34" charset="-122"/>
                <a:ea typeface="Microsoft YaHei" panose="020B0503020204020204" pitchFamily="34" charset="-122"/>
              </a:rPr>
              <a:t>自然语言处理</a:t>
            </a:r>
            <a:r>
              <a:rPr lang="zh-CN" altLang="en-US" sz="2400" b="0" i="0" dirty="0">
                <a:effectLst/>
                <a:latin typeface="Microsoft YaHei" panose="020B0503020204020204" pitchFamily="34" charset="-122"/>
                <a:ea typeface="Microsoft YaHei" panose="020B0503020204020204" pitchFamily="34" charset="-122"/>
              </a:rPr>
              <a:t>（</a:t>
            </a:r>
            <a:r>
              <a:rPr lang="en-US" sz="2400" b="0" i="0" dirty="0">
                <a:effectLst/>
                <a:latin typeface="Microsoft YaHei" panose="020B0503020204020204" pitchFamily="34" charset="-122"/>
                <a:ea typeface="Microsoft YaHei" panose="020B0503020204020204" pitchFamily="34" charset="-122"/>
              </a:rPr>
              <a:t>Natural Language </a:t>
            </a:r>
            <a:r>
              <a:rPr lang="en-US" sz="2400" b="0" i="0" dirty="0" err="1">
                <a:effectLst/>
                <a:latin typeface="Microsoft YaHei" panose="020B0503020204020204" pitchFamily="34" charset="-122"/>
                <a:ea typeface="Microsoft YaHei" panose="020B0503020204020204" pitchFamily="34" charset="-122"/>
              </a:rPr>
              <a:t>Processing，NLP</a:t>
            </a:r>
            <a:r>
              <a:rPr lang="en-US" sz="2400" b="0" i="0" dirty="0">
                <a:effectLst/>
                <a:latin typeface="Microsoft YaHei" panose="020B0503020204020204" pitchFamily="34" charset="-122"/>
                <a:ea typeface="Microsoft YaHei" panose="020B0503020204020204" pitchFamily="34" charset="-122"/>
              </a:rPr>
              <a:t>）</a:t>
            </a:r>
            <a:r>
              <a:rPr lang="zh-CN" altLang="en-US" sz="2400" b="0" i="0" dirty="0">
                <a:effectLst/>
                <a:latin typeface="Microsoft YaHei" panose="020B0503020204020204" pitchFamily="34" charset="-122"/>
                <a:ea typeface="Microsoft YaHei" panose="020B0503020204020204" pitchFamily="34" charset="-122"/>
              </a:rPr>
              <a:t>是计算机科学领域和人工智能领域的重要研究方向之一，</a:t>
            </a:r>
            <a:r>
              <a:rPr lang="zh-CN" altLang="en-US" sz="2400" b="1" i="0" dirty="0">
                <a:effectLst/>
                <a:latin typeface="Microsoft YaHei" panose="020B0503020204020204" pitchFamily="34" charset="-122"/>
                <a:ea typeface="Microsoft YaHei" panose="020B0503020204020204" pitchFamily="34" charset="-122"/>
              </a:rPr>
              <a:t>旨在探索实现人与计算机之间用自然语言进行有效交流的理论与方法</a:t>
            </a:r>
            <a:r>
              <a:rPr lang="zh-CN" altLang="en-US" sz="2400" b="0" i="0" dirty="0">
                <a:effectLst/>
                <a:latin typeface="Microsoft YaHei" panose="020B0503020204020204" pitchFamily="34" charset="-122"/>
                <a:ea typeface="Microsoft YaHei" panose="020B0503020204020204" pitchFamily="34" charset="-122"/>
              </a:rPr>
              <a:t>。它融合了语言学、计算机科学、机器学习、数学、认知心理学等多学科内容，涉及从字、词、短语到句子、段落、篇章的多种语言单位，以及处理、理解、生成等不同层面的知识点，研究内容涉及的知识点多且复杂。自 </a:t>
            </a:r>
            <a:r>
              <a:rPr lang="en-US" altLang="zh-CN" sz="2400" b="0" i="0" dirty="0">
                <a:effectLst/>
                <a:latin typeface="Microsoft YaHei" panose="020B0503020204020204" pitchFamily="34" charset="-122"/>
                <a:ea typeface="Microsoft YaHei" panose="020B0503020204020204" pitchFamily="34" charset="-122"/>
              </a:rPr>
              <a:t>20 </a:t>
            </a:r>
            <a:r>
              <a:rPr lang="zh-CN" altLang="en-US" sz="2400" b="0" i="0" dirty="0">
                <a:effectLst/>
                <a:latin typeface="Microsoft YaHei" panose="020B0503020204020204" pitchFamily="34" charset="-122"/>
                <a:ea typeface="Microsoft YaHei" panose="020B0503020204020204" pitchFamily="34" charset="-122"/>
              </a:rPr>
              <a:t>世纪 </a:t>
            </a:r>
            <a:r>
              <a:rPr lang="en-US" altLang="zh-CN" sz="2400" b="0" i="0" dirty="0">
                <a:effectLst/>
                <a:latin typeface="Microsoft YaHei" panose="020B0503020204020204" pitchFamily="34" charset="-122"/>
                <a:ea typeface="Microsoft YaHei" panose="020B0503020204020204" pitchFamily="34" charset="-122"/>
              </a:rPr>
              <a:t>90 </a:t>
            </a:r>
            <a:r>
              <a:rPr lang="zh-CN" altLang="en-US" sz="2400" b="0" i="0" dirty="0">
                <a:effectLst/>
                <a:latin typeface="Microsoft YaHei" panose="020B0503020204020204" pitchFamily="34" charset="-122"/>
                <a:ea typeface="Microsoft YaHei" panose="020B0503020204020204" pitchFamily="34" charset="-122"/>
              </a:rPr>
              <a:t>年代以来，自然语言处理发展迅猛，各类任务和算法和研究范式层出不穷，在搜索引擎、医疗、金融、教育、司法等众多领域展示出重要作用。</a:t>
            </a:r>
            <a:endParaRPr lang="en-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9991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平行四边形 6">
            <a:extLst>
              <a:ext uri="{FF2B5EF4-FFF2-40B4-BE49-F238E27FC236}">
                <a16:creationId xmlns:a16="http://schemas.microsoft.com/office/drawing/2014/main" id="{E28C2311-8D2C-F54D-B35E-E5E9C2C8DC49}"/>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35" name="平行四边形 7">
            <a:extLst>
              <a:ext uri="{FF2B5EF4-FFF2-40B4-BE49-F238E27FC236}">
                <a16:creationId xmlns:a16="http://schemas.microsoft.com/office/drawing/2014/main" id="{688D35D0-0B45-1943-B345-4F04E332083F}"/>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36" name="文本框 5">
            <a:extLst>
              <a:ext uri="{FF2B5EF4-FFF2-40B4-BE49-F238E27FC236}">
                <a16:creationId xmlns:a16="http://schemas.microsoft.com/office/drawing/2014/main" id="{A8F70AF4-0A96-CB42-BEA8-875E484BDCBC}"/>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8437" name="矩形 8">
            <a:extLst>
              <a:ext uri="{FF2B5EF4-FFF2-40B4-BE49-F238E27FC236}">
                <a16:creationId xmlns:a16="http://schemas.microsoft.com/office/drawing/2014/main" id="{08664048-C4DF-AE43-AB29-FBF12A934D10}"/>
              </a:ext>
            </a:extLst>
          </p:cNvPr>
          <p:cNvSpPr>
            <a:spLocks noChangeArrowheads="1"/>
          </p:cNvSpPr>
          <p:nvPr/>
        </p:nvSpPr>
        <p:spPr bwMode="auto">
          <a:xfrm>
            <a:off x="1199406" y="406400"/>
            <a:ext cx="3262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什么是自然语言处理？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8438" name="组合 11">
            <a:extLst>
              <a:ext uri="{FF2B5EF4-FFF2-40B4-BE49-F238E27FC236}">
                <a16:creationId xmlns:a16="http://schemas.microsoft.com/office/drawing/2014/main" id="{C5DF95A9-3BDA-694C-B63D-73116E129D54}"/>
              </a:ext>
            </a:extLst>
          </p:cNvPr>
          <p:cNvGrpSpPr>
            <a:grpSpLocks/>
          </p:cNvGrpSpPr>
          <p:nvPr/>
        </p:nvGrpSpPr>
        <p:grpSpPr bwMode="auto">
          <a:xfrm>
            <a:off x="11480800" y="479425"/>
            <a:ext cx="333375" cy="333375"/>
            <a:chOff x="0" y="0"/>
            <a:chExt cx="449943" cy="449943"/>
          </a:xfrm>
        </p:grpSpPr>
        <p:sp>
          <p:nvSpPr>
            <p:cNvPr id="18463" name="椭圆 9">
              <a:extLst>
                <a:ext uri="{FF2B5EF4-FFF2-40B4-BE49-F238E27FC236}">
                  <a16:creationId xmlns:a16="http://schemas.microsoft.com/office/drawing/2014/main" id="{F8819C9C-A714-3446-A4B0-CA9C0CCD4BCD}"/>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64" name="等腰三角形 10">
              <a:extLst>
                <a:ext uri="{FF2B5EF4-FFF2-40B4-BE49-F238E27FC236}">
                  <a16:creationId xmlns:a16="http://schemas.microsoft.com/office/drawing/2014/main" id="{56792B4F-8F5C-FE4F-80EA-90FA25FA18C3}"/>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443125"/>
            <a:ext cx="11195049" cy="1581330"/>
          </a:xfrm>
          <a:prstGeom prst="rect">
            <a:avLst/>
          </a:prstGeom>
          <a:noFill/>
        </p:spPr>
        <p:txBody>
          <a:bodyPr wrap="square">
            <a:spAutoFit/>
          </a:bodyPr>
          <a:lstStyle/>
          <a:p>
            <a:pPr algn="just">
              <a:lnSpc>
                <a:spcPct val="125000"/>
              </a:lnSpc>
            </a:pPr>
            <a:r>
              <a:rPr lang="zh-CN" altLang="en-US" sz="2800" b="1" dirty="0">
                <a:effectLst/>
                <a:latin typeface="Microsoft YaHei" panose="020B0503020204020204" pitchFamily="34" charset="-122"/>
                <a:ea typeface="Microsoft YaHei" panose="020B0503020204020204" pitchFamily="34" charset="-122"/>
              </a:rPr>
              <a:t>自然语言处理</a:t>
            </a:r>
            <a:r>
              <a:rPr lang="zh-CN" altLang="en-US" sz="2400" dirty="0">
                <a:effectLst/>
                <a:latin typeface="Microsoft YaHei" panose="020B0503020204020204" pitchFamily="34" charset="-122"/>
                <a:ea typeface="Microsoft YaHei" panose="020B0503020204020204" pitchFamily="34" charset="-122"/>
              </a:rPr>
              <a:t>（</a:t>
            </a:r>
            <a:r>
              <a:rPr lang="en-US" sz="2400" dirty="0">
                <a:effectLst/>
                <a:latin typeface="Microsoft YaHei" panose="020B0503020204020204" pitchFamily="34" charset="-122"/>
                <a:ea typeface="Microsoft YaHei" panose="020B0503020204020204" pitchFamily="34" charset="-122"/>
              </a:rPr>
              <a:t>Natural Language </a:t>
            </a:r>
            <a:r>
              <a:rPr lang="en-US" sz="2400" dirty="0" err="1">
                <a:effectLst/>
                <a:latin typeface="Microsoft YaHei" panose="020B0503020204020204" pitchFamily="34" charset="-122"/>
                <a:ea typeface="Microsoft YaHei" panose="020B0503020204020204" pitchFamily="34" charset="-122"/>
              </a:rPr>
              <a:t>Processing，NLP</a:t>
            </a:r>
            <a:r>
              <a:rPr lang="en-US" sz="2400" dirty="0">
                <a:effectLst/>
                <a:latin typeface="Microsoft YaHei" panose="020B0503020204020204" pitchFamily="34" charset="-122"/>
                <a:ea typeface="Microsoft YaHei" panose="020B0503020204020204" pitchFamily="34" charset="-122"/>
              </a:rPr>
              <a:t>）</a:t>
            </a:r>
            <a:r>
              <a:rPr lang="zh-CN" altLang="en-US" sz="2400" dirty="0">
                <a:effectLst/>
                <a:latin typeface="Microsoft YaHei" panose="020B0503020204020204" pitchFamily="34" charset="-122"/>
                <a:ea typeface="Microsoft YaHei" panose="020B0503020204020204" pitchFamily="34" charset="-122"/>
              </a:rPr>
              <a:t>旨在探索实现人与计算机之间用</a:t>
            </a:r>
            <a:r>
              <a:rPr lang="zh-CN" altLang="en-US" sz="2400" b="1" dirty="0">
                <a:effectLst/>
                <a:latin typeface="Microsoft YaHei" panose="020B0503020204020204" pitchFamily="34" charset="-122"/>
                <a:ea typeface="Microsoft YaHei" panose="020B0503020204020204" pitchFamily="34" charset="-122"/>
              </a:rPr>
              <a:t>自然语言进行有效交流</a:t>
            </a:r>
            <a:r>
              <a:rPr lang="zh-CN" altLang="en-US" sz="2400" dirty="0">
                <a:effectLst/>
                <a:latin typeface="Microsoft YaHei" panose="020B0503020204020204" pitchFamily="34" charset="-122"/>
                <a:ea typeface="Microsoft YaHei" panose="020B0503020204020204" pitchFamily="34" charset="-122"/>
              </a:rPr>
              <a:t>的理论与方法。</a:t>
            </a:r>
            <a:endParaRPr lang="en-US" altLang="zh-CN" sz="2400" dirty="0">
              <a:effectLst/>
              <a:latin typeface="Microsoft YaHei" panose="020B0503020204020204" pitchFamily="34" charset="-122"/>
              <a:ea typeface="Microsoft YaHei" panose="020B0503020204020204" pitchFamily="34" charset="-122"/>
            </a:endParaRPr>
          </a:p>
          <a:p>
            <a:pPr algn="r">
              <a:lnSpc>
                <a:spcPct val="150000"/>
              </a:lnSpc>
            </a:pPr>
            <a:r>
              <a:rPr lang="en-US" altLang="zh-CN" sz="2400" dirty="0">
                <a:latin typeface="Microsoft YaHei" panose="020B0503020204020204" pitchFamily="34" charset="-122"/>
                <a:ea typeface="Microsoft YaHei" panose="020B0503020204020204" pitchFamily="34" charset="-122"/>
              </a:rPr>
              <a:t>---</a:t>
            </a:r>
            <a:r>
              <a:rPr lang="zh-CN" altLang="en-US" sz="2000" dirty="0">
                <a:effectLst/>
                <a:latin typeface="Microsoft YaHei" panose="020B0503020204020204" pitchFamily="34" charset="-122"/>
                <a:ea typeface="Microsoft YaHei" panose="020B0503020204020204" pitchFamily="34" charset="-122"/>
              </a:rPr>
              <a:t>吴立德</a:t>
            </a:r>
            <a:r>
              <a:rPr lang="en-US" altLang="zh-CN" sz="2000" dirty="0">
                <a:effectLst/>
                <a:latin typeface="Microsoft YaHei" panose="020B0503020204020204" pitchFamily="34" charset="-122"/>
                <a:ea typeface="Microsoft YaHei" panose="020B0503020204020204" pitchFamily="34" charset="-122"/>
              </a:rPr>
              <a:t>《</a:t>
            </a:r>
            <a:r>
              <a:rPr lang="zh-CN" altLang="en-US" sz="2000" dirty="0">
                <a:effectLst/>
                <a:latin typeface="Microsoft YaHei" panose="020B0503020204020204" pitchFamily="34" charset="-122"/>
                <a:ea typeface="Microsoft YaHei" panose="020B0503020204020204" pitchFamily="34" charset="-122"/>
              </a:rPr>
              <a:t>大规模文本处理</a:t>
            </a:r>
            <a:r>
              <a:rPr lang="en-US" altLang="zh-CN" sz="2000" dirty="0">
                <a:effectLst/>
                <a:latin typeface="Microsoft YaHei" panose="020B0503020204020204" pitchFamily="34" charset="-122"/>
                <a:ea typeface="Microsoft YaHei" panose="020B0503020204020204" pitchFamily="34" charset="-122"/>
              </a:rPr>
              <a:t>》</a:t>
            </a:r>
            <a:endParaRPr lang="zh-CN" altLang="en-US" sz="2000" dirty="0">
              <a:effectLst/>
              <a:latin typeface="Microsoft YaHei" panose="020B0503020204020204" pitchFamily="34" charset="-122"/>
              <a:ea typeface="Microsoft YaHei" panose="020B0503020204020204" pitchFamily="34" charset="-122"/>
            </a:endParaRPr>
          </a:p>
        </p:txBody>
      </p:sp>
      <p:sp>
        <p:nvSpPr>
          <p:cNvPr id="4" name="TextBox 3">
            <a:extLst>
              <a:ext uri="{FF2B5EF4-FFF2-40B4-BE49-F238E27FC236}">
                <a16:creationId xmlns:a16="http://schemas.microsoft.com/office/drawing/2014/main" id="{EDB747CA-FB47-AB40-D696-EE1AFE11828C}"/>
              </a:ext>
            </a:extLst>
          </p:cNvPr>
          <p:cNvSpPr txBox="1"/>
          <p:nvPr/>
        </p:nvSpPr>
        <p:spPr>
          <a:xfrm>
            <a:off x="817563" y="3429000"/>
            <a:ext cx="11086602" cy="2243050"/>
          </a:xfrm>
          <a:prstGeom prst="rect">
            <a:avLst/>
          </a:prstGeom>
          <a:noFill/>
        </p:spPr>
        <p:txBody>
          <a:bodyPr wrap="square">
            <a:spAutoFit/>
          </a:bodyPr>
          <a:lstStyle/>
          <a:p>
            <a:pPr algn="just">
              <a:lnSpc>
                <a:spcPct val="150000"/>
              </a:lnSpc>
            </a:pPr>
            <a:r>
              <a:rPr lang="zh-CN" altLang="en-US" sz="2400" b="1" dirty="0">
                <a:latin typeface="Microsoft YaHei" panose="020B0503020204020204" pitchFamily="34" charset="-122"/>
                <a:ea typeface="Microsoft YaHei" panose="020B0503020204020204" pitchFamily="34" charset="-122"/>
              </a:rPr>
              <a:t>能够理解自然语言的意义  </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 自然语言理解（</a:t>
            </a:r>
            <a:r>
              <a:rPr lang="en-US" altLang="zh-CN" sz="2400" dirty="0">
                <a:latin typeface="Microsoft YaHei" panose="020B0503020204020204" pitchFamily="34" charset="-122"/>
                <a:ea typeface="Microsoft YaHei" panose="020B0503020204020204" pitchFamily="34" charset="-122"/>
              </a:rPr>
              <a:t>Natural Language</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Understanding</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NLU</a:t>
            </a:r>
            <a:r>
              <a:rPr lang="zh-CN" altLang="en-US" sz="24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algn="just">
              <a:lnSpc>
                <a:spcPct val="150000"/>
              </a:lnSpc>
            </a:pPr>
            <a:r>
              <a:rPr lang="zh-CN" altLang="en-US" sz="2400" b="1" dirty="0">
                <a:latin typeface="Microsoft YaHei" panose="020B0503020204020204" pitchFamily="34" charset="-122"/>
                <a:ea typeface="Microsoft YaHei" panose="020B0503020204020204" pitchFamily="34" charset="-122"/>
              </a:rPr>
              <a:t>以自然语言文本来表达给定的意图、思想等  </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 自然语言生成（</a:t>
            </a:r>
            <a:r>
              <a:rPr lang="en-US" altLang="zh-CN" sz="2400" dirty="0">
                <a:latin typeface="Microsoft YaHei" panose="020B0503020204020204" pitchFamily="34" charset="-122"/>
                <a:ea typeface="Microsoft YaHei" panose="020B0503020204020204" pitchFamily="34" charset="-122"/>
              </a:rPr>
              <a:t>Natural Language Generation</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NLG</a:t>
            </a:r>
            <a:r>
              <a:rPr lang="zh-CN" altLang="en-US" sz="2400" dirty="0">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428166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237774"/>
            <a:ext cx="11195049" cy="2335383"/>
          </a:xfrm>
          <a:prstGeom prst="rect">
            <a:avLst/>
          </a:prstGeom>
          <a:noFill/>
        </p:spPr>
        <p:txBody>
          <a:bodyPr wrap="square">
            <a:spAutoFit/>
          </a:bodyPr>
          <a:lstStyle/>
          <a:p>
            <a:pPr algn="just">
              <a:lnSpc>
                <a:spcPct val="150000"/>
              </a:lnSpc>
            </a:pPr>
            <a:r>
              <a:rPr lang="zh-CN" altLang="en-US" sz="2800" b="1" dirty="0">
                <a:effectLst/>
                <a:latin typeface="Microsoft YaHei" panose="020B0503020204020204" pitchFamily="34" charset="-122"/>
                <a:ea typeface="Microsoft YaHei" panose="020B0503020204020204" pitchFamily="34" charset="-122"/>
              </a:rPr>
              <a:t>语言</a:t>
            </a:r>
            <a:r>
              <a:rPr lang="zh-CN" altLang="en-US" sz="2800" dirty="0">
                <a:effectLst/>
                <a:latin typeface="Microsoft YaHei" panose="020B0503020204020204" pitchFamily="34" charset="-122"/>
                <a:ea typeface="Microsoft YaHei" panose="020B0503020204020204" pitchFamily="34" charset="-122"/>
              </a:rPr>
              <a:t>是人类与其他动物最重要的区别</a:t>
            </a:r>
            <a:endParaRPr lang="en-US" altLang="zh-CN" sz="2800" dirty="0">
              <a:effectLst/>
              <a:latin typeface="Microsoft YaHei" panose="020B0503020204020204" pitchFamily="34" charset="-122"/>
              <a:ea typeface="Microsoft YaHei" panose="020B0503020204020204" pitchFamily="34" charset="-122"/>
            </a:endParaRPr>
          </a:p>
          <a:p>
            <a:pPr marL="457200" indent="-457200">
              <a:lnSpc>
                <a:spcPct val="150000"/>
              </a:lnSpc>
              <a:buFont typeface="Arial" panose="020B0604020202020204" pitchFamily="34" charset="0"/>
              <a:buChar char="•"/>
            </a:pPr>
            <a:r>
              <a:rPr lang="zh-CN" altLang="en-US" sz="2400" dirty="0">
                <a:effectLst/>
                <a:latin typeface="Microsoft YaHei" panose="020B0503020204020204" pitchFamily="34" charset="-122"/>
                <a:ea typeface="Microsoft YaHei" panose="020B0503020204020204" pitchFamily="34" charset="-122"/>
              </a:rPr>
              <a:t>逻辑思维以语言的形式表达</a:t>
            </a:r>
            <a:endParaRPr lang="en-US" altLang="zh-CN" sz="2400" dirty="0">
              <a:effectLst/>
              <a:latin typeface="Microsoft YaHei" panose="020B0503020204020204" pitchFamily="34" charset="-122"/>
              <a:ea typeface="Microsoft YaHei" panose="020B0503020204020204" pitchFamily="34" charset="-122"/>
            </a:endParaRPr>
          </a:p>
          <a:p>
            <a:pPr marL="457200" indent="-457200">
              <a:lnSpc>
                <a:spcPct val="150000"/>
              </a:lnSpc>
              <a:buFont typeface="Arial" panose="020B0604020202020204" pitchFamily="34" charset="0"/>
              <a:buChar char="•"/>
            </a:pPr>
            <a:r>
              <a:rPr lang="zh-CN" altLang="en-US" sz="2400" dirty="0">
                <a:effectLst/>
                <a:latin typeface="Microsoft YaHei" panose="020B0503020204020204" pitchFamily="34" charset="-122"/>
                <a:ea typeface="Microsoft YaHei" panose="020B0503020204020204" pitchFamily="34" charset="-122"/>
              </a:rPr>
              <a:t>知识以文字的形式记录和传播</a:t>
            </a:r>
          </a:p>
          <a:p>
            <a:pPr algn="just">
              <a:lnSpc>
                <a:spcPct val="150000"/>
              </a:lnSpc>
            </a:pPr>
            <a:endParaRPr lang="zh-CN" altLang="en-US" sz="2400" dirty="0">
              <a:effectLst/>
              <a:latin typeface="Microsoft YaHei" panose="020B0503020204020204" pitchFamily="34" charset="-122"/>
              <a:ea typeface="Microsoft YaHei" panose="020B0503020204020204" pitchFamily="34" charset="-122"/>
            </a:endParaRPr>
          </a:p>
        </p:txBody>
      </p:sp>
      <p:sp>
        <p:nvSpPr>
          <p:cNvPr id="5" name="TextBox 4">
            <a:extLst>
              <a:ext uri="{FF2B5EF4-FFF2-40B4-BE49-F238E27FC236}">
                <a16:creationId xmlns:a16="http://schemas.microsoft.com/office/drawing/2014/main" id="{A9412A14-D78C-8481-C08A-A133BABB4285}"/>
              </a:ext>
            </a:extLst>
          </p:cNvPr>
          <p:cNvSpPr txBox="1"/>
          <p:nvPr/>
        </p:nvSpPr>
        <p:spPr>
          <a:xfrm>
            <a:off x="382588" y="4064615"/>
            <a:ext cx="11195048" cy="1308820"/>
          </a:xfrm>
          <a:prstGeom prst="rect">
            <a:avLst/>
          </a:prstGeom>
          <a:noFill/>
        </p:spPr>
        <p:txBody>
          <a:bodyPr wrap="square">
            <a:spAutoFit/>
          </a:bodyPr>
          <a:lstStyle/>
          <a:p>
            <a:pPr algn="just">
              <a:lnSpc>
                <a:spcPct val="150000"/>
              </a:lnSpc>
            </a:pPr>
            <a:r>
              <a:rPr lang="zh-CN" altLang="en-US" sz="2800" dirty="0">
                <a:latin typeface="Microsoft YaHei" panose="020B0503020204020204" pitchFamily="34" charset="-122"/>
                <a:ea typeface="Microsoft YaHei" panose="020B0503020204020204" pitchFamily="34" charset="-122"/>
              </a:rPr>
              <a:t>如果人工智能想要获取知识，就必须懂得理解人类使用的</a:t>
            </a:r>
            <a:r>
              <a:rPr lang="zh-CN" altLang="en-US" sz="2800" b="1" dirty="0">
                <a:latin typeface="Microsoft YaHei" panose="020B0503020204020204" pitchFamily="34" charset="-122"/>
                <a:ea typeface="Microsoft YaHei" panose="020B0503020204020204" pitchFamily="34" charset="-122"/>
              </a:rPr>
              <a:t>不太精确</a:t>
            </a:r>
            <a:r>
              <a:rPr lang="zh-CN" altLang="en-US" sz="2800" dirty="0">
                <a:latin typeface="Microsoft YaHei" panose="020B0503020204020204" pitchFamily="34" charset="-122"/>
                <a:ea typeface="Microsoft YaHei" panose="020B0503020204020204" pitchFamily="34" charset="-122"/>
              </a:rPr>
              <a:t>、</a:t>
            </a:r>
            <a:r>
              <a:rPr lang="zh-CN" altLang="en-US" sz="2800" b="1" dirty="0">
                <a:latin typeface="Microsoft YaHei" panose="020B0503020204020204" pitchFamily="34" charset="-122"/>
                <a:ea typeface="Microsoft YaHei" panose="020B0503020204020204" pitchFamily="34" charset="-122"/>
              </a:rPr>
              <a:t>可能有歧义</a:t>
            </a:r>
            <a:r>
              <a:rPr lang="zh-CN" altLang="en-US" sz="2800" dirty="0">
                <a:latin typeface="Microsoft YaHei" panose="020B0503020204020204" pitchFamily="34" charset="-122"/>
                <a:ea typeface="Microsoft YaHei" panose="020B0503020204020204" pitchFamily="34" charset="-122"/>
              </a:rPr>
              <a:t>、</a:t>
            </a:r>
            <a:r>
              <a:rPr lang="zh-CN" altLang="en-US" sz="2800" b="1" dirty="0">
                <a:latin typeface="Microsoft YaHei" panose="020B0503020204020204" pitchFamily="34" charset="-122"/>
                <a:ea typeface="Microsoft YaHei" panose="020B0503020204020204" pitchFamily="34" charset="-122"/>
              </a:rPr>
              <a:t>混乱的</a:t>
            </a:r>
            <a:r>
              <a:rPr lang="zh-CN" altLang="en-US" sz="2800" dirty="0">
                <a:latin typeface="Microsoft YaHei" panose="020B0503020204020204" pitchFamily="34" charset="-122"/>
                <a:ea typeface="Microsoft YaHei" panose="020B0503020204020204" pitchFamily="34" charset="-122"/>
              </a:rPr>
              <a:t>语言。</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51090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语言是人类与其他动物最重要的区别</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11382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68102"/>
            <a:ext cx="11377612" cy="4171142"/>
          </a:xfrm>
          <a:prstGeom prst="rect">
            <a:avLst/>
          </a:prstGeom>
          <a:noFill/>
        </p:spPr>
        <p:txBody>
          <a:bodyPr wrap="square">
            <a:spAutoFit/>
          </a:bodyPr>
          <a:lstStyle/>
          <a:p>
            <a:pPr algn="just">
              <a:lnSpc>
                <a:spcPct val="150000"/>
              </a:lnSpc>
            </a:pPr>
            <a:r>
              <a:rPr lang="zh-CN" altLang="en-US" sz="3200" dirty="0">
                <a:effectLst/>
                <a:latin typeface="Microsoft YaHei" panose="020B0503020204020204" pitchFamily="34" charset="-122"/>
                <a:ea typeface="Microsoft YaHei" panose="020B0503020204020204" pitchFamily="34" charset="-122"/>
              </a:rPr>
              <a:t>自然语言处理的研究历史可以追溯到</a:t>
            </a:r>
            <a:r>
              <a:rPr lang="en-US" altLang="zh-CN" sz="3200" dirty="0">
                <a:effectLst/>
                <a:latin typeface="Microsoft YaHei" panose="020B0503020204020204" pitchFamily="34" charset="-122"/>
                <a:ea typeface="Microsoft YaHei" panose="020B0503020204020204" pitchFamily="34" charset="-122"/>
              </a:rPr>
              <a:t>1947 </a:t>
            </a:r>
            <a:r>
              <a:rPr lang="zh-CN" altLang="en-US" sz="3200" dirty="0">
                <a:effectLst/>
                <a:latin typeface="Microsoft YaHei" panose="020B0503020204020204" pitchFamily="34" charset="-122"/>
                <a:ea typeface="Microsoft YaHei" panose="020B0503020204020204" pitchFamily="34" charset="-122"/>
              </a:rPr>
              <a:t>年</a:t>
            </a:r>
            <a:endParaRPr lang="en-US" altLang="zh-CN" sz="3200" dirty="0">
              <a:effectLst/>
              <a:latin typeface="Microsoft YaHei" panose="020B0503020204020204" pitchFamily="34" charset="-122"/>
              <a:ea typeface="Microsoft YaHei" panose="020B0503020204020204" pitchFamily="34" charset="-122"/>
            </a:endParaRPr>
          </a:p>
          <a:p>
            <a:pPr marL="457200" indent="-457200">
              <a:lnSpc>
                <a:spcPct val="150000"/>
              </a:lnSpc>
              <a:buFont typeface="Arial" panose="020B0604020202020204" pitchFamily="34" charset="0"/>
              <a:buChar char="•"/>
            </a:pPr>
            <a:r>
              <a:rPr lang="en-US" altLang="zh-CN" sz="2400" dirty="0">
                <a:effectLst/>
                <a:latin typeface="Microsoft YaHei" panose="020B0503020204020204" pitchFamily="34" charset="-122"/>
                <a:ea typeface="Microsoft YaHei" panose="020B0503020204020204" pitchFamily="34" charset="-122"/>
              </a:rPr>
              <a:t>1947</a:t>
            </a:r>
            <a:r>
              <a:rPr lang="zh-CN" altLang="en-US" sz="2400" dirty="0">
                <a:effectLst/>
                <a:latin typeface="Microsoft YaHei" panose="020B0503020204020204" pitchFamily="34" charset="-122"/>
                <a:ea typeface="Microsoft YaHei" panose="020B0503020204020204" pitchFamily="34" charset="-122"/>
              </a:rPr>
              <a:t>年 </a:t>
            </a:r>
            <a:r>
              <a:rPr lang="en-US" sz="2400" dirty="0">
                <a:effectLst/>
                <a:latin typeface="Microsoft YaHei" panose="020B0503020204020204" pitchFamily="34" charset="-122"/>
                <a:ea typeface="Microsoft YaHei" panose="020B0503020204020204" pitchFamily="34" charset="-122"/>
              </a:rPr>
              <a:t>Warren Weaver</a:t>
            </a:r>
            <a:r>
              <a:rPr lang="zh-CN" altLang="en-US" sz="2400" dirty="0">
                <a:latin typeface="Microsoft YaHei" panose="020B0503020204020204" pitchFamily="34" charset="-122"/>
                <a:ea typeface="Microsoft YaHei" panose="020B0503020204020204" pitchFamily="34" charset="-122"/>
              </a:rPr>
              <a:t> </a:t>
            </a:r>
            <a:r>
              <a:rPr lang="zh-CN" altLang="en-US" sz="2400" dirty="0">
                <a:effectLst/>
                <a:latin typeface="Microsoft YaHei" panose="020B0503020204020204" pitchFamily="34" charset="-122"/>
                <a:ea typeface="Microsoft YaHei" panose="020B0503020204020204" pitchFamily="34" charset="-122"/>
              </a:rPr>
              <a:t>提出了利用计算机翻译人类语言的可能</a:t>
            </a:r>
            <a:endParaRPr lang="en-US" altLang="zh-CN" sz="2400" dirty="0">
              <a:effectLst/>
              <a:latin typeface="Microsoft YaHei" panose="020B0503020204020204" pitchFamily="34" charset="-122"/>
              <a:ea typeface="Microsoft YaHei" panose="020B0503020204020204" pitchFamily="34" charset="-122"/>
            </a:endParaRPr>
          </a:p>
          <a:p>
            <a:pPr marL="457200" indent="-457200">
              <a:lnSpc>
                <a:spcPct val="150000"/>
              </a:lnSpc>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1949</a:t>
            </a:r>
            <a:r>
              <a:rPr lang="zh-CN" altLang="en-US" sz="2400" dirty="0">
                <a:latin typeface="Microsoft YaHei" panose="020B0503020204020204" pitchFamily="34" charset="-122"/>
                <a:ea typeface="Microsoft YaHei" panose="020B0503020204020204" pitchFamily="34" charset="-122"/>
              </a:rPr>
              <a:t>年</a:t>
            </a:r>
            <a:r>
              <a:rPr lang="zh-CN" altLang="en-US" sz="2400" dirty="0">
                <a:effectLst/>
                <a:latin typeface="Microsoft YaHei" panose="020B0503020204020204" pitchFamily="34" charset="-122"/>
                <a:ea typeface="Microsoft YaHei" panose="020B0503020204020204" pitchFamily="34" charset="-122"/>
              </a:rPr>
              <a:t>发布</a:t>
            </a:r>
            <a:r>
              <a:rPr lang="en-US" altLang="zh-CN" sz="2400" dirty="0">
                <a:effectLst/>
                <a:latin typeface="Microsoft YaHei" panose="020B0503020204020204" pitchFamily="34" charset="-122"/>
                <a:ea typeface="Microsoft YaHei" panose="020B0503020204020204" pitchFamily="34" charset="-122"/>
              </a:rPr>
              <a:t>《</a:t>
            </a:r>
            <a:r>
              <a:rPr lang="en-US" sz="2400" dirty="0">
                <a:effectLst/>
                <a:latin typeface="Microsoft YaHei" panose="020B0503020204020204" pitchFamily="34" charset="-122"/>
                <a:ea typeface="Microsoft YaHei" panose="020B0503020204020204" pitchFamily="34" charset="-122"/>
              </a:rPr>
              <a:t>Translation》（</a:t>
            </a:r>
            <a:r>
              <a:rPr lang="zh-CN" altLang="en-US" sz="2400" dirty="0">
                <a:effectLst/>
                <a:latin typeface="Microsoft YaHei" panose="020B0503020204020204" pitchFamily="34" charset="-122"/>
                <a:ea typeface="Microsoft YaHei" panose="020B0503020204020204" pitchFamily="34" charset="-122"/>
              </a:rPr>
              <a:t>翻译）备忘录</a:t>
            </a:r>
            <a:endParaRPr lang="en-US" altLang="zh-CN" sz="2400" dirty="0">
              <a:latin typeface="Microsoft YaHei" panose="020B0503020204020204" pitchFamily="34" charset="-122"/>
              <a:ea typeface="Microsoft YaHei" panose="020B0503020204020204" pitchFamily="34" charset="-122"/>
            </a:endParaRPr>
          </a:p>
          <a:p>
            <a:pPr marL="457200" indent="-457200">
              <a:lnSpc>
                <a:spcPct val="150000"/>
              </a:lnSpc>
              <a:buFont typeface="Arial" panose="020B0604020202020204" pitchFamily="34" charset="0"/>
              <a:buChar char="•"/>
            </a:pPr>
            <a:r>
              <a:rPr lang="en-US" altLang="zh-CN" sz="2400" dirty="0">
                <a:effectLst/>
                <a:latin typeface="Microsoft YaHei" panose="020B0503020204020204" pitchFamily="34" charset="-122"/>
                <a:ea typeface="Microsoft YaHei" panose="020B0503020204020204" pitchFamily="34" charset="-122"/>
              </a:rPr>
              <a:t>1950</a:t>
            </a:r>
            <a:r>
              <a:rPr lang="zh-CN" altLang="en-US" sz="2400" dirty="0">
                <a:effectLst/>
                <a:latin typeface="Microsoft YaHei" panose="020B0503020204020204" pitchFamily="34" charset="-122"/>
                <a:ea typeface="Microsoft YaHei" panose="020B0503020204020204" pitchFamily="34" charset="-122"/>
              </a:rPr>
              <a:t>年 </a:t>
            </a:r>
            <a:r>
              <a:rPr lang="en-US" sz="2400" dirty="0">
                <a:effectLst/>
                <a:latin typeface="Microsoft YaHei" panose="020B0503020204020204" pitchFamily="34" charset="-122"/>
                <a:ea typeface="Microsoft YaHei" panose="020B0503020204020204" pitchFamily="34" charset="-122"/>
              </a:rPr>
              <a:t>Alan Turing </a:t>
            </a:r>
            <a:r>
              <a:rPr lang="zh-CN" altLang="en-US" sz="2400" dirty="0">
                <a:effectLst/>
                <a:latin typeface="Microsoft YaHei" panose="020B0503020204020204" pitchFamily="34" charset="-122"/>
                <a:ea typeface="Microsoft YaHei" panose="020B0503020204020204" pitchFamily="34" charset="-122"/>
              </a:rPr>
              <a:t>发表</a:t>
            </a:r>
            <a:r>
              <a:rPr lang="en-US" altLang="zh-CN" sz="2400" dirty="0">
                <a:effectLst/>
                <a:latin typeface="Microsoft YaHei" panose="020B0503020204020204" pitchFamily="34" charset="-122"/>
                <a:ea typeface="Microsoft YaHei" panose="020B0503020204020204" pitchFamily="34" charset="-122"/>
              </a:rPr>
              <a:t>《</a:t>
            </a:r>
            <a:r>
              <a:rPr lang="en-US" sz="2400" dirty="0">
                <a:effectLst/>
                <a:latin typeface="Microsoft YaHei" panose="020B0503020204020204" pitchFamily="34" charset="-122"/>
                <a:ea typeface="Microsoft YaHei" panose="020B0503020204020204" pitchFamily="34" charset="-122"/>
              </a:rPr>
              <a:t>Computing</a:t>
            </a:r>
            <a:r>
              <a:rPr lang="zh-CN" altLang="en-US" sz="2400" dirty="0">
                <a:effectLst/>
                <a:latin typeface="Microsoft YaHei" panose="020B0503020204020204" pitchFamily="34" charset="-122"/>
                <a:ea typeface="Microsoft YaHei" panose="020B0503020204020204" pitchFamily="34" charset="-122"/>
              </a:rPr>
              <a:t> </a:t>
            </a:r>
            <a:r>
              <a:rPr lang="en-US" sz="2400" dirty="0">
                <a:effectLst/>
                <a:latin typeface="Microsoft YaHei" panose="020B0503020204020204" pitchFamily="34" charset="-122"/>
                <a:ea typeface="Microsoft YaHei" panose="020B0503020204020204" pitchFamily="34" charset="-122"/>
              </a:rPr>
              <a:t>Machinery and Intelligence》</a:t>
            </a:r>
          </a:p>
          <a:p>
            <a:pPr marL="457200" indent="-457200">
              <a:lnSpc>
                <a:spcPct val="150000"/>
              </a:lnSpc>
              <a:buFont typeface="Arial" panose="020B0604020202020204" pitchFamily="34" charset="0"/>
              <a:buChar char="•"/>
            </a:pPr>
            <a:r>
              <a:rPr lang="en-US" altLang="zh-CN" sz="2400" dirty="0">
                <a:effectLst/>
                <a:latin typeface="Microsoft YaHei" panose="020B0503020204020204" pitchFamily="34" charset="-122"/>
                <a:ea typeface="Microsoft YaHei" panose="020B0503020204020204" pitchFamily="34" charset="-122"/>
              </a:rPr>
              <a:t>1954</a:t>
            </a:r>
            <a:r>
              <a:rPr lang="zh-CN" altLang="en-US" sz="2400" dirty="0">
                <a:effectLst/>
                <a:latin typeface="Microsoft YaHei" panose="020B0503020204020204" pitchFamily="34" charset="-122"/>
                <a:ea typeface="Microsoft YaHei" panose="020B0503020204020204" pitchFamily="34" charset="-122"/>
              </a:rPr>
              <a:t>年 </a:t>
            </a:r>
            <a:r>
              <a:rPr lang="en-US" altLang="zh-CN" sz="2400" dirty="0">
                <a:effectLst/>
                <a:latin typeface="Microsoft YaHei" panose="020B0503020204020204" pitchFamily="34" charset="-122"/>
                <a:ea typeface="Microsoft YaHei" panose="020B0503020204020204" pitchFamily="34" charset="-122"/>
              </a:rPr>
              <a:t>Georgetown University</a:t>
            </a:r>
            <a:r>
              <a:rPr lang="zh-CN" altLang="en-US" sz="2400" dirty="0">
                <a:effectLst/>
                <a:latin typeface="Microsoft YaHei" panose="020B0503020204020204" pitchFamily="34" charset="-122"/>
                <a:ea typeface="Microsoft YaHei" panose="020B0503020204020204" pitchFamily="34" charset="-122"/>
              </a:rPr>
              <a:t>与</a:t>
            </a:r>
            <a:r>
              <a:rPr lang="en-US" altLang="zh-CN" sz="2400" dirty="0">
                <a:effectLst/>
                <a:latin typeface="Microsoft YaHei" panose="020B0503020204020204" pitchFamily="34" charset="-122"/>
                <a:ea typeface="Microsoft YaHei" panose="020B0503020204020204" pitchFamily="34" charset="-122"/>
              </a:rPr>
              <a:t>IBM </a:t>
            </a:r>
            <a:r>
              <a:rPr lang="zh-CN" altLang="en-US" sz="2400" dirty="0">
                <a:effectLst/>
                <a:latin typeface="Microsoft YaHei" panose="020B0503020204020204" pitchFamily="34" charset="-122"/>
                <a:ea typeface="Microsoft YaHei" panose="020B0503020204020204" pitchFamily="34" charset="-122"/>
              </a:rPr>
              <a:t>合作的机器翻译演示系统将</a:t>
            </a:r>
            <a:r>
              <a:rPr lang="en-US" altLang="zh-CN" sz="2400" dirty="0">
                <a:effectLst/>
                <a:latin typeface="Microsoft YaHei" panose="020B0503020204020204" pitchFamily="34" charset="-122"/>
                <a:ea typeface="Microsoft YaHei" panose="020B0503020204020204" pitchFamily="34" charset="-122"/>
              </a:rPr>
              <a:t>60 </a:t>
            </a:r>
            <a:r>
              <a:rPr lang="zh-CN" altLang="en-US" sz="2400" dirty="0">
                <a:effectLst/>
                <a:latin typeface="Microsoft YaHei" panose="020B0503020204020204" pitchFamily="34" charset="-122"/>
                <a:ea typeface="Microsoft YaHei" panose="020B0503020204020204" pitchFamily="34" charset="-122"/>
              </a:rPr>
              <a:t>多个俄语句子翻译成了英文</a:t>
            </a:r>
            <a:endParaRPr lang="en-US" altLang="zh-CN" sz="2400" dirty="0">
              <a:effectLst/>
              <a:latin typeface="Microsoft YaHei" panose="020B0503020204020204" pitchFamily="34" charset="-122"/>
              <a:ea typeface="Microsoft YaHei" panose="020B0503020204020204" pitchFamily="34" charset="-122"/>
            </a:endParaRPr>
          </a:p>
          <a:p>
            <a:pPr marL="457200" indent="-457200">
              <a:lnSpc>
                <a:spcPct val="150000"/>
              </a:lnSpc>
              <a:buFont typeface="Arial" panose="020B0604020202020204" pitchFamily="34" charset="0"/>
              <a:buChar char="•"/>
            </a:pPr>
            <a:endParaRPr lang="zh-CN" altLang="en-US" sz="2800" dirty="0">
              <a:effectLst/>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0DF671AF-E576-E10D-A32C-EA71AA4A5B15}"/>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F3C189F8-39EB-169C-D06D-858FC81987FB}"/>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43C482E1-6C36-FDDD-37CA-796F1AC4EC31}"/>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26327E3F-2978-A6A7-7E7A-4C15F153E1C8}"/>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328BF95C-C791-A31C-8F87-B43A0C52032B}"/>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B38A32FB-D0EB-6CB2-96D9-20AA6FD58F3F}"/>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4" name="矩形 8">
            <a:extLst>
              <a:ext uri="{FF2B5EF4-FFF2-40B4-BE49-F238E27FC236}">
                <a16:creationId xmlns:a16="http://schemas.microsoft.com/office/drawing/2014/main" id="{DB44B0D0-B4FA-2A50-9F2D-602134983DE4}"/>
              </a:ext>
            </a:extLst>
          </p:cNvPr>
          <p:cNvSpPr>
            <a:spLocks noChangeArrowheads="1"/>
          </p:cNvSpPr>
          <p:nvPr/>
        </p:nvSpPr>
        <p:spPr bwMode="auto">
          <a:xfrm>
            <a:off x="1248742" y="408136"/>
            <a:ext cx="4185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自然语言处理的研究历史</a:t>
            </a:r>
            <a:r>
              <a:rPr lang="zh-CN" altLang="en-CN" sz="2400" b="1" dirty="0">
                <a:solidFill>
                  <a:schemeClr val="bg1"/>
                </a:solidFill>
                <a:latin typeface="微软雅黑" panose="020B0503020204020204" pitchFamily="34" charset="-122"/>
                <a:ea typeface="微软雅黑" panose="020B0503020204020204" pitchFamily="34" charset="-122"/>
              </a:rPr>
              <a:t>悠久</a:t>
            </a:r>
          </a:p>
        </p:txBody>
      </p:sp>
    </p:spTree>
    <p:extLst>
      <p:ext uri="{BB962C8B-B14F-4D97-AF65-F5344CB8AC3E}">
        <p14:creationId xmlns:p14="http://schemas.microsoft.com/office/powerpoint/2010/main" val="137921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7</a:t>
            </a:fld>
            <a:endParaRPr lang="zh-CN" altLang="en-US"/>
          </a:p>
        </p:txBody>
      </p:sp>
      <p:pic>
        <p:nvPicPr>
          <p:cNvPr id="5" name="Picture 4">
            <a:extLst>
              <a:ext uri="{FF2B5EF4-FFF2-40B4-BE49-F238E27FC236}">
                <a16:creationId xmlns:a16="http://schemas.microsoft.com/office/drawing/2014/main" id="{E9127157-7533-489A-18FC-ECD993716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57" y="1984781"/>
            <a:ext cx="10541429" cy="4359320"/>
          </a:xfrm>
          <a:prstGeom prst="rect">
            <a:avLst/>
          </a:prstGeom>
        </p:spPr>
      </p:pic>
      <p:sp>
        <p:nvSpPr>
          <p:cNvPr id="7" name="TextBox 6">
            <a:extLst>
              <a:ext uri="{FF2B5EF4-FFF2-40B4-BE49-F238E27FC236}">
                <a16:creationId xmlns:a16="http://schemas.microsoft.com/office/drawing/2014/main" id="{2E2E3E80-EFCA-8914-B82A-DA4C5A7CB376}"/>
              </a:ext>
            </a:extLst>
          </p:cNvPr>
          <p:cNvSpPr txBox="1"/>
          <p:nvPr/>
        </p:nvSpPr>
        <p:spPr>
          <a:xfrm>
            <a:off x="3046971" y="6396848"/>
            <a:ext cx="6098058" cy="369332"/>
          </a:xfrm>
          <a:prstGeom prst="rect">
            <a:avLst/>
          </a:prstGeom>
          <a:noFill/>
        </p:spPr>
        <p:txBody>
          <a:bodyPr wrap="square">
            <a:spAutoFit/>
          </a:bodyPr>
          <a:lstStyle/>
          <a:p>
            <a:pPr algn="ctr"/>
            <a:r>
              <a:rPr lang="zh-CN" altLang="en-US" i="0" dirty="0">
                <a:effectLst/>
                <a:latin typeface="Microsoft YaHei" panose="020B0503020204020204" pitchFamily="34" charset="-122"/>
                <a:ea typeface="Microsoft YaHei" panose="020B0503020204020204" pitchFamily="34" charset="-122"/>
              </a:rPr>
              <a:t>图 </a:t>
            </a:r>
            <a:r>
              <a:rPr lang="en-US" altLang="zh-CN" i="0" dirty="0">
                <a:effectLst/>
                <a:latin typeface="Microsoft YaHei" panose="020B0503020204020204" pitchFamily="34" charset="-122"/>
                <a:ea typeface="Microsoft YaHei" panose="020B0503020204020204" pitchFamily="34" charset="-122"/>
              </a:rPr>
              <a:t>1.1 </a:t>
            </a:r>
            <a:r>
              <a:rPr lang="zh-CN" altLang="en-US" i="0" dirty="0">
                <a:effectLst/>
                <a:latin typeface="Microsoft YaHei" panose="020B0503020204020204" pitchFamily="34" charset="-122"/>
                <a:ea typeface="Microsoft YaHei" panose="020B0503020204020204" pitchFamily="34" charset="-122"/>
              </a:rPr>
              <a:t>自然语言处理简史时间线</a:t>
            </a:r>
            <a:endParaRPr lang="en-CN" dirty="0">
              <a:latin typeface="Microsoft YaHei" panose="020B0503020204020204" pitchFamily="34" charset="-122"/>
              <a:ea typeface="Microsoft YaHei" panose="020B0503020204020204" pitchFamily="34" charset="-122"/>
            </a:endParaRPr>
          </a:p>
        </p:txBody>
      </p:sp>
      <p:sp>
        <p:nvSpPr>
          <p:cNvPr id="9" name="TextBox 8">
            <a:extLst>
              <a:ext uri="{FF2B5EF4-FFF2-40B4-BE49-F238E27FC236}">
                <a16:creationId xmlns:a16="http://schemas.microsoft.com/office/drawing/2014/main" id="{E3A03E17-49F8-78BF-EC6A-DE5460512330}"/>
              </a:ext>
            </a:extLst>
          </p:cNvPr>
          <p:cNvSpPr txBox="1"/>
          <p:nvPr/>
        </p:nvSpPr>
        <p:spPr>
          <a:xfrm>
            <a:off x="427679" y="1056153"/>
            <a:ext cx="10974386" cy="875881"/>
          </a:xfrm>
          <a:prstGeom prst="rect">
            <a:avLst/>
          </a:prstGeom>
          <a:noFill/>
        </p:spPr>
        <p:txBody>
          <a:bodyPr wrap="square">
            <a:spAutoFit/>
          </a:bodyPr>
          <a:lstStyle/>
          <a:p>
            <a:pPr>
              <a:lnSpc>
                <a:spcPct val="150000"/>
              </a:lnSpc>
            </a:pPr>
            <a:r>
              <a:rPr lang="en-CN" dirty="0">
                <a:latin typeface="Microsoft YaHei" panose="020B0503020204020204" pitchFamily="34" charset="-122"/>
                <a:ea typeface="Microsoft YaHei" panose="020B0503020204020204" pitchFamily="34" charset="-122"/>
              </a:rPr>
              <a:t>20世纪50年代末到60年代的初创期、20世纪70年代到80年代的理性主义时代、20世纪90年代到21世纪初的经验主义时代以及2006年至今的深度学习时代。</a:t>
            </a:r>
          </a:p>
        </p:txBody>
      </p:sp>
      <p:sp>
        <p:nvSpPr>
          <p:cNvPr id="10" name="平行四边形 6">
            <a:extLst>
              <a:ext uri="{FF2B5EF4-FFF2-40B4-BE49-F238E27FC236}">
                <a16:creationId xmlns:a16="http://schemas.microsoft.com/office/drawing/2014/main" id="{232F5D33-A3CD-92E6-AAA2-97EE98244FD1}"/>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1" name="平行四边形 7">
            <a:extLst>
              <a:ext uri="{FF2B5EF4-FFF2-40B4-BE49-F238E27FC236}">
                <a16:creationId xmlns:a16="http://schemas.microsoft.com/office/drawing/2014/main" id="{EEBE40C6-A4F6-C8D0-037D-B8DCAD12FBD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文本框 5">
            <a:extLst>
              <a:ext uri="{FF2B5EF4-FFF2-40B4-BE49-F238E27FC236}">
                <a16:creationId xmlns:a16="http://schemas.microsoft.com/office/drawing/2014/main" id="{2D11E2C4-99A9-4E39-E558-4EF431BF40AA}"/>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4" name="组合 11">
            <a:extLst>
              <a:ext uri="{FF2B5EF4-FFF2-40B4-BE49-F238E27FC236}">
                <a16:creationId xmlns:a16="http://schemas.microsoft.com/office/drawing/2014/main" id="{96DF44AA-63D7-2716-49F4-B09F5AEEA585}"/>
              </a:ext>
            </a:extLst>
          </p:cNvPr>
          <p:cNvGrpSpPr>
            <a:grpSpLocks/>
          </p:cNvGrpSpPr>
          <p:nvPr/>
        </p:nvGrpSpPr>
        <p:grpSpPr bwMode="auto">
          <a:xfrm>
            <a:off x="11480800" y="479425"/>
            <a:ext cx="333375" cy="333375"/>
            <a:chOff x="0" y="0"/>
            <a:chExt cx="449943" cy="449943"/>
          </a:xfrm>
        </p:grpSpPr>
        <p:sp>
          <p:nvSpPr>
            <p:cNvPr id="15" name="椭圆 9">
              <a:extLst>
                <a:ext uri="{FF2B5EF4-FFF2-40B4-BE49-F238E27FC236}">
                  <a16:creationId xmlns:a16="http://schemas.microsoft.com/office/drawing/2014/main" id="{C466309F-B9F2-8581-6CA8-D7F4AE8D5C8C}"/>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 name="等腰三角形 10">
              <a:extLst>
                <a:ext uri="{FF2B5EF4-FFF2-40B4-BE49-F238E27FC236}">
                  <a16:creationId xmlns:a16="http://schemas.microsoft.com/office/drawing/2014/main" id="{485DDDAB-ED68-7B82-B92F-FED13D9DC536}"/>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7" name="矩形 8">
            <a:extLst>
              <a:ext uri="{FF2B5EF4-FFF2-40B4-BE49-F238E27FC236}">
                <a16:creationId xmlns:a16="http://schemas.microsoft.com/office/drawing/2014/main" id="{ABB77E13-B2FE-70DB-A47B-23A3A4512B75}"/>
              </a:ext>
            </a:extLst>
          </p:cNvPr>
          <p:cNvSpPr>
            <a:spLocks noChangeArrowheads="1"/>
          </p:cNvSpPr>
          <p:nvPr/>
        </p:nvSpPr>
        <p:spPr bwMode="auto">
          <a:xfrm>
            <a:off x="1248742" y="408136"/>
            <a:ext cx="4185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自然语言处理的研究历史</a:t>
            </a:r>
            <a:r>
              <a:rPr lang="zh-CN" altLang="en-CN" sz="2400" b="1" dirty="0">
                <a:solidFill>
                  <a:schemeClr val="bg1"/>
                </a:solidFill>
                <a:latin typeface="微软雅黑" panose="020B0503020204020204" pitchFamily="34" charset="-122"/>
                <a:ea typeface="微软雅黑" panose="020B0503020204020204" pitchFamily="34" charset="-122"/>
              </a:rPr>
              <a:t>悠久</a:t>
            </a:r>
          </a:p>
        </p:txBody>
      </p:sp>
    </p:spTree>
    <p:extLst>
      <p:ext uri="{BB962C8B-B14F-4D97-AF65-F5344CB8AC3E}">
        <p14:creationId xmlns:p14="http://schemas.microsoft.com/office/powerpoint/2010/main" val="184774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68102"/>
            <a:ext cx="11377612" cy="4020460"/>
          </a:xfrm>
          <a:prstGeom prst="rect">
            <a:avLst/>
          </a:prstGeom>
          <a:noFill/>
        </p:spPr>
        <p:txBody>
          <a:bodyPr wrap="square">
            <a:spAutoFit/>
          </a:bodyPr>
          <a:lstStyle/>
          <a:p>
            <a:pPr algn="just">
              <a:lnSpc>
                <a:spcPct val="150000"/>
              </a:lnSpc>
            </a:pPr>
            <a:r>
              <a:rPr lang="zh-CN" altLang="en-US" sz="3200" b="1" dirty="0">
                <a:effectLst/>
                <a:latin typeface="Microsoft YaHei" panose="020B0503020204020204" pitchFamily="34" charset="-122"/>
                <a:ea typeface="Microsoft YaHei" panose="020B0503020204020204" pitchFamily="34" charset="-122"/>
              </a:rPr>
              <a:t>符号学派</a:t>
            </a:r>
            <a:r>
              <a:rPr lang="zh-CN" altLang="en-US" sz="3200" dirty="0">
                <a:effectLst/>
                <a:latin typeface="Microsoft YaHei" panose="020B0503020204020204" pitchFamily="34" charset="-122"/>
                <a:ea typeface="Microsoft YaHei" panose="020B0503020204020204" pitchFamily="34" charset="-122"/>
              </a:rPr>
              <a:t>和</a:t>
            </a:r>
            <a:r>
              <a:rPr lang="zh-CN" altLang="en-US" sz="3200" b="1" dirty="0">
                <a:effectLst/>
                <a:latin typeface="Microsoft YaHei" panose="020B0503020204020204" pitchFamily="34" charset="-122"/>
                <a:ea typeface="Microsoft YaHei" panose="020B0503020204020204" pitchFamily="34" charset="-122"/>
              </a:rPr>
              <a:t>随机学派</a:t>
            </a:r>
            <a:endParaRPr lang="en-US" altLang="zh-CN" sz="3200" dirty="0">
              <a:latin typeface="Microsoft YaHei" panose="020B0503020204020204" pitchFamily="34" charset="-122"/>
              <a:ea typeface="Microsoft YaHei" panose="020B0503020204020204" pitchFamily="34" charset="-122"/>
            </a:endParaRPr>
          </a:p>
          <a:p>
            <a:pPr marL="457200" indent="-457200" algn="just">
              <a:lnSpc>
                <a:spcPct val="125000"/>
              </a:lnSpc>
              <a:spcBef>
                <a:spcPts val="1200"/>
              </a:spcBef>
              <a:buFont typeface="Arial" panose="020B0604020202020204" pitchFamily="34" charset="0"/>
              <a:buChar char="•"/>
            </a:pPr>
            <a:r>
              <a:rPr lang="en-US" altLang="zh-CN" sz="2400" b="1" dirty="0">
                <a:effectLst/>
                <a:latin typeface="Microsoft YaHei" panose="020B0503020204020204" pitchFamily="34" charset="-122"/>
                <a:ea typeface="Microsoft YaHei" panose="020B0503020204020204" pitchFamily="34" charset="-122"/>
              </a:rPr>
              <a:t>Noam Chomsky</a:t>
            </a:r>
            <a:r>
              <a:rPr lang="zh-CN" altLang="en-US" sz="2400" dirty="0">
                <a:effectLst/>
                <a:latin typeface="Microsoft YaHei" panose="020B0503020204020204" pitchFamily="34" charset="-122"/>
                <a:ea typeface="Microsoft YaHei" panose="020B0503020204020204" pitchFamily="34" charset="-122"/>
              </a:rPr>
              <a:t>为代表的符号学派提出了形式语言理论，基于</a:t>
            </a:r>
            <a:r>
              <a:rPr lang="en-US" altLang="zh-CN" sz="2400" dirty="0">
                <a:effectLst/>
                <a:latin typeface="Microsoft YaHei" panose="020B0503020204020204" pitchFamily="34" charset="-122"/>
                <a:ea typeface="Microsoft YaHei" panose="020B0503020204020204" pitchFamily="34" charset="-122"/>
              </a:rPr>
              <a:t>1957</a:t>
            </a:r>
            <a:r>
              <a:rPr lang="zh-CN" altLang="en-US" sz="2400" dirty="0">
                <a:effectLst/>
                <a:latin typeface="Microsoft YaHei" panose="020B0503020204020204" pitchFamily="34" charset="-122"/>
                <a:ea typeface="Microsoft YaHei" panose="020B0503020204020204" pitchFamily="34" charset="-122"/>
              </a:rPr>
              <a:t>年发表的</a:t>
            </a:r>
            <a:r>
              <a:rPr lang="en-US" altLang="zh-CN" sz="2400" dirty="0">
                <a:effectLst/>
                <a:latin typeface="Microsoft YaHei" panose="020B0503020204020204" pitchFamily="34" charset="-122"/>
                <a:ea typeface="Microsoft YaHei" panose="020B0503020204020204" pitchFamily="34" charset="-122"/>
              </a:rPr>
              <a:t>《Syntactic Structures》</a:t>
            </a:r>
            <a:r>
              <a:rPr lang="zh-CN" altLang="en-US" sz="2400" dirty="0">
                <a:effectLst/>
                <a:latin typeface="Microsoft YaHei" panose="020B0503020204020204" pitchFamily="34" charset="-122"/>
                <a:ea typeface="Microsoft YaHei" panose="020B0503020204020204" pitchFamily="34" charset="-122"/>
              </a:rPr>
              <a:t>（句法结构）介绍了生成语法的概念，并提出了一种特定的生成语法称为转换语法。开启了使用数学方法研究语言的先河。</a:t>
            </a:r>
            <a:endParaRPr lang="en-US" altLang="zh-CN" sz="2400" dirty="0">
              <a:effectLst/>
              <a:latin typeface="Microsoft YaHei" panose="020B0503020204020204" pitchFamily="34" charset="-122"/>
              <a:ea typeface="Microsoft YaHei" panose="020B0503020204020204" pitchFamily="34" charset="-122"/>
            </a:endParaRPr>
          </a:p>
          <a:p>
            <a:pPr marL="457200" indent="-457200" algn="just">
              <a:lnSpc>
                <a:spcPct val="125000"/>
              </a:lnSpc>
              <a:spcBef>
                <a:spcPts val="2400"/>
              </a:spcBef>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随机学派则是以</a:t>
            </a:r>
            <a:r>
              <a:rPr lang="en-US" altLang="zh-CN" sz="2400" dirty="0">
                <a:latin typeface="Microsoft YaHei" panose="020B0503020204020204" pitchFamily="34" charset="-122"/>
                <a:ea typeface="Microsoft YaHei" panose="020B0503020204020204" pitchFamily="34" charset="-122"/>
              </a:rPr>
              <a:t>1959</a:t>
            </a:r>
            <a:r>
              <a:rPr lang="zh-CN" altLang="en-US" sz="2400" dirty="0">
                <a:latin typeface="Microsoft YaHei" panose="020B0503020204020204" pitchFamily="34" charset="-122"/>
                <a:ea typeface="Microsoft YaHei" panose="020B0503020204020204" pitchFamily="34" charset="-122"/>
              </a:rPr>
              <a:t>年</a:t>
            </a:r>
            <a:r>
              <a:rPr lang="en-US" altLang="zh-CN" sz="2400" b="1" dirty="0">
                <a:latin typeface="Microsoft YaHei" panose="020B0503020204020204" pitchFamily="34" charset="-122"/>
                <a:ea typeface="Microsoft YaHei" panose="020B0503020204020204" pitchFamily="34" charset="-122"/>
              </a:rPr>
              <a:t>Bledsoe</a:t>
            </a:r>
            <a:r>
              <a:rPr lang="zh-CN" altLang="en-US" sz="2400" b="1" dirty="0">
                <a:latin typeface="Microsoft YaHei" panose="020B0503020204020204" pitchFamily="34" charset="-122"/>
                <a:ea typeface="Microsoft YaHei" panose="020B0503020204020204" pitchFamily="34" charset="-122"/>
              </a:rPr>
              <a:t>和</a:t>
            </a:r>
            <a:r>
              <a:rPr lang="en-US" altLang="zh-CN" sz="2400" b="1" dirty="0">
                <a:latin typeface="Microsoft YaHei" panose="020B0503020204020204" pitchFamily="34" charset="-122"/>
                <a:ea typeface="Microsoft YaHei" panose="020B0503020204020204" pitchFamily="34" charset="-122"/>
              </a:rPr>
              <a:t>Browning</a:t>
            </a:r>
            <a:r>
              <a:rPr lang="zh-CN" altLang="en-US" sz="2400" dirty="0">
                <a:latin typeface="Microsoft YaHei" panose="020B0503020204020204" pitchFamily="34" charset="-122"/>
                <a:ea typeface="Microsoft YaHei" panose="020B0503020204020204" pitchFamily="34" charset="-122"/>
              </a:rPr>
              <a:t>将贝叶斯方法（</a:t>
            </a:r>
            <a:r>
              <a:rPr lang="en-US" altLang="zh-CN" sz="2400" dirty="0">
                <a:latin typeface="Microsoft YaHei" panose="020B0503020204020204" pitchFamily="34" charset="-122"/>
                <a:ea typeface="Microsoft YaHei" panose="020B0503020204020204" pitchFamily="34" charset="-122"/>
              </a:rPr>
              <a:t>Bayesian method</a:t>
            </a:r>
            <a:r>
              <a:rPr lang="zh-CN" altLang="en-US" sz="2400" dirty="0">
                <a:latin typeface="Microsoft YaHei" panose="020B0503020204020204" pitchFamily="34" charset="-122"/>
                <a:ea typeface="Microsoft YaHei" panose="020B0503020204020204" pitchFamily="34" charset="-122"/>
              </a:rPr>
              <a:t>）应用于字符识别问题为代表。试图通过贝叶斯方法来解决自然语言处理中的问题。</a:t>
            </a:r>
          </a:p>
        </p:txBody>
      </p:sp>
      <p:sp>
        <p:nvSpPr>
          <p:cNvPr id="4" name="TextBox 3">
            <a:extLst>
              <a:ext uri="{FF2B5EF4-FFF2-40B4-BE49-F238E27FC236}">
                <a16:creationId xmlns:a16="http://schemas.microsoft.com/office/drawing/2014/main" id="{DCA2525D-2EDA-A142-3469-CC5B13D81482}"/>
              </a:ext>
            </a:extLst>
          </p:cNvPr>
          <p:cNvSpPr txBox="1"/>
          <p:nvPr/>
        </p:nvSpPr>
        <p:spPr>
          <a:xfrm>
            <a:off x="603250" y="5394500"/>
            <a:ext cx="11061528" cy="874407"/>
          </a:xfrm>
          <a:prstGeom prst="rect">
            <a:avLst/>
          </a:prstGeom>
          <a:noFill/>
        </p:spPr>
        <p:txBody>
          <a:bodyPr wrap="square">
            <a:spAutoFit/>
          </a:bodyPr>
          <a:lstStyle/>
          <a:p>
            <a:pPr>
              <a:lnSpc>
                <a:spcPct val="150000"/>
              </a:lnSpc>
            </a:pPr>
            <a:r>
              <a:rPr lang="en-CN" dirty="0">
                <a:latin typeface="Microsoft YaHei" panose="020B0503020204020204" pitchFamily="34" charset="-122"/>
                <a:ea typeface="Microsoft YaHei" panose="020B0503020204020204" pitchFamily="34" charset="-122"/>
              </a:rPr>
              <a:t>计算语言学（Computational Linguistics）概念也被正式</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1962</a:t>
            </a:r>
            <a:r>
              <a:rPr lang="zh-CN" altLang="en-US" dirty="0">
                <a:latin typeface="Microsoft YaHei" panose="020B0503020204020204" pitchFamily="34" charset="-122"/>
                <a:ea typeface="Microsoft YaHei" panose="020B0503020204020204" pitchFamily="34" charset="-122"/>
              </a:rPr>
              <a:t>年</a:t>
            </a:r>
            <a:r>
              <a:rPr lang="en-US" altLang="zh-CN" dirty="0">
                <a:latin typeface="Microsoft YaHei" panose="020B0503020204020204" pitchFamily="34" charset="-122"/>
                <a:ea typeface="Microsoft YaHei" panose="020B0503020204020204" pitchFamily="34" charset="-122"/>
              </a:rPr>
              <a:t>ACL</a:t>
            </a:r>
            <a:r>
              <a:rPr lang="zh-CN" altLang="en-US" dirty="0">
                <a:latin typeface="Microsoft YaHei" panose="020B0503020204020204" pitchFamily="34" charset="-122"/>
                <a:ea typeface="Microsoft YaHei" panose="020B0503020204020204" pitchFamily="34" charset="-122"/>
              </a:rPr>
              <a:t>成立，</a:t>
            </a:r>
            <a:r>
              <a:rPr lang="en-CN" dirty="0">
                <a:latin typeface="Microsoft YaHei" panose="020B0503020204020204" pitchFamily="34" charset="-122"/>
                <a:ea typeface="Microsoft YaHei" panose="020B0503020204020204" pitchFamily="34" charset="-122"/>
              </a:rPr>
              <a:t>1965年第一届国际计算语言学大会（The International Conference on Computational Linguistics，COLING）</a:t>
            </a:r>
          </a:p>
        </p:txBody>
      </p:sp>
      <p:sp>
        <p:nvSpPr>
          <p:cNvPr id="5" name="平行四边形 6">
            <a:extLst>
              <a:ext uri="{FF2B5EF4-FFF2-40B4-BE49-F238E27FC236}">
                <a16:creationId xmlns:a16="http://schemas.microsoft.com/office/drawing/2014/main" id="{35EAD082-D1A3-63F1-AFE2-66BA5461C278}"/>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6" name="平行四边形 7">
            <a:extLst>
              <a:ext uri="{FF2B5EF4-FFF2-40B4-BE49-F238E27FC236}">
                <a16:creationId xmlns:a16="http://schemas.microsoft.com/office/drawing/2014/main" id="{1BB1D367-9D42-5F44-76D8-F52C2A7464D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文本框 5">
            <a:extLst>
              <a:ext uri="{FF2B5EF4-FFF2-40B4-BE49-F238E27FC236}">
                <a16:creationId xmlns:a16="http://schemas.microsoft.com/office/drawing/2014/main" id="{6DBED35E-E4AE-20B9-722E-0A619CD37BE9}"/>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8" name="组合 11">
            <a:extLst>
              <a:ext uri="{FF2B5EF4-FFF2-40B4-BE49-F238E27FC236}">
                <a16:creationId xmlns:a16="http://schemas.microsoft.com/office/drawing/2014/main" id="{1D6D2CDD-6EFC-9ABF-9B33-1B2A55051DDE}"/>
              </a:ext>
            </a:extLst>
          </p:cNvPr>
          <p:cNvGrpSpPr>
            <a:grpSpLocks/>
          </p:cNvGrpSpPr>
          <p:nvPr/>
        </p:nvGrpSpPr>
        <p:grpSpPr bwMode="auto">
          <a:xfrm>
            <a:off x="11480800" y="479425"/>
            <a:ext cx="333375" cy="333375"/>
            <a:chOff x="0" y="0"/>
            <a:chExt cx="449943" cy="449943"/>
          </a:xfrm>
        </p:grpSpPr>
        <p:sp>
          <p:nvSpPr>
            <p:cNvPr id="9" name="椭圆 9">
              <a:extLst>
                <a:ext uri="{FF2B5EF4-FFF2-40B4-BE49-F238E27FC236}">
                  <a16:creationId xmlns:a16="http://schemas.microsoft.com/office/drawing/2014/main" id="{F2F0BB0C-62BE-9B62-5587-6E6FCECD1996}"/>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0" name="等腰三角形 10">
              <a:extLst>
                <a:ext uri="{FF2B5EF4-FFF2-40B4-BE49-F238E27FC236}">
                  <a16:creationId xmlns:a16="http://schemas.microsoft.com/office/drawing/2014/main" id="{4BB03F05-D35B-35E6-F6AE-167863188362}"/>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1" name="矩形 8">
            <a:extLst>
              <a:ext uri="{FF2B5EF4-FFF2-40B4-BE49-F238E27FC236}">
                <a16:creationId xmlns:a16="http://schemas.microsoft.com/office/drawing/2014/main" id="{C68E0BD5-7BC2-5ED7-5F63-F00F63B4F5F7}"/>
              </a:ext>
            </a:extLst>
          </p:cNvPr>
          <p:cNvSpPr>
            <a:spLocks noChangeArrowheads="1"/>
          </p:cNvSpPr>
          <p:nvPr/>
        </p:nvSpPr>
        <p:spPr bwMode="auto">
          <a:xfrm>
            <a:off x="1248742" y="408136"/>
            <a:ext cx="50129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20</a:t>
            </a:r>
            <a:r>
              <a:rPr lang="zh-CN" altLang="en-US" sz="2400" b="1" dirty="0">
                <a:solidFill>
                  <a:schemeClr val="bg1"/>
                </a:solidFill>
                <a:latin typeface="微软雅黑" panose="020B0503020204020204" pitchFamily="34" charset="-122"/>
                <a:ea typeface="微软雅黑" panose="020B0503020204020204" pitchFamily="34" charset="-122"/>
              </a:rPr>
              <a:t>世纪</a:t>
            </a:r>
            <a:r>
              <a:rPr lang="en-US" altLang="zh-CN" sz="2400" b="1" dirty="0">
                <a:solidFill>
                  <a:schemeClr val="bg1"/>
                </a:solidFill>
                <a:latin typeface="微软雅黑" panose="020B0503020204020204" pitchFamily="34" charset="-122"/>
                <a:ea typeface="微软雅黑" panose="020B0503020204020204" pitchFamily="34" charset="-122"/>
              </a:rPr>
              <a:t>50</a:t>
            </a:r>
            <a:r>
              <a:rPr lang="zh-CN" altLang="en-US" sz="2400" b="1" dirty="0">
                <a:solidFill>
                  <a:schemeClr val="bg1"/>
                </a:solidFill>
                <a:latin typeface="微软雅黑" panose="020B0503020204020204" pitchFamily="34" charset="-122"/>
                <a:ea typeface="微软雅黑" panose="020B0503020204020204" pitchFamily="34" charset="-122"/>
              </a:rPr>
              <a:t>年代末到</a:t>
            </a:r>
            <a:r>
              <a:rPr lang="en-US" altLang="zh-CN" sz="2400" b="1" dirty="0">
                <a:solidFill>
                  <a:schemeClr val="bg1"/>
                </a:solidFill>
                <a:latin typeface="微软雅黑" panose="020B0503020204020204" pitchFamily="34" charset="-122"/>
                <a:ea typeface="微软雅黑" panose="020B0503020204020204" pitchFamily="34" charset="-122"/>
              </a:rPr>
              <a:t>60</a:t>
            </a:r>
            <a:r>
              <a:rPr lang="zh-CN" altLang="en-US" sz="2400" b="1" dirty="0">
                <a:solidFill>
                  <a:schemeClr val="bg1"/>
                </a:solidFill>
                <a:latin typeface="微软雅黑" panose="020B0503020204020204" pitchFamily="34" charset="-122"/>
                <a:ea typeface="微软雅黑" panose="020B0503020204020204" pitchFamily="34" charset="-122"/>
              </a:rPr>
              <a:t>年代的初创期</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608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68102"/>
            <a:ext cx="11377612" cy="3097130"/>
          </a:xfrm>
          <a:prstGeom prst="rect">
            <a:avLst/>
          </a:prstGeom>
          <a:noFill/>
        </p:spPr>
        <p:txBody>
          <a:bodyPr wrap="square">
            <a:spAutoFit/>
          </a:bodyPr>
          <a:lstStyle/>
          <a:p>
            <a:pPr algn="just">
              <a:lnSpc>
                <a:spcPct val="150000"/>
              </a:lnSpc>
            </a:pPr>
            <a:r>
              <a:rPr lang="zh-CN" altLang="en-US" sz="3200" b="1" dirty="0">
                <a:effectLst/>
                <a:latin typeface="Microsoft YaHei" panose="020B0503020204020204" pitchFamily="34" charset="-122"/>
                <a:ea typeface="Microsoft YaHei" panose="020B0503020204020204" pitchFamily="34" charset="-122"/>
              </a:rPr>
              <a:t>基于逻辑的范式、基于规则的范式和随机范式</a:t>
            </a:r>
            <a:endParaRPr lang="en-US" altLang="zh-CN" sz="3200" b="1" dirty="0">
              <a:effectLst/>
              <a:latin typeface="Microsoft YaHei" panose="020B0503020204020204" pitchFamily="34" charset="-122"/>
              <a:ea typeface="Microsoft YaHei" panose="020B0503020204020204" pitchFamily="34" charset="-122"/>
            </a:endParaRPr>
          </a:p>
          <a:p>
            <a:pPr marL="457200" indent="-457200" algn="just">
              <a:lnSpc>
                <a:spcPct val="125000"/>
              </a:lnSpc>
              <a:spcBef>
                <a:spcPts val="2400"/>
              </a:spcBef>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1970</a:t>
            </a:r>
            <a:r>
              <a:rPr lang="zh-CN" altLang="en-US" sz="2400" dirty="0">
                <a:latin typeface="Microsoft YaHei" panose="020B0503020204020204" pitchFamily="34" charset="-122"/>
                <a:ea typeface="Microsoft YaHei" panose="020B0503020204020204" pitchFamily="34" charset="-122"/>
              </a:rPr>
              <a:t>年</a:t>
            </a:r>
            <a:r>
              <a:rPr lang="en-US" altLang="zh-CN" sz="2400" dirty="0" err="1">
                <a:latin typeface="Microsoft YaHei" panose="020B0503020204020204" pitchFamily="34" charset="-122"/>
                <a:ea typeface="Microsoft YaHei" panose="020B0503020204020204" pitchFamily="34" charset="-122"/>
              </a:rPr>
              <a:t>Colmerauer</a:t>
            </a:r>
            <a:r>
              <a:rPr lang="zh-CN" altLang="en-US" sz="2400" dirty="0">
                <a:latin typeface="Microsoft YaHei" panose="020B0503020204020204" pitchFamily="34" charset="-122"/>
                <a:ea typeface="Microsoft YaHei" panose="020B0503020204020204" pitchFamily="34" charset="-122"/>
              </a:rPr>
              <a:t>等人使用逻辑方法研制</a:t>
            </a:r>
            <a:r>
              <a:rPr lang="en-US" altLang="zh-CN" sz="2400" dirty="0">
                <a:latin typeface="Microsoft YaHei" panose="020B0503020204020204" pitchFamily="34" charset="-122"/>
                <a:ea typeface="Microsoft YaHei" panose="020B0503020204020204" pitchFamily="34" charset="-122"/>
              </a:rPr>
              <a:t>Q</a:t>
            </a:r>
            <a:r>
              <a:rPr lang="zh-CN" altLang="en-US" sz="2400" dirty="0">
                <a:latin typeface="Microsoft YaHei" panose="020B0503020204020204" pitchFamily="34" charset="-122"/>
                <a:ea typeface="Microsoft YaHei" panose="020B0503020204020204" pitchFamily="34" charset="-122"/>
              </a:rPr>
              <a:t>系统语言的先河</a:t>
            </a:r>
            <a:endParaRPr lang="en-US" altLang="zh-CN" sz="2400" dirty="0">
              <a:latin typeface="Microsoft YaHei" panose="020B0503020204020204" pitchFamily="34" charset="-122"/>
              <a:ea typeface="Microsoft YaHei" panose="020B0503020204020204" pitchFamily="34" charset="-122"/>
            </a:endParaRPr>
          </a:p>
          <a:p>
            <a:pPr marL="457200" indent="-457200" algn="just">
              <a:lnSpc>
                <a:spcPct val="125000"/>
              </a:lnSpc>
              <a:spcBef>
                <a:spcPts val="2400"/>
              </a:spcBef>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1972</a:t>
            </a:r>
            <a:r>
              <a:rPr lang="zh-CN" altLang="en-US" sz="2400" dirty="0">
                <a:latin typeface="Microsoft YaHei" panose="020B0503020204020204" pitchFamily="34" charset="-122"/>
                <a:ea typeface="Microsoft YaHei" panose="020B0503020204020204" pitchFamily="34" charset="-122"/>
              </a:rPr>
              <a:t>年</a:t>
            </a:r>
            <a:r>
              <a:rPr lang="en-US" altLang="zh-CN" sz="2400" dirty="0">
                <a:latin typeface="Microsoft YaHei" panose="020B0503020204020204" pitchFamily="34" charset="-122"/>
                <a:ea typeface="Microsoft YaHei" panose="020B0503020204020204" pitchFamily="34" charset="-122"/>
              </a:rPr>
              <a:t>SHRDLU</a:t>
            </a:r>
            <a:r>
              <a:rPr lang="zh-CN" altLang="en-US" sz="2400" dirty="0">
                <a:latin typeface="Microsoft YaHei" panose="020B0503020204020204" pitchFamily="34" charset="-122"/>
                <a:ea typeface="Microsoft YaHei" panose="020B0503020204020204" pitchFamily="34" charset="-122"/>
              </a:rPr>
              <a:t>系统使用规则范式模拟了一个玩具积木世界</a:t>
            </a:r>
            <a:endParaRPr lang="en-US" altLang="zh-CN" sz="2400" dirty="0">
              <a:latin typeface="Microsoft YaHei" panose="020B0503020204020204" pitchFamily="34" charset="-122"/>
              <a:ea typeface="Microsoft YaHei" panose="020B0503020204020204" pitchFamily="34" charset="-122"/>
            </a:endParaRPr>
          </a:p>
          <a:p>
            <a:pPr marL="457200" indent="-457200" algn="just">
              <a:lnSpc>
                <a:spcPct val="125000"/>
              </a:lnSpc>
              <a:spcBef>
                <a:spcPts val="2400"/>
              </a:spcBef>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80</a:t>
            </a:r>
            <a:r>
              <a:rPr lang="zh-CN" altLang="en-US" sz="2400" dirty="0">
                <a:latin typeface="Microsoft YaHei" panose="020B0503020204020204" pitchFamily="34" charset="-122"/>
                <a:ea typeface="Microsoft YaHei" panose="020B0503020204020204" pitchFamily="34" charset="-122"/>
              </a:rPr>
              <a:t>年代初隐马尔可夫模型</a:t>
            </a:r>
            <a:r>
              <a:rPr lang="zh-CN" altLang="en-CN" sz="2400" dirty="0">
                <a:latin typeface="Microsoft YaHei" panose="020B0503020204020204" pitchFamily="34" charset="-122"/>
                <a:ea typeface="Microsoft YaHei" panose="020B0503020204020204" pitchFamily="34" charset="-122"/>
              </a:rPr>
              <a:t>等</a:t>
            </a:r>
            <a:r>
              <a:rPr lang="zh-CN" altLang="en-US" sz="2400" dirty="0">
                <a:latin typeface="Microsoft YaHei" panose="020B0503020204020204" pitchFamily="34" charset="-122"/>
                <a:ea typeface="Microsoft YaHei" panose="020B0503020204020204" pitchFamily="34" charset="-122"/>
              </a:rPr>
              <a:t>模型应用于词性标注、姓名检索等</a:t>
            </a:r>
          </a:p>
        </p:txBody>
      </p:sp>
      <p:sp>
        <p:nvSpPr>
          <p:cNvPr id="3" name="平行四边形 6">
            <a:extLst>
              <a:ext uri="{FF2B5EF4-FFF2-40B4-BE49-F238E27FC236}">
                <a16:creationId xmlns:a16="http://schemas.microsoft.com/office/drawing/2014/main" id="{EB11EC0F-990A-8923-EE1B-4DAADBF7DC03}"/>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5" name="平行四边形 7">
            <a:extLst>
              <a:ext uri="{FF2B5EF4-FFF2-40B4-BE49-F238E27FC236}">
                <a16:creationId xmlns:a16="http://schemas.microsoft.com/office/drawing/2014/main" id="{44F79362-F186-BD22-1F59-298710C31541}"/>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6" name="文本框 5">
            <a:extLst>
              <a:ext uri="{FF2B5EF4-FFF2-40B4-BE49-F238E27FC236}">
                <a16:creationId xmlns:a16="http://schemas.microsoft.com/office/drawing/2014/main" id="{6C4CBCE1-AC1B-0348-1D1E-70FCA0D43AD1}"/>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1.1.1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7" name="组合 11">
            <a:extLst>
              <a:ext uri="{FF2B5EF4-FFF2-40B4-BE49-F238E27FC236}">
                <a16:creationId xmlns:a16="http://schemas.microsoft.com/office/drawing/2014/main" id="{71090968-ECEC-DBDD-ABF4-9E2B09ECB5DB}"/>
              </a:ext>
            </a:extLst>
          </p:cNvPr>
          <p:cNvGrpSpPr>
            <a:grpSpLocks/>
          </p:cNvGrpSpPr>
          <p:nvPr/>
        </p:nvGrpSpPr>
        <p:grpSpPr bwMode="auto">
          <a:xfrm>
            <a:off x="11480800" y="479425"/>
            <a:ext cx="333375" cy="333375"/>
            <a:chOff x="0" y="0"/>
            <a:chExt cx="449943" cy="449943"/>
          </a:xfrm>
        </p:grpSpPr>
        <p:sp>
          <p:nvSpPr>
            <p:cNvPr id="8" name="椭圆 9">
              <a:extLst>
                <a:ext uri="{FF2B5EF4-FFF2-40B4-BE49-F238E27FC236}">
                  <a16:creationId xmlns:a16="http://schemas.microsoft.com/office/drawing/2014/main" id="{E8D43B8F-8050-E1D0-18A5-9B528D2A826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9" name="等腰三角形 10">
              <a:extLst>
                <a:ext uri="{FF2B5EF4-FFF2-40B4-BE49-F238E27FC236}">
                  <a16:creationId xmlns:a16="http://schemas.microsoft.com/office/drawing/2014/main" id="{FDC058F1-EEFF-3ADE-FB31-6F383721C028}"/>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0" name="矩形 8">
            <a:extLst>
              <a:ext uri="{FF2B5EF4-FFF2-40B4-BE49-F238E27FC236}">
                <a16:creationId xmlns:a16="http://schemas.microsoft.com/office/drawing/2014/main" id="{D792A4F6-11D5-DE86-13A6-6DAA7B258C36}"/>
              </a:ext>
            </a:extLst>
          </p:cNvPr>
          <p:cNvSpPr>
            <a:spLocks noChangeArrowheads="1"/>
          </p:cNvSpPr>
          <p:nvPr/>
        </p:nvSpPr>
        <p:spPr bwMode="auto">
          <a:xfrm>
            <a:off x="1248742" y="408136"/>
            <a:ext cx="56284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20</a:t>
            </a:r>
            <a:r>
              <a:rPr lang="zh-CN" altLang="en-US" sz="2400" b="1" dirty="0">
                <a:solidFill>
                  <a:schemeClr val="bg1"/>
                </a:solidFill>
                <a:latin typeface="微软雅黑" panose="020B0503020204020204" pitchFamily="34" charset="-122"/>
                <a:ea typeface="微软雅黑" panose="020B0503020204020204" pitchFamily="34" charset="-122"/>
              </a:rPr>
              <a:t>世纪</a:t>
            </a:r>
            <a:r>
              <a:rPr lang="en-US" altLang="zh-CN" sz="2400" b="1" dirty="0">
                <a:solidFill>
                  <a:schemeClr val="bg1"/>
                </a:solidFill>
                <a:latin typeface="微软雅黑" panose="020B0503020204020204" pitchFamily="34" charset="-122"/>
                <a:ea typeface="微软雅黑" panose="020B0503020204020204" pitchFamily="34" charset="-122"/>
              </a:rPr>
              <a:t>70</a:t>
            </a:r>
            <a:r>
              <a:rPr lang="zh-CN" altLang="en-US" sz="2400" b="1" dirty="0">
                <a:solidFill>
                  <a:schemeClr val="bg1"/>
                </a:solidFill>
                <a:latin typeface="微软雅黑" panose="020B0503020204020204" pitchFamily="34" charset="-122"/>
                <a:ea typeface="微软雅黑" panose="020B0503020204020204" pitchFamily="34" charset="-122"/>
              </a:rPr>
              <a:t>年代到</a:t>
            </a:r>
            <a:r>
              <a:rPr lang="en-US" altLang="zh-CN" sz="2400" b="1" dirty="0">
                <a:solidFill>
                  <a:schemeClr val="bg1"/>
                </a:solidFill>
                <a:latin typeface="微软雅黑" panose="020B0503020204020204" pitchFamily="34" charset="-122"/>
                <a:ea typeface="微软雅黑" panose="020B0503020204020204" pitchFamily="34" charset="-122"/>
              </a:rPr>
              <a:t>80</a:t>
            </a:r>
            <a:r>
              <a:rPr lang="zh-CN" altLang="en-US" sz="2400" b="1" dirty="0">
                <a:solidFill>
                  <a:schemeClr val="bg1"/>
                </a:solidFill>
                <a:latin typeface="微软雅黑" panose="020B0503020204020204" pitchFamily="34" charset="-122"/>
                <a:ea typeface="微软雅黑" panose="020B0503020204020204" pitchFamily="34" charset="-122"/>
              </a:rPr>
              <a:t>年代的理性主义时代</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1424674"/>
      </p:ext>
    </p:extLst>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Office 主题">
  <a:themeElements>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3_Office 主题">
  <a:themeElements>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4_Office 主题">
  <a:themeElements>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主题">
  <a:themeElements>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Office 主题">
  <a:themeElements>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1586</TotalTime>
  <Pages>0</Pages>
  <Words>3175</Words>
  <Characters>0</Characters>
  <Application>Microsoft Macintosh PowerPoint</Application>
  <DocSecurity>0</DocSecurity>
  <PresentationFormat>Widescreen</PresentationFormat>
  <Lines>0</Lines>
  <Paragraphs>308</Paragraphs>
  <Slides>36</Slides>
  <Notes>30</Notes>
  <HiddenSlides>0</HiddenSlides>
  <MMClips>0</MMClips>
  <ScaleCrop>false</ScaleCrop>
  <HeadingPairs>
    <vt:vector size="6" baseType="variant">
      <vt:variant>
        <vt:lpstr>Fonts Used</vt:lpstr>
      </vt:variant>
      <vt:variant>
        <vt:i4>8</vt:i4>
      </vt:variant>
      <vt:variant>
        <vt:lpstr>Theme</vt:lpstr>
      </vt:variant>
      <vt:variant>
        <vt:i4>12</vt:i4>
      </vt:variant>
      <vt:variant>
        <vt:lpstr>Slide Titles</vt:lpstr>
      </vt:variant>
      <vt:variant>
        <vt:i4>36</vt:i4>
      </vt:variant>
    </vt:vector>
  </HeadingPairs>
  <TitlesOfParts>
    <vt:vector size="56" baseType="lpstr">
      <vt:lpstr>Microsoft YaHei</vt:lpstr>
      <vt:lpstr>Microsoft YaHei</vt:lpstr>
      <vt:lpstr>SimSun</vt:lpstr>
      <vt:lpstr>Arial</vt:lpstr>
      <vt:lpstr>Calibri</vt:lpstr>
      <vt:lpstr>Calibri Light</vt:lpstr>
      <vt:lpstr>Lato</vt:lpstr>
      <vt:lpstr>Times New Roman</vt:lpstr>
      <vt:lpstr>1_Office 主题</vt:lpstr>
      <vt:lpstr>3_Office 主题</vt:lpstr>
      <vt:lpstr>4_Office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哎呀小小草</dc:creator>
  <cp:keywords/>
  <dc:description/>
  <cp:lastModifiedBy>Qi Zhang</cp:lastModifiedBy>
  <cp:revision>206</cp:revision>
  <dcterms:created xsi:type="dcterms:W3CDTF">2015-08-12T02:06:50Z</dcterms:created>
  <dcterms:modified xsi:type="dcterms:W3CDTF">2023-02-19T13:41:02Z</dcterms:modified>
  <cp:category/>
</cp:coreProperties>
</file>