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1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 err="1"/>
                  <a:t>You</a:t>
                </a:r>
                <a:r>
                  <a:rPr lang="de-DE" dirty="0"/>
                  <a:t> will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965" t="-2674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</a:t>
            </a:r>
            <a:r>
              <a:rPr lang="en-US" i="1" dirty="0"/>
              <a:t>c</a:t>
            </a:r>
            <a:r>
              <a:rPr lang="en-US" dirty="0"/>
              <a:t>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); </a:t>
            </a:r>
            <a:r>
              <a:rPr lang="en-US" i="1" dirty="0"/>
              <a:t>n</a:t>
            </a:r>
            <a:r>
              <a:rPr lang="en-US" dirty="0"/>
              <a:t>-grams grow exponentially with length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6" y="1595336"/>
            <a:ext cx="11134977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with 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 for that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1110" t="-1274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61" y="3308613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</a:t>
            </a:r>
            <a:r>
              <a:rPr lang="en-US" i="1" dirty="0" err="1"/>
              <a:t>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352"/>
            <a:ext cx="10515600" cy="4635611"/>
          </a:xfrm>
        </p:spPr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0759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3C534-5FB8-6149-B441-FDB85A32DA51}"/>
              </a:ext>
            </a:extLst>
          </p:cNvPr>
          <p:cNvSpPr txBox="1"/>
          <p:nvPr/>
        </p:nvSpPr>
        <p:spPr>
          <a:xfrm>
            <a:off x="5025727" y="3350939"/>
            <a:ext cx="142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01D4C-2588-5246-9E6E-B246FD6A970C}"/>
              </a:ext>
            </a:extLst>
          </p:cNvPr>
          <p:cNvSpPr txBox="1"/>
          <p:nvPr/>
        </p:nvSpPr>
        <p:spPr>
          <a:xfrm rot="16200000">
            <a:off x="1117349" y="49886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d</a:t>
            </a:r>
            <a:r>
              <a:rPr lang="en-US" dirty="0"/>
              <a:t> but in </a:t>
            </a:r>
            <a:r>
              <a:rPr lang="en-US" i="1" dirty="0"/>
              <a:t>V</a:t>
            </a:r>
          </a:p>
          <a:p>
            <a:r>
              <a:rPr lang="en-US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Do these terms sum to 1.0 after weighting (covering all likelihood)?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fractions of the possibilities: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  <a:blipFill>
                <a:blip r:embed="rId2"/>
                <a:stretch>
                  <a:fillRect l="-925" t="-2546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11111" r="-259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F3567F-BE0C-8345-BBA5-D732A9497D8E}"/>
              </a:ext>
            </a:extLst>
          </p:cNvPr>
          <p:cNvSpPr txBox="1"/>
          <p:nvPr/>
        </p:nvSpPr>
        <p:spPr>
          <a:xfrm>
            <a:off x="10707756" y="1769166"/>
            <a:ext cx="1484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P(spam) = P(ham) = 0.5 and .7 for conditional probabilities, sum </a:t>
            </a:r>
            <a:r>
              <a:rPr lang="en-US" sz="1600"/>
              <a:t>is 0.7!=1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D1ED1-D74C-D14B-BAA9-3C60995C9F2D}"/>
              </a:ext>
            </a:extLst>
          </p:cNvPr>
          <p:cNvCxnSpPr>
            <a:cxnSpLocks/>
          </p:cNvCxnSpPr>
          <p:nvPr/>
        </p:nvCxnSpPr>
        <p:spPr>
          <a:xfrm flipH="1" flipV="1">
            <a:off x="10426148" y="1769166"/>
            <a:ext cx="359465" cy="3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3898</TotalTime>
  <Words>1925</Words>
  <Application>Microsoft Macintosh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Terence Parr</cp:lastModifiedBy>
  <cp:revision>278</cp:revision>
  <cp:lastPrinted>2021-01-29T22:41:04Z</cp:lastPrinted>
  <dcterms:created xsi:type="dcterms:W3CDTF">2019-07-17T20:29:00Z</dcterms:created>
  <dcterms:modified xsi:type="dcterms:W3CDTF">2021-10-28T01:16:35Z</dcterms:modified>
</cp:coreProperties>
</file>