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58" r:id="rId4"/>
    <p:sldId id="269" r:id="rId5"/>
    <p:sldId id="259" r:id="rId6"/>
    <p:sldId id="270" r:id="rId7"/>
    <p:sldId id="267" r:id="rId8"/>
    <p:sldId id="260" r:id="rId9"/>
    <p:sldId id="261" r:id="rId10"/>
    <p:sldId id="268" r:id="rId11"/>
    <p:sldId id="262" r:id="rId12"/>
    <p:sldId id="263" r:id="rId13"/>
    <p:sldId id="271" r:id="rId14"/>
    <p:sldId id="272" r:id="rId15"/>
    <p:sldId id="274" r:id="rId16"/>
    <p:sldId id="265" r:id="rId17"/>
    <p:sldId id="275" r:id="rId18"/>
    <p:sldId id="276" r:id="rId19"/>
    <p:sldId id="277" r:id="rId20"/>
    <p:sldId id="278" r:id="rId21"/>
    <p:sldId id="266" r:id="rId22"/>
    <p:sldId id="2076138365" r:id="rId23"/>
    <p:sldId id="2076138366" r:id="rId24"/>
    <p:sldId id="2076138367" r:id="rId25"/>
    <p:sldId id="2076138368" r:id="rId26"/>
    <p:sldId id="20761383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4196F3-AC55-4B1E-B38C-791C36F449A5}" v="122" dt="2021-10-29T06:24:53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Zheng" userId="80f25243-4b29-441a-b17e-d7a8d9bb5b23" providerId="ADAL" clId="{594196F3-AC55-4B1E-B38C-791C36F449A5}"/>
    <pc:docChg chg="undo redo custSel addSld delSld modSld sldOrd modMainMaster">
      <pc:chgData name="Bo Zheng" userId="80f25243-4b29-441a-b17e-d7a8d9bb5b23" providerId="ADAL" clId="{594196F3-AC55-4B1E-B38C-791C36F449A5}" dt="2021-10-29T06:41:44.507" v="6688" actId="20577"/>
      <pc:docMkLst>
        <pc:docMk/>
      </pc:docMkLst>
      <pc:sldChg chg="modSp new mod modNotesTx">
        <pc:chgData name="Bo Zheng" userId="80f25243-4b29-441a-b17e-d7a8d9bb5b23" providerId="ADAL" clId="{594196F3-AC55-4B1E-B38C-791C36F449A5}" dt="2021-10-28T18:48:40.846" v="3546" actId="20577"/>
        <pc:sldMkLst>
          <pc:docMk/>
          <pc:sldMk cId="559722790" sldId="256"/>
        </pc:sldMkLst>
        <pc:spChg chg="mod">
          <ac:chgData name="Bo Zheng" userId="80f25243-4b29-441a-b17e-d7a8d9bb5b23" providerId="ADAL" clId="{594196F3-AC55-4B1E-B38C-791C36F449A5}" dt="2021-10-27T11:23:40.448" v="3" actId="255"/>
          <ac:spMkLst>
            <pc:docMk/>
            <pc:sldMk cId="559722790" sldId="256"/>
            <ac:spMk id="2" creationId="{D4D09CD4-E264-4DC1-8B4B-40E43D6DC34B}"/>
          </ac:spMkLst>
        </pc:spChg>
        <pc:spChg chg="mod">
          <ac:chgData name="Bo Zheng" userId="80f25243-4b29-441a-b17e-d7a8d9bb5b23" providerId="ADAL" clId="{594196F3-AC55-4B1E-B38C-791C36F449A5}" dt="2021-10-28T12:25:34.193" v="755"/>
          <ac:spMkLst>
            <pc:docMk/>
            <pc:sldMk cId="559722790" sldId="256"/>
            <ac:spMk id="3" creationId="{D034A0BC-175B-407B-9394-B8C0F4E37761}"/>
          </ac:spMkLst>
        </pc:spChg>
      </pc:sldChg>
      <pc:sldChg chg="addSp modSp new del mod">
        <pc:chgData name="Bo Zheng" userId="80f25243-4b29-441a-b17e-d7a8d9bb5b23" providerId="ADAL" clId="{594196F3-AC55-4B1E-B38C-791C36F449A5}" dt="2021-10-28T12:25:00.008" v="748" actId="47"/>
        <pc:sldMkLst>
          <pc:docMk/>
          <pc:sldMk cId="3949172032" sldId="257"/>
        </pc:sldMkLst>
        <pc:spChg chg="mod">
          <ac:chgData name="Bo Zheng" userId="80f25243-4b29-441a-b17e-d7a8d9bb5b23" providerId="ADAL" clId="{594196F3-AC55-4B1E-B38C-791C36F449A5}" dt="2021-10-28T12:24:31.703" v="703" actId="21"/>
          <ac:spMkLst>
            <pc:docMk/>
            <pc:sldMk cId="3949172032" sldId="257"/>
            <ac:spMk id="2" creationId="{774B4AEA-1509-427F-8DF7-09D79F3C6E42}"/>
          </ac:spMkLst>
        </pc:spChg>
        <pc:spChg chg="mod">
          <ac:chgData name="Bo Zheng" userId="80f25243-4b29-441a-b17e-d7a8d9bb5b23" providerId="ADAL" clId="{594196F3-AC55-4B1E-B38C-791C36F449A5}" dt="2021-10-28T06:52:03.954" v="162" actId="20577"/>
          <ac:spMkLst>
            <pc:docMk/>
            <pc:sldMk cId="3949172032" sldId="257"/>
            <ac:spMk id="3" creationId="{86968752-CD1B-48E9-90D0-918DD1A3D1A7}"/>
          </ac:spMkLst>
        </pc:spChg>
        <pc:picChg chg="add mod">
          <ac:chgData name="Bo Zheng" userId="80f25243-4b29-441a-b17e-d7a8d9bb5b23" providerId="ADAL" clId="{594196F3-AC55-4B1E-B38C-791C36F449A5}" dt="2021-10-28T06:55:22.961" v="176" actId="1076"/>
          <ac:picMkLst>
            <pc:docMk/>
            <pc:sldMk cId="3949172032" sldId="257"/>
            <ac:picMk id="5" creationId="{E94FF84D-1A29-44C0-BB5E-93F7F6D5E092}"/>
          </ac:picMkLst>
        </pc:picChg>
        <pc:picChg chg="add mod">
          <ac:chgData name="Bo Zheng" userId="80f25243-4b29-441a-b17e-d7a8d9bb5b23" providerId="ADAL" clId="{594196F3-AC55-4B1E-B38C-791C36F449A5}" dt="2021-10-28T06:55:35.956" v="177" actId="1076"/>
          <ac:picMkLst>
            <pc:docMk/>
            <pc:sldMk cId="3949172032" sldId="257"/>
            <ac:picMk id="7" creationId="{9E90E96B-489D-49AD-88C9-81BC787A714C}"/>
          </ac:picMkLst>
        </pc:picChg>
      </pc:sldChg>
      <pc:sldChg chg="new del">
        <pc:chgData name="Bo Zheng" userId="80f25243-4b29-441a-b17e-d7a8d9bb5b23" providerId="ADAL" clId="{594196F3-AC55-4B1E-B38C-791C36F449A5}" dt="2021-10-28T06:45:43.002" v="27" actId="47"/>
        <pc:sldMkLst>
          <pc:docMk/>
          <pc:sldMk cId="836349574" sldId="258"/>
        </pc:sldMkLst>
      </pc:sldChg>
      <pc:sldChg chg="addSp delSp modSp new mod modNotesTx">
        <pc:chgData name="Bo Zheng" userId="80f25243-4b29-441a-b17e-d7a8d9bb5b23" providerId="ADAL" clId="{594196F3-AC55-4B1E-B38C-791C36F449A5}" dt="2021-10-29T04:17:58.904" v="5228" actId="1035"/>
        <pc:sldMkLst>
          <pc:docMk/>
          <pc:sldMk cId="2268403985" sldId="258"/>
        </pc:sldMkLst>
        <pc:spChg chg="mod">
          <ac:chgData name="Bo Zheng" userId="80f25243-4b29-441a-b17e-d7a8d9bb5b23" providerId="ADAL" clId="{594196F3-AC55-4B1E-B38C-791C36F449A5}" dt="2021-10-28T12:27:03.319" v="780"/>
          <ac:spMkLst>
            <pc:docMk/>
            <pc:sldMk cId="2268403985" sldId="258"/>
            <ac:spMk id="2" creationId="{A0EFCE71-B41E-469D-9D08-BC94D78E33A6}"/>
          </ac:spMkLst>
        </pc:spChg>
        <pc:spChg chg="mod">
          <ac:chgData name="Bo Zheng" userId="80f25243-4b29-441a-b17e-d7a8d9bb5b23" providerId="ADAL" clId="{594196F3-AC55-4B1E-B38C-791C36F449A5}" dt="2021-10-29T04:17:29.493" v="5179" actId="20577"/>
          <ac:spMkLst>
            <pc:docMk/>
            <pc:sldMk cId="2268403985" sldId="258"/>
            <ac:spMk id="3" creationId="{D406786D-E649-412D-B7AA-A1A3E6A44C33}"/>
          </ac:spMkLst>
        </pc:spChg>
        <pc:picChg chg="add mod">
          <ac:chgData name="Bo Zheng" userId="80f25243-4b29-441a-b17e-d7a8d9bb5b23" providerId="ADAL" clId="{594196F3-AC55-4B1E-B38C-791C36F449A5}" dt="2021-10-29T04:17:58.904" v="5228" actId="1035"/>
          <ac:picMkLst>
            <pc:docMk/>
            <pc:sldMk cId="2268403985" sldId="258"/>
            <ac:picMk id="5" creationId="{C76E1A69-6804-435B-A6D7-2EAD3D0486E0}"/>
          </ac:picMkLst>
        </pc:picChg>
        <pc:picChg chg="add del">
          <ac:chgData name="Bo Zheng" userId="80f25243-4b29-441a-b17e-d7a8d9bb5b23" providerId="ADAL" clId="{594196F3-AC55-4B1E-B38C-791C36F449A5}" dt="2021-10-28T06:57:04.220" v="253" actId="478"/>
          <ac:picMkLst>
            <pc:docMk/>
            <pc:sldMk cId="2268403985" sldId="258"/>
            <ac:picMk id="7" creationId="{0F06724F-36C5-45F3-9879-41898969C743}"/>
          </ac:picMkLst>
        </pc:picChg>
        <pc:picChg chg="add mod">
          <ac:chgData name="Bo Zheng" userId="80f25243-4b29-441a-b17e-d7a8d9bb5b23" providerId="ADAL" clId="{594196F3-AC55-4B1E-B38C-791C36F449A5}" dt="2021-10-29T04:17:52.137" v="5209" actId="1035"/>
          <ac:picMkLst>
            <pc:docMk/>
            <pc:sldMk cId="2268403985" sldId="258"/>
            <ac:picMk id="9" creationId="{4321BECE-0188-40CF-960D-4F4AA7C6E428}"/>
          </ac:picMkLst>
        </pc:picChg>
        <pc:picChg chg="add del">
          <ac:chgData name="Bo Zheng" userId="80f25243-4b29-441a-b17e-d7a8d9bb5b23" providerId="ADAL" clId="{594196F3-AC55-4B1E-B38C-791C36F449A5}" dt="2021-10-28T06:57:48.620" v="257" actId="478"/>
          <ac:picMkLst>
            <pc:docMk/>
            <pc:sldMk cId="2268403985" sldId="258"/>
            <ac:picMk id="11" creationId="{9F78D5DC-90FD-4342-86F1-59465F6B86B3}"/>
          </ac:picMkLst>
        </pc:picChg>
        <pc:picChg chg="add mod">
          <ac:chgData name="Bo Zheng" userId="80f25243-4b29-441a-b17e-d7a8d9bb5b23" providerId="ADAL" clId="{594196F3-AC55-4B1E-B38C-791C36F449A5}" dt="2021-10-29T04:17:55.388" v="5218" actId="1035"/>
          <ac:picMkLst>
            <pc:docMk/>
            <pc:sldMk cId="2268403985" sldId="258"/>
            <ac:picMk id="13" creationId="{607119D9-A3A0-4595-9901-480E7AFC41D8}"/>
          </ac:picMkLst>
        </pc:picChg>
        <pc:picChg chg="add del mod">
          <ac:chgData name="Bo Zheng" userId="80f25243-4b29-441a-b17e-d7a8d9bb5b23" providerId="ADAL" clId="{594196F3-AC55-4B1E-B38C-791C36F449A5}" dt="2021-10-29T02:28:18.289" v="3870" actId="478"/>
          <ac:picMkLst>
            <pc:docMk/>
            <pc:sldMk cId="2268403985" sldId="258"/>
            <ac:picMk id="15" creationId="{744DF383-E246-41E7-BA85-082768A1026A}"/>
          </ac:picMkLst>
        </pc:picChg>
        <pc:picChg chg="add del mod">
          <ac:chgData name="Bo Zheng" userId="80f25243-4b29-441a-b17e-d7a8d9bb5b23" providerId="ADAL" clId="{594196F3-AC55-4B1E-B38C-791C36F449A5}" dt="2021-10-29T02:28:18.689" v="3871" actId="478"/>
          <ac:picMkLst>
            <pc:docMk/>
            <pc:sldMk cId="2268403985" sldId="258"/>
            <ac:picMk id="17" creationId="{BF1270AC-8774-43A0-9DF2-8C10A9EC1F78}"/>
          </ac:picMkLst>
        </pc:picChg>
        <pc:picChg chg="add del mod">
          <ac:chgData name="Bo Zheng" userId="80f25243-4b29-441a-b17e-d7a8d9bb5b23" providerId="ADAL" clId="{594196F3-AC55-4B1E-B38C-791C36F449A5}" dt="2021-10-29T02:28:17.649" v="3869" actId="478"/>
          <ac:picMkLst>
            <pc:docMk/>
            <pc:sldMk cId="2268403985" sldId="258"/>
            <ac:picMk id="19" creationId="{C1418733-8989-4C8C-A630-ACAEE6F471E1}"/>
          </ac:picMkLst>
        </pc:picChg>
        <pc:picChg chg="add del mod">
          <ac:chgData name="Bo Zheng" userId="80f25243-4b29-441a-b17e-d7a8d9bb5b23" providerId="ADAL" clId="{594196F3-AC55-4B1E-B38C-791C36F449A5}" dt="2021-10-29T02:28:06.083" v="3836" actId="478"/>
          <ac:picMkLst>
            <pc:docMk/>
            <pc:sldMk cId="2268403985" sldId="258"/>
            <ac:picMk id="21" creationId="{D08BB2DA-B66B-4912-B52C-D97E02077577}"/>
          </ac:picMkLst>
        </pc:picChg>
        <pc:picChg chg="add mod">
          <ac:chgData name="Bo Zheng" userId="80f25243-4b29-441a-b17e-d7a8d9bb5b23" providerId="ADAL" clId="{594196F3-AC55-4B1E-B38C-791C36F449A5}" dt="2021-10-29T04:17:36.744" v="5197" actId="1035"/>
          <ac:picMkLst>
            <pc:docMk/>
            <pc:sldMk cId="2268403985" sldId="258"/>
            <ac:picMk id="23" creationId="{98D94666-B003-42B0-BA03-145D4DEF4F0B}"/>
          </ac:picMkLst>
        </pc:picChg>
        <pc:picChg chg="add mod">
          <ac:chgData name="Bo Zheng" userId="80f25243-4b29-441a-b17e-d7a8d9bb5b23" providerId="ADAL" clId="{594196F3-AC55-4B1E-B38C-791C36F449A5}" dt="2021-10-29T02:36:19.352" v="4128" actId="1035"/>
          <ac:picMkLst>
            <pc:docMk/>
            <pc:sldMk cId="2268403985" sldId="258"/>
            <ac:picMk id="25" creationId="{84F25A97-9C52-401A-8294-406D03AE52CE}"/>
          </ac:picMkLst>
        </pc:picChg>
        <pc:picChg chg="add mod">
          <ac:chgData name="Bo Zheng" userId="80f25243-4b29-441a-b17e-d7a8d9bb5b23" providerId="ADAL" clId="{594196F3-AC55-4B1E-B38C-791C36F449A5}" dt="2021-10-29T04:17:36.744" v="5197" actId="1035"/>
          <ac:picMkLst>
            <pc:docMk/>
            <pc:sldMk cId="2268403985" sldId="258"/>
            <ac:picMk id="27" creationId="{DEFD8569-11A1-4D0C-9696-CF7E0DC6B256}"/>
          </ac:picMkLst>
        </pc:picChg>
        <pc:picChg chg="add mod">
          <ac:chgData name="Bo Zheng" userId="80f25243-4b29-441a-b17e-d7a8d9bb5b23" providerId="ADAL" clId="{594196F3-AC55-4B1E-B38C-791C36F449A5}" dt="2021-10-29T04:17:41.970" v="5200" actId="1035"/>
          <ac:picMkLst>
            <pc:docMk/>
            <pc:sldMk cId="2268403985" sldId="258"/>
            <ac:picMk id="29" creationId="{345B476E-8120-4016-865A-DCF8F398D032}"/>
          </ac:picMkLst>
        </pc:picChg>
      </pc:sldChg>
      <pc:sldChg chg="addSp delSp modSp new mod">
        <pc:chgData name="Bo Zheng" userId="80f25243-4b29-441a-b17e-d7a8d9bb5b23" providerId="ADAL" clId="{594196F3-AC55-4B1E-B38C-791C36F449A5}" dt="2021-10-29T02:56:19.227" v="4734" actId="478"/>
        <pc:sldMkLst>
          <pc:docMk/>
          <pc:sldMk cId="1437508334" sldId="259"/>
        </pc:sldMkLst>
        <pc:spChg chg="mod">
          <ac:chgData name="Bo Zheng" userId="80f25243-4b29-441a-b17e-d7a8d9bb5b23" providerId="ADAL" clId="{594196F3-AC55-4B1E-B38C-791C36F449A5}" dt="2021-10-28T17:17:06.890" v="1885" actId="20577"/>
          <ac:spMkLst>
            <pc:docMk/>
            <pc:sldMk cId="1437508334" sldId="259"/>
            <ac:spMk id="2" creationId="{C39411AE-126A-472F-B1D3-B9ECDA4828A5}"/>
          </ac:spMkLst>
        </pc:spChg>
        <pc:spChg chg="mod">
          <ac:chgData name="Bo Zheng" userId="80f25243-4b29-441a-b17e-d7a8d9bb5b23" providerId="ADAL" clId="{594196F3-AC55-4B1E-B38C-791C36F449A5}" dt="2021-10-29T02:55:50.776" v="4724" actId="14100"/>
          <ac:spMkLst>
            <pc:docMk/>
            <pc:sldMk cId="1437508334" sldId="259"/>
            <ac:spMk id="3" creationId="{9C429812-20FB-40E1-889E-F58C4BC5F909}"/>
          </ac:spMkLst>
        </pc:spChg>
        <pc:picChg chg="add del mod">
          <ac:chgData name="Bo Zheng" userId="80f25243-4b29-441a-b17e-d7a8d9bb5b23" providerId="ADAL" clId="{594196F3-AC55-4B1E-B38C-791C36F449A5}" dt="2021-10-28T07:01:33.137" v="521" actId="478"/>
          <ac:picMkLst>
            <pc:docMk/>
            <pc:sldMk cId="1437508334" sldId="259"/>
            <ac:picMk id="5" creationId="{26F345EE-57A8-4B58-9A0B-C0C346A25AF4}"/>
          </ac:picMkLst>
        </pc:picChg>
        <pc:picChg chg="add mod">
          <ac:chgData name="Bo Zheng" userId="80f25243-4b29-441a-b17e-d7a8d9bb5b23" providerId="ADAL" clId="{594196F3-AC55-4B1E-B38C-791C36F449A5}" dt="2021-10-28T17:20:40.569" v="2032" actId="1035"/>
          <ac:picMkLst>
            <pc:docMk/>
            <pc:sldMk cId="1437508334" sldId="259"/>
            <ac:picMk id="7" creationId="{060D684C-6930-4B2F-B6A7-1400D55EC70E}"/>
          </ac:picMkLst>
        </pc:picChg>
        <pc:picChg chg="add del mod">
          <ac:chgData name="Bo Zheng" userId="80f25243-4b29-441a-b17e-d7a8d9bb5b23" providerId="ADAL" clId="{594196F3-AC55-4B1E-B38C-791C36F449A5}" dt="2021-10-28T17:13:41.820" v="1728" actId="21"/>
          <ac:picMkLst>
            <pc:docMk/>
            <pc:sldMk cId="1437508334" sldId="259"/>
            <ac:picMk id="9" creationId="{E8256BB0-8013-4B75-A18C-198DB3E24C60}"/>
          </ac:picMkLst>
        </pc:picChg>
        <pc:picChg chg="add del mod">
          <ac:chgData name="Bo Zheng" userId="80f25243-4b29-441a-b17e-d7a8d9bb5b23" providerId="ADAL" clId="{594196F3-AC55-4B1E-B38C-791C36F449A5}" dt="2021-10-29T02:56:19.227" v="4734" actId="478"/>
          <ac:picMkLst>
            <pc:docMk/>
            <pc:sldMk cId="1437508334" sldId="259"/>
            <ac:picMk id="11" creationId="{AB0235F6-BC04-4AE8-B4E6-20B0122406C8}"/>
          </ac:picMkLst>
        </pc:picChg>
        <pc:picChg chg="add del mod">
          <ac:chgData name="Bo Zheng" userId="80f25243-4b29-441a-b17e-d7a8d9bb5b23" providerId="ADAL" clId="{594196F3-AC55-4B1E-B38C-791C36F449A5}" dt="2021-10-29T02:56:17.978" v="4733" actId="22"/>
          <ac:picMkLst>
            <pc:docMk/>
            <pc:sldMk cId="1437508334" sldId="259"/>
            <ac:picMk id="13" creationId="{8AD09645-BA77-422D-A8CD-35215F2BEC23}"/>
          </ac:picMkLst>
        </pc:picChg>
      </pc:sldChg>
      <pc:sldChg chg="new del">
        <pc:chgData name="Bo Zheng" userId="80f25243-4b29-441a-b17e-d7a8d9bb5b23" providerId="ADAL" clId="{594196F3-AC55-4B1E-B38C-791C36F449A5}" dt="2021-10-28T06:50:15.112" v="69" actId="47"/>
        <pc:sldMkLst>
          <pc:docMk/>
          <pc:sldMk cId="3276288297" sldId="259"/>
        </pc:sldMkLst>
      </pc:sldChg>
      <pc:sldChg chg="addSp delSp modSp new mod">
        <pc:chgData name="Bo Zheng" userId="80f25243-4b29-441a-b17e-d7a8d9bb5b23" providerId="ADAL" clId="{594196F3-AC55-4B1E-B38C-791C36F449A5}" dt="2021-10-29T02:49:16.719" v="4376" actId="20577"/>
        <pc:sldMkLst>
          <pc:docMk/>
          <pc:sldMk cId="2276031844" sldId="260"/>
        </pc:sldMkLst>
        <pc:spChg chg="mod">
          <ac:chgData name="Bo Zheng" userId="80f25243-4b29-441a-b17e-d7a8d9bb5b23" providerId="ADAL" clId="{594196F3-AC55-4B1E-B38C-791C36F449A5}" dt="2021-10-28T07:13:21.297" v="590" actId="20577"/>
          <ac:spMkLst>
            <pc:docMk/>
            <pc:sldMk cId="2276031844" sldId="260"/>
            <ac:spMk id="2" creationId="{34FC42A8-1E8C-41DC-9203-2826A96190A6}"/>
          </ac:spMkLst>
        </pc:spChg>
        <pc:spChg chg="mod">
          <ac:chgData name="Bo Zheng" userId="80f25243-4b29-441a-b17e-d7a8d9bb5b23" providerId="ADAL" clId="{594196F3-AC55-4B1E-B38C-791C36F449A5}" dt="2021-10-29T02:49:16.719" v="4376" actId="20577"/>
          <ac:spMkLst>
            <pc:docMk/>
            <pc:sldMk cId="2276031844" sldId="260"/>
            <ac:spMk id="3" creationId="{6A2E9FB3-39E9-469B-BBA7-E23A0F4A2C3A}"/>
          </ac:spMkLst>
        </pc:spChg>
        <pc:picChg chg="add del mod">
          <ac:chgData name="Bo Zheng" userId="80f25243-4b29-441a-b17e-d7a8d9bb5b23" providerId="ADAL" clId="{594196F3-AC55-4B1E-B38C-791C36F449A5}" dt="2021-10-28T17:41:48.328" v="2570" actId="478"/>
          <ac:picMkLst>
            <pc:docMk/>
            <pc:sldMk cId="2276031844" sldId="260"/>
            <ac:picMk id="5" creationId="{49886AEB-A890-4227-8FAB-4467AD4F93E7}"/>
          </ac:picMkLst>
        </pc:picChg>
        <pc:picChg chg="add mod">
          <ac:chgData name="Bo Zheng" userId="80f25243-4b29-441a-b17e-d7a8d9bb5b23" providerId="ADAL" clId="{594196F3-AC55-4B1E-B38C-791C36F449A5}" dt="2021-10-28T17:42:21.950" v="2578" actId="1076"/>
          <ac:picMkLst>
            <pc:docMk/>
            <pc:sldMk cId="2276031844" sldId="260"/>
            <ac:picMk id="7" creationId="{EDE2E789-E87E-447D-A46B-B5552D786BF1}"/>
          </ac:picMkLst>
        </pc:picChg>
        <pc:picChg chg="add del mod">
          <ac:chgData name="Bo Zheng" userId="80f25243-4b29-441a-b17e-d7a8d9bb5b23" providerId="ADAL" clId="{594196F3-AC55-4B1E-B38C-791C36F449A5}" dt="2021-10-28T17:44:10.043" v="2615" actId="478"/>
          <ac:picMkLst>
            <pc:docMk/>
            <pc:sldMk cId="2276031844" sldId="260"/>
            <ac:picMk id="9" creationId="{F3295F9A-77FA-4F65-B545-CA073300ED1D}"/>
          </ac:picMkLst>
        </pc:picChg>
        <pc:picChg chg="add mod">
          <ac:chgData name="Bo Zheng" userId="80f25243-4b29-441a-b17e-d7a8d9bb5b23" providerId="ADAL" clId="{594196F3-AC55-4B1E-B38C-791C36F449A5}" dt="2021-10-28T17:44:19.064" v="2617" actId="1076"/>
          <ac:picMkLst>
            <pc:docMk/>
            <pc:sldMk cId="2276031844" sldId="260"/>
            <ac:picMk id="11" creationId="{12346818-7ECB-486A-8993-5D439E73621C}"/>
          </ac:picMkLst>
        </pc:picChg>
        <pc:picChg chg="add mod">
          <ac:chgData name="Bo Zheng" userId="80f25243-4b29-441a-b17e-d7a8d9bb5b23" providerId="ADAL" clId="{594196F3-AC55-4B1E-B38C-791C36F449A5}" dt="2021-10-28T17:44:38.741" v="2646" actId="1076"/>
          <ac:picMkLst>
            <pc:docMk/>
            <pc:sldMk cId="2276031844" sldId="260"/>
            <ac:picMk id="13" creationId="{836F7DC7-EFF0-406C-905B-19A4A0C6E5EF}"/>
          </ac:picMkLst>
        </pc:picChg>
        <pc:picChg chg="add del mod">
          <ac:chgData name="Bo Zheng" userId="80f25243-4b29-441a-b17e-d7a8d9bb5b23" providerId="ADAL" clId="{594196F3-AC55-4B1E-B38C-791C36F449A5}" dt="2021-10-28T17:46:01.760" v="2808" actId="478"/>
          <ac:picMkLst>
            <pc:docMk/>
            <pc:sldMk cId="2276031844" sldId="260"/>
            <ac:picMk id="15" creationId="{2F16A843-2059-496A-A78B-E488098F06A1}"/>
          </ac:picMkLst>
        </pc:picChg>
        <pc:picChg chg="add del mod">
          <ac:chgData name="Bo Zheng" userId="80f25243-4b29-441a-b17e-d7a8d9bb5b23" providerId="ADAL" clId="{594196F3-AC55-4B1E-B38C-791C36F449A5}" dt="2021-10-28T17:46:22.082" v="2812" actId="478"/>
          <ac:picMkLst>
            <pc:docMk/>
            <pc:sldMk cId="2276031844" sldId="260"/>
            <ac:picMk id="17" creationId="{9E5E128C-420C-4F68-9522-C6BA2C8D4B7A}"/>
          </ac:picMkLst>
        </pc:picChg>
        <pc:picChg chg="add mod">
          <ac:chgData name="Bo Zheng" userId="80f25243-4b29-441a-b17e-d7a8d9bb5b23" providerId="ADAL" clId="{594196F3-AC55-4B1E-B38C-791C36F449A5}" dt="2021-10-28T17:46:55.953" v="2855" actId="1035"/>
          <ac:picMkLst>
            <pc:docMk/>
            <pc:sldMk cId="2276031844" sldId="260"/>
            <ac:picMk id="19" creationId="{EA44F2AB-BEE9-4E51-B934-7D7644B6C16D}"/>
          </ac:picMkLst>
        </pc:picChg>
      </pc:sldChg>
      <pc:sldChg chg="addSp delSp modSp new mod">
        <pc:chgData name="Bo Zheng" userId="80f25243-4b29-441a-b17e-d7a8d9bb5b23" providerId="ADAL" clId="{594196F3-AC55-4B1E-B38C-791C36F449A5}" dt="2021-10-29T06:29:55.232" v="6297" actId="113"/>
        <pc:sldMkLst>
          <pc:docMk/>
          <pc:sldMk cId="2094618661" sldId="261"/>
        </pc:sldMkLst>
        <pc:spChg chg="mod">
          <ac:chgData name="Bo Zheng" userId="80f25243-4b29-441a-b17e-d7a8d9bb5b23" providerId="ADAL" clId="{594196F3-AC55-4B1E-B38C-791C36F449A5}" dt="2021-10-28T12:15:41.607" v="597"/>
          <ac:spMkLst>
            <pc:docMk/>
            <pc:sldMk cId="2094618661" sldId="261"/>
            <ac:spMk id="2" creationId="{1697873F-DCF8-4897-99B6-8C3899DC88F9}"/>
          </ac:spMkLst>
        </pc:spChg>
        <pc:spChg chg="mod">
          <ac:chgData name="Bo Zheng" userId="80f25243-4b29-441a-b17e-d7a8d9bb5b23" providerId="ADAL" clId="{594196F3-AC55-4B1E-B38C-791C36F449A5}" dt="2021-10-29T06:29:55.232" v="6297" actId="113"/>
          <ac:spMkLst>
            <pc:docMk/>
            <pc:sldMk cId="2094618661" sldId="261"/>
            <ac:spMk id="3" creationId="{F94470AF-AD07-4196-85CE-2DECD7E89730}"/>
          </ac:spMkLst>
        </pc:spChg>
        <pc:picChg chg="add del mod">
          <ac:chgData name="Bo Zheng" userId="80f25243-4b29-441a-b17e-d7a8d9bb5b23" providerId="ADAL" clId="{594196F3-AC55-4B1E-B38C-791C36F449A5}" dt="2021-10-29T03:01:23.942" v="4918" actId="478"/>
          <ac:picMkLst>
            <pc:docMk/>
            <pc:sldMk cId="2094618661" sldId="261"/>
            <ac:picMk id="5" creationId="{9758A3C9-CDA2-4E3F-A1FE-C953E817EFBF}"/>
          </ac:picMkLst>
        </pc:picChg>
        <pc:picChg chg="add mod">
          <ac:chgData name="Bo Zheng" userId="80f25243-4b29-441a-b17e-d7a8d9bb5b23" providerId="ADAL" clId="{594196F3-AC55-4B1E-B38C-791C36F449A5}" dt="2021-10-29T02:59:45.544" v="4857" actId="1036"/>
          <ac:picMkLst>
            <pc:docMk/>
            <pc:sldMk cId="2094618661" sldId="261"/>
            <ac:picMk id="7" creationId="{73B06F7B-61FE-4258-A4AD-8467CBB21F97}"/>
          </ac:picMkLst>
        </pc:picChg>
        <pc:picChg chg="add mod">
          <ac:chgData name="Bo Zheng" userId="80f25243-4b29-441a-b17e-d7a8d9bb5b23" providerId="ADAL" clId="{594196F3-AC55-4B1E-B38C-791C36F449A5}" dt="2021-10-29T02:54:05.656" v="4478" actId="1037"/>
          <ac:picMkLst>
            <pc:docMk/>
            <pc:sldMk cId="2094618661" sldId="261"/>
            <ac:picMk id="9" creationId="{24425DA0-ED84-4308-921D-89B2D630E935}"/>
          </ac:picMkLst>
        </pc:picChg>
        <pc:picChg chg="add mod">
          <ac:chgData name="Bo Zheng" userId="80f25243-4b29-441a-b17e-d7a8d9bb5b23" providerId="ADAL" clId="{594196F3-AC55-4B1E-B38C-791C36F449A5}" dt="2021-10-29T02:54:30.332" v="4495" actId="1037"/>
          <ac:picMkLst>
            <pc:docMk/>
            <pc:sldMk cId="2094618661" sldId="261"/>
            <ac:picMk id="11" creationId="{6A670EDA-2BA4-4604-8D07-BEE7DEAB8689}"/>
          </ac:picMkLst>
        </pc:picChg>
        <pc:picChg chg="add del">
          <ac:chgData name="Bo Zheng" userId="80f25243-4b29-441a-b17e-d7a8d9bb5b23" providerId="ADAL" clId="{594196F3-AC55-4B1E-B38C-791C36F449A5}" dt="2021-10-29T02:56:06.147" v="4727" actId="478"/>
          <ac:picMkLst>
            <pc:docMk/>
            <pc:sldMk cId="2094618661" sldId="261"/>
            <ac:picMk id="13" creationId="{A9652B3E-6C73-4328-A84E-6E5C02D2D4B0}"/>
          </ac:picMkLst>
        </pc:picChg>
      </pc:sldChg>
      <pc:sldChg chg="addSp modSp new mod">
        <pc:chgData name="Bo Zheng" userId="80f25243-4b29-441a-b17e-d7a8d9bb5b23" providerId="ADAL" clId="{594196F3-AC55-4B1E-B38C-791C36F449A5}" dt="2021-10-28T17:55:53.315" v="3123" actId="1076"/>
        <pc:sldMkLst>
          <pc:docMk/>
          <pc:sldMk cId="2801262342" sldId="262"/>
        </pc:sldMkLst>
        <pc:spChg chg="mod">
          <ac:chgData name="Bo Zheng" userId="80f25243-4b29-441a-b17e-d7a8d9bb5b23" providerId="ADAL" clId="{594196F3-AC55-4B1E-B38C-791C36F449A5}" dt="2021-10-28T12:20:18.836" v="603"/>
          <ac:spMkLst>
            <pc:docMk/>
            <pc:sldMk cId="2801262342" sldId="262"/>
            <ac:spMk id="2" creationId="{FB89F09F-889F-40AF-88F2-1D85F0660273}"/>
          </ac:spMkLst>
        </pc:spChg>
        <pc:spChg chg="mod">
          <ac:chgData name="Bo Zheng" userId="80f25243-4b29-441a-b17e-d7a8d9bb5b23" providerId="ADAL" clId="{594196F3-AC55-4B1E-B38C-791C36F449A5}" dt="2021-10-28T17:55:19.742" v="3101" actId="20577"/>
          <ac:spMkLst>
            <pc:docMk/>
            <pc:sldMk cId="2801262342" sldId="262"/>
            <ac:spMk id="3" creationId="{F4689D6C-E10B-42E7-B2A1-CFF9711E2EF9}"/>
          </ac:spMkLst>
        </pc:spChg>
        <pc:picChg chg="add mod">
          <ac:chgData name="Bo Zheng" userId="80f25243-4b29-441a-b17e-d7a8d9bb5b23" providerId="ADAL" clId="{594196F3-AC55-4B1E-B38C-791C36F449A5}" dt="2021-10-28T17:55:53.315" v="3123" actId="1076"/>
          <ac:picMkLst>
            <pc:docMk/>
            <pc:sldMk cId="2801262342" sldId="262"/>
            <ac:picMk id="5" creationId="{5A78F64D-0658-4D05-B3C4-0ABAB32629A1}"/>
          </ac:picMkLst>
        </pc:picChg>
        <pc:picChg chg="add mod">
          <ac:chgData name="Bo Zheng" userId="80f25243-4b29-441a-b17e-d7a8d9bb5b23" providerId="ADAL" clId="{594196F3-AC55-4B1E-B38C-791C36F449A5}" dt="2021-10-28T17:51:41.318" v="2992" actId="1038"/>
          <ac:picMkLst>
            <pc:docMk/>
            <pc:sldMk cId="2801262342" sldId="262"/>
            <ac:picMk id="7" creationId="{144221F7-1390-44FF-9282-5BC1E8AD4D2A}"/>
          </ac:picMkLst>
        </pc:picChg>
        <pc:picChg chg="add mod">
          <ac:chgData name="Bo Zheng" userId="80f25243-4b29-441a-b17e-d7a8d9bb5b23" providerId="ADAL" clId="{594196F3-AC55-4B1E-B38C-791C36F449A5}" dt="2021-10-28T17:55:44.537" v="3122" actId="1037"/>
          <ac:picMkLst>
            <pc:docMk/>
            <pc:sldMk cId="2801262342" sldId="262"/>
            <ac:picMk id="9" creationId="{64AABED5-0837-4C34-8205-9CBF82E09E52}"/>
          </ac:picMkLst>
        </pc:picChg>
        <pc:picChg chg="add mod">
          <ac:chgData name="Bo Zheng" userId="80f25243-4b29-441a-b17e-d7a8d9bb5b23" providerId="ADAL" clId="{594196F3-AC55-4B1E-B38C-791C36F449A5}" dt="2021-10-28T17:55:44.537" v="3122" actId="1037"/>
          <ac:picMkLst>
            <pc:docMk/>
            <pc:sldMk cId="2801262342" sldId="262"/>
            <ac:picMk id="11" creationId="{245F94B0-8D92-4DCF-BFD9-009325D878CB}"/>
          </ac:picMkLst>
        </pc:picChg>
        <pc:picChg chg="add mod">
          <ac:chgData name="Bo Zheng" userId="80f25243-4b29-441a-b17e-d7a8d9bb5b23" providerId="ADAL" clId="{594196F3-AC55-4B1E-B38C-791C36F449A5}" dt="2021-10-28T17:55:44.537" v="3122" actId="1037"/>
          <ac:picMkLst>
            <pc:docMk/>
            <pc:sldMk cId="2801262342" sldId="262"/>
            <ac:picMk id="13" creationId="{68B68503-E4E9-4E04-A545-596EAC7A67CB}"/>
          </ac:picMkLst>
        </pc:picChg>
      </pc:sldChg>
      <pc:sldChg chg="addSp delSp modSp new mod">
        <pc:chgData name="Bo Zheng" userId="80f25243-4b29-441a-b17e-d7a8d9bb5b23" providerId="ADAL" clId="{594196F3-AC55-4B1E-B38C-791C36F449A5}" dt="2021-10-28T18:04:17.345" v="3326" actId="1076"/>
        <pc:sldMkLst>
          <pc:docMk/>
          <pc:sldMk cId="834464914" sldId="263"/>
        </pc:sldMkLst>
        <pc:spChg chg="mod">
          <ac:chgData name="Bo Zheng" userId="80f25243-4b29-441a-b17e-d7a8d9bb5b23" providerId="ADAL" clId="{594196F3-AC55-4B1E-B38C-791C36F449A5}" dt="2021-10-28T12:27:12.139" v="797" actId="20577"/>
          <ac:spMkLst>
            <pc:docMk/>
            <pc:sldMk cId="834464914" sldId="263"/>
            <ac:spMk id="2" creationId="{E1567B4F-B3A4-449D-96BF-4F3C454335BD}"/>
          </ac:spMkLst>
        </pc:spChg>
        <pc:spChg chg="mod">
          <ac:chgData name="Bo Zheng" userId="80f25243-4b29-441a-b17e-d7a8d9bb5b23" providerId="ADAL" clId="{594196F3-AC55-4B1E-B38C-791C36F449A5}" dt="2021-10-28T17:56:47.667" v="3126" actId="27636"/>
          <ac:spMkLst>
            <pc:docMk/>
            <pc:sldMk cId="834464914" sldId="263"/>
            <ac:spMk id="3" creationId="{D32E5CFF-79FC-49BA-8F41-D493CB3C50F4}"/>
          </ac:spMkLst>
        </pc:spChg>
        <pc:picChg chg="add del mod">
          <ac:chgData name="Bo Zheng" userId="80f25243-4b29-441a-b17e-d7a8d9bb5b23" providerId="ADAL" clId="{594196F3-AC55-4B1E-B38C-791C36F449A5}" dt="2021-10-28T17:58:40.879" v="3134" actId="22"/>
          <ac:picMkLst>
            <pc:docMk/>
            <pc:sldMk cId="834464914" sldId="263"/>
            <ac:picMk id="5" creationId="{46676DFC-6BE0-4EF4-B673-701D9CFAEC40}"/>
          </ac:picMkLst>
        </pc:picChg>
        <pc:picChg chg="add mod">
          <ac:chgData name="Bo Zheng" userId="80f25243-4b29-441a-b17e-d7a8d9bb5b23" providerId="ADAL" clId="{594196F3-AC55-4B1E-B38C-791C36F449A5}" dt="2021-10-28T18:04:17.345" v="3326" actId="1076"/>
          <ac:picMkLst>
            <pc:docMk/>
            <pc:sldMk cId="834464914" sldId="263"/>
            <ac:picMk id="7" creationId="{58A40E1C-30E0-4149-8926-146CD4F585D6}"/>
          </ac:picMkLst>
        </pc:picChg>
        <pc:picChg chg="add mod">
          <ac:chgData name="Bo Zheng" userId="80f25243-4b29-441a-b17e-d7a8d9bb5b23" providerId="ADAL" clId="{594196F3-AC55-4B1E-B38C-791C36F449A5}" dt="2021-10-28T18:00:25.431" v="3223" actId="1036"/>
          <ac:picMkLst>
            <pc:docMk/>
            <pc:sldMk cId="834464914" sldId="263"/>
            <ac:picMk id="9" creationId="{AB09E54A-F025-4A89-AC56-414D2D243757}"/>
          </ac:picMkLst>
        </pc:picChg>
      </pc:sldChg>
      <pc:sldChg chg="addSp delSp modSp new mod modNotesTx">
        <pc:chgData name="Bo Zheng" userId="80f25243-4b29-441a-b17e-d7a8d9bb5b23" providerId="ADAL" clId="{594196F3-AC55-4B1E-B38C-791C36F449A5}" dt="2021-10-29T06:18:44.736" v="6276" actId="20577"/>
        <pc:sldMkLst>
          <pc:docMk/>
          <pc:sldMk cId="2304961022" sldId="264"/>
        </pc:sldMkLst>
        <pc:spChg chg="mod">
          <ac:chgData name="Bo Zheng" userId="80f25243-4b29-441a-b17e-d7a8d9bb5b23" providerId="ADAL" clId="{594196F3-AC55-4B1E-B38C-791C36F449A5}" dt="2021-10-28T12:27:01.676" v="779"/>
          <ac:spMkLst>
            <pc:docMk/>
            <pc:sldMk cId="2304961022" sldId="264"/>
            <ac:spMk id="2" creationId="{DCB96A4B-7C83-4447-A1BD-1A5CF7136302}"/>
          </ac:spMkLst>
        </pc:spChg>
        <pc:spChg chg="del">
          <ac:chgData name="Bo Zheng" userId="80f25243-4b29-441a-b17e-d7a8d9bb5b23" providerId="ADAL" clId="{594196F3-AC55-4B1E-B38C-791C36F449A5}" dt="2021-10-28T12:24:55.099" v="746" actId="478"/>
          <ac:spMkLst>
            <pc:docMk/>
            <pc:sldMk cId="2304961022" sldId="264"/>
            <ac:spMk id="3" creationId="{BB67547D-502D-4139-A63B-42430B924FF6}"/>
          </ac:spMkLst>
        </pc:spChg>
        <pc:spChg chg="add del mod">
          <ac:chgData name="Bo Zheng" userId="80f25243-4b29-441a-b17e-d7a8d9bb5b23" providerId="ADAL" clId="{594196F3-AC55-4B1E-B38C-791C36F449A5}" dt="2021-10-28T12:24:53.989" v="745"/>
          <ac:spMkLst>
            <pc:docMk/>
            <pc:sldMk cId="2304961022" sldId="264"/>
            <ac:spMk id="4" creationId="{398EB2E9-049B-4A1A-B932-FCA96E93AE24}"/>
          </ac:spMkLst>
        </pc:spChg>
        <pc:spChg chg="add mod">
          <ac:chgData name="Bo Zheng" userId="80f25243-4b29-441a-b17e-d7a8d9bb5b23" providerId="ADAL" clId="{594196F3-AC55-4B1E-B38C-791C36F449A5}" dt="2021-10-28T17:00:12.596" v="1572" actId="20577"/>
          <ac:spMkLst>
            <pc:docMk/>
            <pc:sldMk cId="2304961022" sldId="264"/>
            <ac:spMk id="7" creationId="{73D7B1FF-C0F3-415C-8A6B-27E18115463A}"/>
          </ac:spMkLst>
        </pc:spChg>
        <pc:picChg chg="add del mod">
          <ac:chgData name="Bo Zheng" userId="80f25243-4b29-441a-b17e-d7a8d9bb5b23" providerId="ADAL" clId="{594196F3-AC55-4B1E-B38C-791C36F449A5}" dt="2021-10-28T12:24:53.989" v="745"/>
          <ac:picMkLst>
            <pc:docMk/>
            <pc:sldMk cId="2304961022" sldId="264"/>
            <ac:picMk id="5" creationId="{1BBD93AF-C30E-449F-9C1B-653E5AEB2A90}"/>
          </ac:picMkLst>
        </pc:picChg>
        <pc:picChg chg="add del mod">
          <ac:chgData name="Bo Zheng" userId="80f25243-4b29-441a-b17e-d7a8d9bb5b23" providerId="ADAL" clId="{594196F3-AC55-4B1E-B38C-791C36F449A5}" dt="2021-10-28T12:24:53.989" v="745"/>
          <ac:picMkLst>
            <pc:docMk/>
            <pc:sldMk cId="2304961022" sldId="264"/>
            <ac:picMk id="6" creationId="{DD11BCEB-5878-446B-9B0E-70100C6FC16F}"/>
          </ac:picMkLst>
        </pc:picChg>
        <pc:picChg chg="add del mod">
          <ac:chgData name="Bo Zheng" userId="80f25243-4b29-441a-b17e-d7a8d9bb5b23" providerId="ADAL" clId="{594196F3-AC55-4B1E-B38C-791C36F449A5}" dt="2021-10-28T17:33:27.370" v="2277" actId="478"/>
          <ac:picMkLst>
            <pc:docMk/>
            <pc:sldMk cId="2304961022" sldId="264"/>
            <ac:picMk id="8" creationId="{AD71B376-5110-4993-BCAF-BE6D90616F08}"/>
          </ac:picMkLst>
        </pc:picChg>
        <pc:picChg chg="add mod">
          <ac:chgData name="Bo Zheng" userId="80f25243-4b29-441a-b17e-d7a8d9bb5b23" providerId="ADAL" clId="{594196F3-AC55-4B1E-B38C-791C36F449A5}" dt="2021-10-28T16:55:55.692" v="1377" actId="1076"/>
          <ac:picMkLst>
            <pc:docMk/>
            <pc:sldMk cId="2304961022" sldId="264"/>
            <ac:picMk id="9" creationId="{9A3C239B-D47E-495D-8F20-99634320C619}"/>
          </ac:picMkLst>
        </pc:picChg>
        <pc:picChg chg="add mod">
          <ac:chgData name="Bo Zheng" userId="80f25243-4b29-441a-b17e-d7a8d9bb5b23" providerId="ADAL" clId="{594196F3-AC55-4B1E-B38C-791C36F449A5}" dt="2021-10-28T16:54:03.673" v="1243" actId="1037"/>
          <ac:picMkLst>
            <pc:docMk/>
            <pc:sldMk cId="2304961022" sldId="264"/>
            <ac:picMk id="11" creationId="{BB5D4360-576C-437D-A6D0-12CC1C44533B}"/>
          </ac:picMkLst>
        </pc:picChg>
        <pc:picChg chg="add mod">
          <ac:chgData name="Bo Zheng" userId="80f25243-4b29-441a-b17e-d7a8d9bb5b23" providerId="ADAL" clId="{594196F3-AC55-4B1E-B38C-791C36F449A5}" dt="2021-10-28T16:54:06.756" v="1248" actId="1037"/>
          <ac:picMkLst>
            <pc:docMk/>
            <pc:sldMk cId="2304961022" sldId="264"/>
            <ac:picMk id="13" creationId="{658E0D0A-6A89-4A01-BABD-0743E7987DFD}"/>
          </ac:picMkLst>
        </pc:picChg>
        <pc:picChg chg="add mod">
          <ac:chgData name="Bo Zheng" userId="80f25243-4b29-441a-b17e-d7a8d9bb5b23" providerId="ADAL" clId="{594196F3-AC55-4B1E-B38C-791C36F449A5}" dt="2021-10-28T16:54:18.949" v="1256" actId="1037"/>
          <ac:picMkLst>
            <pc:docMk/>
            <pc:sldMk cId="2304961022" sldId="264"/>
            <ac:picMk id="15" creationId="{7896BC0D-6FC9-4861-863B-C316E9D1FA32}"/>
          </ac:picMkLst>
        </pc:picChg>
        <pc:picChg chg="add mod">
          <ac:chgData name="Bo Zheng" userId="80f25243-4b29-441a-b17e-d7a8d9bb5b23" providerId="ADAL" clId="{594196F3-AC55-4B1E-B38C-791C36F449A5}" dt="2021-10-28T16:59:30.004" v="1529" actId="1036"/>
          <ac:picMkLst>
            <pc:docMk/>
            <pc:sldMk cId="2304961022" sldId="264"/>
            <ac:picMk id="17" creationId="{B5DF2683-F665-4A37-8CEE-C50469D5F6A4}"/>
          </ac:picMkLst>
        </pc:picChg>
        <pc:picChg chg="add mod">
          <ac:chgData name="Bo Zheng" userId="80f25243-4b29-441a-b17e-d7a8d9bb5b23" providerId="ADAL" clId="{594196F3-AC55-4B1E-B38C-791C36F449A5}" dt="2021-10-28T16:59:32.090" v="1531" actId="1035"/>
          <ac:picMkLst>
            <pc:docMk/>
            <pc:sldMk cId="2304961022" sldId="264"/>
            <ac:picMk id="19" creationId="{4AD015AD-7026-40DA-AB52-386C3D9DE1FB}"/>
          </ac:picMkLst>
        </pc:picChg>
        <pc:picChg chg="add mod">
          <ac:chgData name="Bo Zheng" userId="80f25243-4b29-441a-b17e-d7a8d9bb5b23" providerId="ADAL" clId="{594196F3-AC55-4B1E-B38C-791C36F449A5}" dt="2021-10-28T17:33:37.135" v="2317" actId="1035"/>
          <ac:picMkLst>
            <pc:docMk/>
            <pc:sldMk cId="2304961022" sldId="264"/>
            <ac:picMk id="21" creationId="{C80A2E5D-88BB-436A-B585-97A344CADBAB}"/>
          </ac:picMkLst>
        </pc:picChg>
      </pc:sldChg>
      <pc:sldChg chg="addSp modSp new mod">
        <pc:chgData name="Bo Zheng" userId="80f25243-4b29-441a-b17e-d7a8d9bb5b23" providerId="ADAL" clId="{594196F3-AC55-4B1E-B38C-791C36F449A5}" dt="2021-10-28T18:11:53.253" v="3531" actId="1076"/>
        <pc:sldMkLst>
          <pc:docMk/>
          <pc:sldMk cId="3265659257" sldId="265"/>
        </pc:sldMkLst>
        <pc:spChg chg="mod">
          <ac:chgData name="Bo Zheng" userId="80f25243-4b29-441a-b17e-d7a8d9bb5b23" providerId="ADAL" clId="{594196F3-AC55-4B1E-B38C-791C36F449A5}" dt="2021-10-28T12:27:49.227" v="825" actId="20577"/>
          <ac:spMkLst>
            <pc:docMk/>
            <pc:sldMk cId="3265659257" sldId="265"/>
            <ac:spMk id="2" creationId="{E713D28A-7DAE-4DC1-A4A4-EDD8AA683EC0}"/>
          </ac:spMkLst>
        </pc:spChg>
        <pc:spChg chg="mod">
          <ac:chgData name="Bo Zheng" userId="80f25243-4b29-441a-b17e-d7a8d9bb5b23" providerId="ADAL" clId="{594196F3-AC55-4B1E-B38C-791C36F449A5}" dt="2021-10-28T18:11:27.799" v="3520" actId="20577"/>
          <ac:spMkLst>
            <pc:docMk/>
            <pc:sldMk cId="3265659257" sldId="265"/>
            <ac:spMk id="3" creationId="{410BC2BC-1278-46BF-B64B-30853966A945}"/>
          </ac:spMkLst>
        </pc:spChg>
        <pc:picChg chg="add mod">
          <ac:chgData name="Bo Zheng" userId="80f25243-4b29-441a-b17e-d7a8d9bb5b23" providerId="ADAL" clId="{594196F3-AC55-4B1E-B38C-791C36F449A5}" dt="2021-10-28T18:11:53.253" v="3531" actId="1076"/>
          <ac:picMkLst>
            <pc:docMk/>
            <pc:sldMk cId="3265659257" sldId="265"/>
            <ac:picMk id="5" creationId="{813F2C78-68AE-4678-9D29-5C73B712E396}"/>
          </ac:picMkLst>
        </pc:picChg>
      </pc:sldChg>
      <pc:sldChg chg="addSp modSp new mod">
        <pc:chgData name="Bo Zheng" userId="80f25243-4b29-441a-b17e-d7a8d9bb5b23" providerId="ADAL" clId="{594196F3-AC55-4B1E-B38C-791C36F449A5}" dt="2021-10-29T06:01:49.799" v="6256" actId="1076"/>
        <pc:sldMkLst>
          <pc:docMk/>
          <pc:sldMk cId="2135276282" sldId="266"/>
        </pc:sldMkLst>
        <pc:spChg chg="mod">
          <ac:chgData name="Bo Zheng" userId="80f25243-4b29-441a-b17e-d7a8d9bb5b23" providerId="ADAL" clId="{594196F3-AC55-4B1E-B38C-791C36F449A5}" dt="2021-10-28T12:29:28.139" v="874" actId="20577"/>
          <ac:spMkLst>
            <pc:docMk/>
            <pc:sldMk cId="2135276282" sldId="266"/>
            <ac:spMk id="2" creationId="{FF6CECCF-EEA5-4D7E-9B0D-27946CEEF5C5}"/>
          </ac:spMkLst>
        </pc:spChg>
        <pc:picChg chg="add mod">
          <ac:chgData name="Bo Zheng" userId="80f25243-4b29-441a-b17e-d7a8d9bb5b23" providerId="ADAL" clId="{594196F3-AC55-4B1E-B38C-791C36F449A5}" dt="2021-10-29T06:01:49.799" v="6256" actId="1076"/>
          <ac:picMkLst>
            <pc:docMk/>
            <pc:sldMk cId="2135276282" sldId="266"/>
            <ac:picMk id="5" creationId="{98F28FED-1E5C-4E86-B277-85685C7B371C}"/>
          </ac:picMkLst>
        </pc:picChg>
      </pc:sldChg>
      <pc:sldChg chg="addSp delSp modSp new mod modNotesTx">
        <pc:chgData name="Bo Zheng" userId="80f25243-4b29-441a-b17e-d7a8d9bb5b23" providerId="ADAL" clId="{594196F3-AC55-4B1E-B38C-791C36F449A5}" dt="2021-10-29T06:27:06.706" v="6296" actId="1036"/>
        <pc:sldMkLst>
          <pc:docMk/>
          <pc:sldMk cId="529901487" sldId="267"/>
        </pc:sldMkLst>
        <pc:spChg chg="mod">
          <ac:chgData name="Bo Zheng" userId="80f25243-4b29-441a-b17e-d7a8d9bb5b23" providerId="ADAL" clId="{594196F3-AC55-4B1E-B38C-791C36F449A5}" dt="2021-10-28T12:57:02.613" v="1004" actId="20577"/>
          <ac:spMkLst>
            <pc:docMk/>
            <pc:sldMk cId="529901487" sldId="267"/>
            <ac:spMk id="2" creationId="{16223208-9993-4DF7-9A16-2F9FA188DB5E}"/>
          </ac:spMkLst>
        </pc:spChg>
        <pc:spChg chg="add del mod">
          <ac:chgData name="Bo Zheng" userId="80f25243-4b29-441a-b17e-d7a8d9bb5b23" providerId="ADAL" clId="{594196F3-AC55-4B1E-B38C-791C36F449A5}" dt="2021-10-29T06:27:01.804" v="6290"/>
          <ac:spMkLst>
            <pc:docMk/>
            <pc:sldMk cId="529901487" sldId="267"/>
            <ac:spMk id="3" creationId="{37ACECF3-8121-4D89-A0D1-FB7B992F71D4}"/>
          </ac:spMkLst>
        </pc:spChg>
        <pc:picChg chg="add mod">
          <ac:chgData name="Bo Zheng" userId="80f25243-4b29-441a-b17e-d7a8d9bb5b23" providerId="ADAL" clId="{594196F3-AC55-4B1E-B38C-791C36F449A5}" dt="2021-10-29T06:27:06.706" v="6296" actId="1036"/>
          <ac:picMkLst>
            <pc:docMk/>
            <pc:sldMk cId="529901487" sldId="267"/>
            <ac:picMk id="5" creationId="{F40BAD7E-95F6-4DFC-B9AC-83746F9ED590}"/>
          </ac:picMkLst>
        </pc:picChg>
        <pc:picChg chg="add del mod ord">
          <ac:chgData name="Bo Zheng" userId="80f25243-4b29-441a-b17e-d7a8d9bb5b23" providerId="ADAL" clId="{594196F3-AC55-4B1E-B38C-791C36F449A5}" dt="2021-10-28T17:31:08.711" v="2114" actId="22"/>
          <ac:picMkLst>
            <pc:docMk/>
            <pc:sldMk cId="529901487" sldId="267"/>
            <ac:picMk id="7" creationId="{9961A8D3-1033-44C2-9881-3E92D016600E}"/>
          </ac:picMkLst>
        </pc:picChg>
        <pc:picChg chg="add del mod">
          <ac:chgData name="Bo Zheng" userId="80f25243-4b29-441a-b17e-d7a8d9bb5b23" providerId="ADAL" clId="{594196F3-AC55-4B1E-B38C-791C36F449A5}" dt="2021-10-28T17:32:04.822" v="2167" actId="478"/>
          <ac:picMkLst>
            <pc:docMk/>
            <pc:sldMk cId="529901487" sldId="267"/>
            <ac:picMk id="9" creationId="{BEEAA145-06AB-4366-8380-73CEC9C9A20E}"/>
          </ac:picMkLst>
        </pc:picChg>
        <pc:picChg chg="add mod">
          <ac:chgData name="Bo Zheng" userId="80f25243-4b29-441a-b17e-d7a8d9bb5b23" providerId="ADAL" clId="{594196F3-AC55-4B1E-B38C-791C36F449A5}" dt="2021-10-28T17:38:07.922" v="2390" actId="1036"/>
          <ac:picMkLst>
            <pc:docMk/>
            <pc:sldMk cId="529901487" sldId="267"/>
            <ac:picMk id="11" creationId="{9896F57A-5E57-4209-A798-7264274ABB6E}"/>
          </ac:picMkLst>
        </pc:picChg>
      </pc:sldChg>
      <pc:sldChg chg="addSp modSp new mod ord">
        <pc:chgData name="Bo Zheng" userId="80f25243-4b29-441a-b17e-d7a8d9bb5b23" providerId="ADAL" clId="{594196F3-AC55-4B1E-B38C-791C36F449A5}" dt="2021-10-29T03:14:47.870" v="4956" actId="1076"/>
        <pc:sldMkLst>
          <pc:docMk/>
          <pc:sldMk cId="3016347069" sldId="268"/>
        </pc:sldMkLst>
        <pc:spChg chg="mod">
          <ac:chgData name="Bo Zheng" userId="80f25243-4b29-441a-b17e-d7a8d9bb5b23" providerId="ADAL" clId="{594196F3-AC55-4B1E-B38C-791C36F449A5}" dt="2021-10-28T16:44:12.650" v="1025"/>
          <ac:spMkLst>
            <pc:docMk/>
            <pc:sldMk cId="3016347069" sldId="268"/>
            <ac:spMk id="2" creationId="{50FD1D43-FC2A-4850-9C2B-5CFFB4265338}"/>
          </ac:spMkLst>
        </pc:spChg>
        <pc:spChg chg="mod">
          <ac:chgData name="Bo Zheng" userId="80f25243-4b29-441a-b17e-d7a8d9bb5b23" providerId="ADAL" clId="{594196F3-AC55-4B1E-B38C-791C36F449A5}" dt="2021-10-29T03:14:43.089" v="4954"/>
          <ac:spMkLst>
            <pc:docMk/>
            <pc:sldMk cId="3016347069" sldId="268"/>
            <ac:spMk id="3" creationId="{6D3EF33C-8AD8-45EB-95C6-CD70816DE720}"/>
          </ac:spMkLst>
        </pc:spChg>
        <pc:picChg chg="add mod">
          <ac:chgData name="Bo Zheng" userId="80f25243-4b29-441a-b17e-d7a8d9bb5b23" providerId="ADAL" clId="{594196F3-AC55-4B1E-B38C-791C36F449A5}" dt="2021-10-29T03:14:47.870" v="4956" actId="1076"/>
          <ac:picMkLst>
            <pc:docMk/>
            <pc:sldMk cId="3016347069" sldId="268"/>
            <ac:picMk id="5" creationId="{315DC918-679E-444D-97D0-E326BC95E145}"/>
          </ac:picMkLst>
        </pc:picChg>
      </pc:sldChg>
      <pc:sldChg chg="modSp new mod ord">
        <pc:chgData name="Bo Zheng" userId="80f25243-4b29-441a-b17e-d7a8d9bb5b23" providerId="ADAL" clId="{594196F3-AC55-4B1E-B38C-791C36F449A5}" dt="2021-10-29T02:43:42.268" v="4291" actId="15"/>
        <pc:sldMkLst>
          <pc:docMk/>
          <pc:sldMk cId="2793062370" sldId="269"/>
        </pc:sldMkLst>
        <pc:spChg chg="mod">
          <ac:chgData name="Bo Zheng" userId="80f25243-4b29-441a-b17e-d7a8d9bb5b23" providerId="ADAL" clId="{594196F3-AC55-4B1E-B38C-791C36F449A5}" dt="2021-10-28T16:46:30.150" v="1044" actId="20577"/>
          <ac:spMkLst>
            <pc:docMk/>
            <pc:sldMk cId="2793062370" sldId="269"/>
            <ac:spMk id="2" creationId="{F897FA13-0753-419A-895D-8C005A677528}"/>
          </ac:spMkLst>
        </pc:spChg>
        <pc:spChg chg="mod">
          <ac:chgData name="Bo Zheng" userId="80f25243-4b29-441a-b17e-d7a8d9bb5b23" providerId="ADAL" clId="{594196F3-AC55-4B1E-B38C-791C36F449A5}" dt="2021-10-29T02:43:42.268" v="4291" actId="15"/>
          <ac:spMkLst>
            <pc:docMk/>
            <pc:sldMk cId="2793062370" sldId="269"/>
            <ac:spMk id="3" creationId="{FF601318-E407-40B1-99E2-BAB525ABCED0}"/>
          </ac:spMkLst>
        </pc:spChg>
      </pc:sldChg>
      <pc:sldChg chg="addSp delSp modSp new mod modNotesTx">
        <pc:chgData name="Bo Zheng" userId="80f25243-4b29-441a-b17e-d7a8d9bb5b23" providerId="ADAL" clId="{594196F3-AC55-4B1E-B38C-791C36F449A5}" dt="2021-10-29T06:24:53.835" v="6287" actId="20577"/>
        <pc:sldMkLst>
          <pc:docMk/>
          <pc:sldMk cId="896365550" sldId="270"/>
        </pc:sldMkLst>
        <pc:spChg chg="mod">
          <ac:chgData name="Bo Zheng" userId="80f25243-4b29-441a-b17e-d7a8d9bb5b23" providerId="ADAL" clId="{594196F3-AC55-4B1E-B38C-791C36F449A5}" dt="2021-10-28T17:13:51.874" v="1738" actId="20577"/>
          <ac:spMkLst>
            <pc:docMk/>
            <pc:sldMk cId="896365550" sldId="270"/>
            <ac:spMk id="2" creationId="{D74A4E83-9747-4A23-93FE-8E924EB91B88}"/>
          </ac:spMkLst>
        </pc:spChg>
        <pc:spChg chg="del mod">
          <ac:chgData name="Bo Zheng" userId="80f25243-4b29-441a-b17e-d7a8d9bb5b23" providerId="ADAL" clId="{594196F3-AC55-4B1E-B38C-791C36F449A5}" dt="2021-10-28T17:22:17.350" v="2053" actId="478"/>
          <ac:spMkLst>
            <pc:docMk/>
            <pc:sldMk cId="896365550" sldId="270"/>
            <ac:spMk id="3" creationId="{1A695597-FF07-4B35-8215-D606643A1E4E}"/>
          </ac:spMkLst>
        </pc:spChg>
        <pc:spChg chg="add del mod">
          <ac:chgData name="Bo Zheng" userId="80f25243-4b29-441a-b17e-d7a8d9bb5b23" providerId="ADAL" clId="{594196F3-AC55-4B1E-B38C-791C36F449A5}" dt="2021-10-28T17:22:20.820" v="2055" actId="478"/>
          <ac:spMkLst>
            <pc:docMk/>
            <pc:sldMk cId="896365550" sldId="270"/>
            <ac:spMk id="6" creationId="{5583D505-676D-4697-900B-DC2D4E825CA0}"/>
          </ac:spMkLst>
        </pc:spChg>
        <pc:spChg chg="add del mod">
          <ac:chgData name="Bo Zheng" userId="80f25243-4b29-441a-b17e-d7a8d9bb5b23" providerId="ADAL" clId="{594196F3-AC55-4B1E-B38C-791C36F449A5}" dt="2021-10-28T17:22:19.622" v="2054" actId="478"/>
          <ac:spMkLst>
            <pc:docMk/>
            <pc:sldMk cId="896365550" sldId="270"/>
            <ac:spMk id="8" creationId="{173C5665-C0B1-4A45-8735-B6FE94F71D38}"/>
          </ac:spMkLst>
        </pc:spChg>
        <pc:spChg chg="add mod">
          <ac:chgData name="Bo Zheng" userId="80f25243-4b29-441a-b17e-d7a8d9bb5b23" providerId="ADAL" clId="{594196F3-AC55-4B1E-B38C-791C36F449A5}" dt="2021-10-29T02:46:39.621" v="4328" actId="20577"/>
          <ac:spMkLst>
            <pc:docMk/>
            <pc:sldMk cId="896365550" sldId="270"/>
            <ac:spMk id="9" creationId="{61A999FA-F5B2-4DC0-BCBE-4B048CBAA35F}"/>
          </ac:spMkLst>
        </pc:spChg>
        <pc:picChg chg="add mod">
          <ac:chgData name="Bo Zheng" userId="80f25243-4b29-441a-b17e-d7a8d9bb5b23" providerId="ADAL" clId="{594196F3-AC55-4B1E-B38C-791C36F449A5}" dt="2021-10-29T02:46:23.616" v="4302" actId="1036"/>
          <ac:picMkLst>
            <pc:docMk/>
            <pc:sldMk cId="896365550" sldId="270"/>
            <ac:picMk id="5" creationId="{4F540BAB-66A2-4030-A606-8366A292B089}"/>
          </ac:picMkLst>
        </pc:picChg>
      </pc:sldChg>
      <pc:sldChg chg="addSp delSp modSp add mod modNotesTx">
        <pc:chgData name="Bo Zheng" userId="80f25243-4b29-441a-b17e-d7a8d9bb5b23" providerId="ADAL" clId="{594196F3-AC55-4B1E-B38C-791C36F449A5}" dt="2021-10-29T06:32:52.192" v="6454" actId="20577"/>
        <pc:sldMkLst>
          <pc:docMk/>
          <pc:sldMk cId="419827232" sldId="271"/>
        </pc:sldMkLst>
        <pc:spChg chg="mod">
          <ac:chgData name="Bo Zheng" userId="80f25243-4b29-441a-b17e-d7a8d9bb5b23" providerId="ADAL" clId="{594196F3-AC55-4B1E-B38C-791C36F449A5}" dt="2021-10-29T06:32:52.192" v="6454" actId="20577"/>
          <ac:spMkLst>
            <pc:docMk/>
            <pc:sldMk cId="419827232" sldId="271"/>
            <ac:spMk id="3" creationId="{D32E5CFF-79FC-49BA-8F41-D493CB3C50F4}"/>
          </ac:spMkLst>
        </pc:spChg>
        <pc:picChg chg="add mod">
          <ac:chgData name="Bo Zheng" userId="80f25243-4b29-441a-b17e-d7a8d9bb5b23" providerId="ADAL" clId="{594196F3-AC55-4B1E-B38C-791C36F449A5}" dt="2021-10-29T06:32:33.729" v="6401" actId="1036"/>
          <ac:picMkLst>
            <pc:docMk/>
            <pc:sldMk cId="419827232" sldId="271"/>
            <ac:picMk id="5" creationId="{2BCF44A4-904E-40D7-AF61-6A6254256CDA}"/>
          </ac:picMkLst>
        </pc:picChg>
        <pc:picChg chg="add del mod">
          <ac:chgData name="Bo Zheng" userId="80f25243-4b29-441a-b17e-d7a8d9bb5b23" providerId="ADAL" clId="{594196F3-AC55-4B1E-B38C-791C36F449A5}" dt="2021-10-28T18:03:23.657" v="3322" actId="478"/>
          <ac:picMkLst>
            <pc:docMk/>
            <pc:sldMk cId="419827232" sldId="271"/>
            <ac:picMk id="7" creationId="{156E3043-965A-4728-A118-DB0DD2378D53}"/>
          </ac:picMkLst>
        </pc:picChg>
        <pc:picChg chg="add mod">
          <ac:chgData name="Bo Zheng" userId="80f25243-4b29-441a-b17e-d7a8d9bb5b23" providerId="ADAL" clId="{594196F3-AC55-4B1E-B38C-791C36F449A5}" dt="2021-10-29T06:32:33.729" v="6401" actId="1036"/>
          <ac:picMkLst>
            <pc:docMk/>
            <pc:sldMk cId="419827232" sldId="271"/>
            <ac:picMk id="9" creationId="{60A51E41-50B2-43F2-A0C0-EB65174F5334}"/>
          </ac:picMkLst>
        </pc:picChg>
      </pc:sldChg>
      <pc:sldChg chg="addSp modSp add mod">
        <pc:chgData name="Bo Zheng" userId="80f25243-4b29-441a-b17e-d7a8d9bb5b23" providerId="ADAL" clId="{594196F3-AC55-4B1E-B38C-791C36F449A5}" dt="2021-10-28T18:09:20.351" v="3455" actId="1035"/>
        <pc:sldMkLst>
          <pc:docMk/>
          <pc:sldMk cId="3590539657" sldId="272"/>
        </pc:sldMkLst>
        <pc:spChg chg="mod">
          <ac:chgData name="Bo Zheng" userId="80f25243-4b29-441a-b17e-d7a8d9bb5b23" providerId="ADAL" clId="{594196F3-AC55-4B1E-B38C-791C36F449A5}" dt="2021-10-28T18:08:55.633" v="3410" actId="20577"/>
          <ac:spMkLst>
            <pc:docMk/>
            <pc:sldMk cId="3590539657" sldId="272"/>
            <ac:spMk id="3" creationId="{D32E5CFF-79FC-49BA-8F41-D493CB3C50F4}"/>
          </ac:spMkLst>
        </pc:spChg>
        <pc:picChg chg="add mod">
          <ac:chgData name="Bo Zheng" userId="80f25243-4b29-441a-b17e-d7a8d9bb5b23" providerId="ADAL" clId="{594196F3-AC55-4B1E-B38C-791C36F449A5}" dt="2021-10-28T18:09:14.292" v="3427" actId="1076"/>
          <ac:picMkLst>
            <pc:docMk/>
            <pc:sldMk cId="3590539657" sldId="272"/>
            <ac:picMk id="5" creationId="{B64C181C-2FD7-464F-928C-296E93CBB9CA}"/>
          </ac:picMkLst>
        </pc:picChg>
        <pc:picChg chg="add mod">
          <ac:chgData name="Bo Zheng" userId="80f25243-4b29-441a-b17e-d7a8d9bb5b23" providerId="ADAL" clId="{594196F3-AC55-4B1E-B38C-791C36F449A5}" dt="2021-10-28T18:09:20.351" v="3455" actId="1035"/>
          <ac:picMkLst>
            <pc:docMk/>
            <pc:sldMk cId="3590539657" sldId="272"/>
            <ac:picMk id="7" creationId="{9E24A5EE-6A5A-485D-9F2C-46AE04469732}"/>
          </ac:picMkLst>
        </pc:picChg>
      </pc:sldChg>
      <pc:sldChg chg="add del">
        <pc:chgData name="Bo Zheng" userId="80f25243-4b29-441a-b17e-d7a8d9bb5b23" providerId="ADAL" clId="{594196F3-AC55-4B1E-B38C-791C36F449A5}" dt="2021-10-28T18:09:37.001" v="3461" actId="47"/>
        <pc:sldMkLst>
          <pc:docMk/>
          <pc:sldMk cId="4081648364" sldId="273"/>
        </pc:sldMkLst>
      </pc:sldChg>
      <pc:sldChg chg="addSp modSp add mod modNotesTx">
        <pc:chgData name="Bo Zheng" userId="80f25243-4b29-441a-b17e-d7a8d9bb5b23" providerId="ADAL" clId="{594196F3-AC55-4B1E-B38C-791C36F449A5}" dt="2021-10-29T06:35:04.776" v="6493" actId="20577"/>
        <pc:sldMkLst>
          <pc:docMk/>
          <pc:sldMk cId="3762447566" sldId="274"/>
        </pc:sldMkLst>
        <pc:spChg chg="mod">
          <ac:chgData name="Bo Zheng" userId="80f25243-4b29-441a-b17e-d7a8d9bb5b23" providerId="ADAL" clId="{594196F3-AC55-4B1E-B38C-791C36F449A5}" dt="2021-10-29T06:35:04.776" v="6493" actId="20577"/>
          <ac:spMkLst>
            <pc:docMk/>
            <pc:sldMk cId="3762447566" sldId="274"/>
            <ac:spMk id="3" creationId="{D32E5CFF-79FC-49BA-8F41-D493CB3C50F4}"/>
          </ac:spMkLst>
        </pc:spChg>
        <pc:picChg chg="add mod">
          <ac:chgData name="Bo Zheng" userId="80f25243-4b29-441a-b17e-d7a8d9bb5b23" providerId="ADAL" clId="{594196F3-AC55-4B1E-B38C-791C36F449A5}" dt="2021-10-29T06:34:35.993" v="6486" actId="1035"/>
          <ac:picMkLst>
            <pc:docMk/>
            <pc:sldMk cId="3762447566" sldId="274"/>
            <ac:picMk id="5" creationId="{6187712B-AAAB-4B0F-ABBF-16F60A13CD7A}"/>
          </ac:picMkLst>
        </pc:picChg>
      </pc:sldChg>
      <pc:sldChg chg="addSp delSp modSp add mod">
        <pc:chgData name="Bo Zheng" userId="80f25243-4b29-441a-b17e-d7a8d9bb5b23" providerId="ADAL" clId="{594196F3-AC55-4B1E-B38C-791C36F449A5}" dt="2021-10-29T06:37:22.598" v="6496" actId="208"/>
        <pc:sldMkLst>
          <pc:docMk/>
          <pc:sldMk cId="3492539333" sldId="275"/>
        </pc:sldMkLst>
        <pc:spChg chg="mod">
          <ac:chgData name="Bo Zheng" userId="80f25243-4b29-441a-b17e-d7a8d9bb5b23" providerId="ADAL" clId="{594196F3-AC55-4B1E-B38C-791C36F449A5}" dt="2021-10-29T05:50:45.617" v="5723"/>
          <ac:spMkLst>
            <pc:docMk/>
            <pc:sldMk cId="3492539333" sldId="275"/>
            <ac:spMk id="3" creationId="{410BC2BC-1278-46BF-B64B-30853966A945}"/>
          </ac:spMkLst>
        </pc:spChg>
        <pc:spChg chg="add mod">
          <ac:chgData name="Bo Zheng" userId="80f25243-4b29-441a-b17e-d7a8d9bb5b23" providerId="ADAL" clId="{594196F3-AC55-4B1E-B38C-791C36F449A5}" dt="2021-10-29T06:37:22.598" v="6496" actId="208"/>
          <ac:spMkLst>
            <pc:docMk/>
            <pc:sldMk cId="3492539333" sldId="275"/>
            <ac:spMk id="12" creationId="{173CBF21-EF0F-4E93-ADD2-0A1EEC2344B0}"/>
          </ac:spMkLst>
        </pc:spChg>
        <pc:picChg chg="add del">
          <ac:chgData name="Bo Zheng" userId="80f25243-4b29-441a-b17e-d7a8d9bb5b23" providerId="ADAL" clId="{594196F3-AC55-4B1E-B38C-791C36F449A5}" dt="2021-10-29T00:39:29.255" v="3618" actId="22"/>
          <ac:picMkLst>
            <pc:docMk/>
            <pc:sldMk cId="3492539333" sldId="275"/>
            <ac:picMk id="5" creationId="{9BC34BD1-1AA9-4A5F-BE43-FE3FA6816D1D}"/>
          </ac:picMkLst>
        </pc:picChg>
        <pc:picChg chg="add del">
          <ac:chgData name="Bo Zheng" userId="80f25243-4b29-441a-b17e-d7a8d9bb5b23" providerId="ADAL" clId="{594196F3-AC55-4B1E-B38C-791C36F449A5}" dt="2021-10-29T00:39:29.255" v="3618" actId="22"/>
          <ac:picMkLst>
            <pc:docMk/>
            <pc:sldMk cId="3492539333" sldId="275"/>
            <ac:picMk id="7" creationId="{7E5C7B88-CAE3-4990-B8D8-14A5F8BF195B}"/>
          </ac:picMkLst>
        </pc:picChg>
        <pc:picChg chg="add mod">
          <ac:chgData name="Bo Zheng" userId="80f25243-4b29-441a-b17e-d7a8d9bb5b23" providerId="ADAL" clId="{594196F3-AC55-4B1E-B38C-791C36F449A5}" dt="2021-10-29T05:50:58.832" v="5748" actId="14100"/>
          <ac:picMkLst>
            <pc:docMk/>
            <pc:sldMk cId="3492539333" sldId="275"/>
            <ac:picMk id="9" creationId="{85FFA2BE-1E17-4B82-9771-EC50230ECDA8}"/>
          </ac:picMkLst>
        </pc:picChg>
        <pc:picChg chg="add mod">
          <ac:chgData name="Bo Zheng" userId="80f25243-4b29-441a-b17e-d7a8d9bb5b23" providerId="ADAL" clId="{594196F3-AC55-4B1E-B38C-791C36F449A5}" dt="2021-10-29T05:50:58.832" v="5748" actId="14100"/>
          <ac:picMkLst>
            <pc:docMk/>
            <pc:sldMk cId="3492539333" sldId="275"/>
            <ac:picMk id="11" creationId="{A67FCBD3-B2CE-409B-BC93-FF9E48526772}"/>
          </ac:picMkLst>
        </pc:picChg>
      </pc:sldChg>
      <pc:sldChg chg="addSp modSp add mod">
        <pc:chgData name="Bo Zheng" userId="80f25243-4b29-441a-b17e-d7a8d9bb5b23" providerId="ADAL" clId="{594196F3-AC55-4B1E-B38C-791C36F449A5}" dt="2021-10-29T06:39:53.546" v="6564" actId="20577"/>
        <pc:sldMkLst>
          <pc:docMk/>
          <pc:sldMk cId="1590865882" sldId="276"/>
        </pc:sldMkLst>
        <pc:spChg chg="mod">
          <ac:chgData name="Bo Zheng" userId="80f25243-4b29-441a-b17e-d7a8d9bb5b23" providerId="ADAL" clId="{594196F3-AC55-4B1E-B38C-791C36F449A5}" dt="2021-10-29T06:39:53.546" v="6564" actId="20577"/>
          <ac:spMkLst>
            <pc:docMk/>
            <pc:sldMk cId="1590865882" sldId="276"/>
            <ac:spMk id="3" creationId="{410BC2BC-1278-46BF-B64B-30853966A945}"/>
          </ac:spMkLst>
        </pc:spChg>
        <pc:picChg chg="add mod">
          <ac:chgData name="Bo Zheng" userId="80f25243-4b29-441a-b17e-d7a8d9bb5b23" providerId="ADAL" clId="{594196F3-AC55-4B1E-B38C-791C36F449A5}" dt="2021-10-29T06:39:27.904" v="6522" actId="1036"/>
          <ac:picMkLst>
            <pc:docMk/>
            <pc:sldMk cId="1590865882" sldId="276"/>
            <ac:picMk id="5" creationId="{BBE695D2-9231-4028-AF57-1D677B46B665}"/>
          </ac:picMkLst>
        </pc:picChg>
      </pc:sldChg>
      <pc:sldChg chg="addSp modSp add mod">
        <pc:chgData name="Bo Zheng" userId="80f25243-4b29-441a-b17e-d7a8d9bb5b23" providerId="ADAL" clId="{594196F3-AC55-4B1E-B38C-791C36F449A5}" dt="2021-10-29T06:40:37.209" v="6597" actId="20577"/>
        <pc:sldMkLst>
          <pc:docMk/>
          <pc:sldMk cId="492541431" sldId="277"/>
        </pc:sldMkLst>
        <pc:spChg chg="mod">
          <ac:chgData name="Bo Zheng" userId="80f25243-4b29-441a-b17e-d7a8d9bb5b23" providerId="ADAL" clId="{594196F3-AC55-4B1E-B38C-791C36F449A5}" dt="2021-10-29T06:40:37.209" v="6597" actId="20577"/>
          <ac:spMkLst>
            <pc:docMk/>
            <pc:sldMk cId="492541431" sldId="277"/>
            <ac:spMk id="3" creationId="{410BC2BC-1278-46BF-B64B-30853966A945}"/>
          </ac:spMkLst>
        </pc:spChg>
        <pc:picChg chg="add mod">
          <ac:chgData name="Bo Zheng" userId="80f25243-4b29-441a-b17e-d7a8d9bb5b23" providerId="ADAL" clId="{594196F3-AC55-4B1E-B38C-791C36F449A5}" dt="2021-10-29T06:40:19.164" v="6593" actId="1036"/>
          <ac:picMkLst>
            <pc:docMk/>
            <pc:sldMk cId="492541431" sldId="277"/>
            <ac:picMk id="5" creationId="{DDDA9571-8B94-432B-8BAC-EF85F887E56B}"/>
          </ac:picMkLst>
        </pc:picChg>
        <pc:picChg chg="add mod">
          <ac:chgData name="Bo Zheng" userId="80f25243-4b29-441a-b17e-d7a8d9bb5b23" providerId="ADAL" clId="{594196F3-AC55-4B1E-B38C-791C36F449A5}" dt="2021-10-29T06:40:19.164" v="6593" actId="1036"/>
          <ac:picMkLst>
            <pc:docMk/>
            <pc:sldMk cId="492541431" sldId="277"/>
            <ac:picMk id="7" creationId="{DB3EDADE-AB1D-4CEE-8930-817F51F91E96}"/>
          </ac:picMkLst>
        </pc:picChg>
      </pc:sldChg>
      <pc:sldChg chg="addSp delSp modSp add mod">
        <pc:chgData name="Bo Zheng" userId="80f25243-4b29-441a-b17e-d7a8d9bb5b23" providerId="ADAL" clId="{594196F3-AC55-4B1E-B38C-791C36F449A5}" dt="2021-10-29T06:41:44.507" v="6688" actId="20577"/>
        <pc:sldMkLst>
          <pc:docMk/>
          <pc:sldMk cId="2267971207" sldId="278"/>
        </pc:sldMkLst>
        <pc:spChg chg="mod">
          <ac:chgData name="Bo Zheng" userId="80f25243-4b29-441a-b17e-d7a8d9bb5b23" providerId="ADAL" clId="{594196F3-AC55-4B1E-B38C-791C36F449A5}" dt="2021-10-29T06:41:44.507" v="6688" actId="20577"/>
          <ac:spMkLst>
            <pc:docMk/>
            <pc:sldMk cId="2267971207" sldId="278"/>
            <ac:spMk id="3" creationId="{410BC2BC-1278-46BF-B64B-30853966A945}"/>
          </ac:spMkLst>
        </pc:spChg>
        <pc:picChg chg="add del mod">
          <ac:chgData name="Bo Zheng" userId="80f25243-4b29-441a-b17e-d7a8d9bb5b23" providerId="ADAL" clId="{594196F3-AC55-4B1E-B38C-791C36F449A5}" dt="2021-10-29T00:38:43.752" v="3603" actId="22"/>
          <ac:picMkLst>
            <pc:docMk/>
            <pc:sldMk cId="2267971207" sldId="278"/>
            <ac:picMk id="6" creationId="{DB17799E-27AE-43C1-A506-C9FD3B3CE911}"/>
          </ac:picMkLst>
        </pc:picChg>
        <pc:picChg chg="add mod">
          <ac:chgData name="Bo Zheng" userId="80f25243-4b29-441a-b17e-d7a8d9bb5b23" providerId="ADAL" clId="{594196F3-AC55-4B1E-B38C-791C36F449A5}" dt="2021-10-29T06:40:42.417" v="6619" actId="1035"/>
          <ac:picMkLst>
            <pc:docMk/>
            <pc:sldMk cId="2267971207" sldId="278"/>
            <ac:picMk id="8" creationId="{A7F0DDD1-524B-447D-AB54-93435D249422}"/>
          </ac:picMkLst>
        </pc:picChg>
        <pc:picChg chg="add mod">
          <ac:chgData name="Bo Zheng" userId="80f25243-4b29-441a-b17e-d7a8d9bb5b23" providerId="ADAL" clId="{594196F3-AC55-4B1E-B38C-791C36F449A5}" dt="2021-10-29T06:40:42.417" v="6619" actId="1035"/>
          <ac:picMkLst>
            <pc:docMk/>
            <pc:sldMk cId="2267971207" sldId="278"/>
            <ac:picMk id="10" creationId="{DED48935-A7A9-4C71-9553-7D80736D45B2}"/>
          </ac:picMkLst>
        </pc:picChg>
      </pc:sldChg>
      <pc:sldChg chg="modSp add mod">
        <pc:chgData name="Bo Zheng" userId="80f25243-4b29-441a-b17e-d7a8d9bb5b23" providerId="ADAL" clId="{594196F3-AC55-4B1E-B38C-791C36F449A5}" dt="2021-10-29T03:16:06.941" v="4959" actId="1076"/>
        <pc:sldMkLst>
          <pc:docMk/>
          <pc:sldMk cId="847681928" sldId="2076138364"/>
        </pc:sldMkLst>
        <pc:spChg chg="mod">
          <ac:chgData name="Bo Zheng" userId="80f25243-4b29-441a-b17e-d7a8d9bb5b23" providerId="ADAL" clId="{594196F3-AC55-4B1E-B38C-791C36F449A5}" dt="2021-10-29T03:16:06.941" v="4959" actId="1076"/>
          <ac:spMkLst>
            <pc:docMk/>
            <pc:sldMk cId="847681928" sldId="2076138364"/>
            <ac:spMk id="2" creationId="{2424201E-6B9E-CD48-9EC3-4428B1D0E4B4}"/>
          </ac:spMkLst>
        </pc:spChg>
      </pc:sldChg>
      <pc:sldChg chg="addSp modSp new mod">
        <pc:chgData name="Bo Zheng" userId="80f25243-4b29-441a-b17e-d7a8d9bb5b23" providerId="ADAL" clId="{594196F3-AC55-4B1E-B38C-791C36F449A5}" dt="2021-10-29T06:01:32.400" v="6255" actId="1076"/>
        <pc:sldMkLst>
          <pc:docMk/>
          <pc:sldMk cId="792551291" sldId="2076138365"/>
        </pc:sldMkLst>
        <pc:spChg chg="mod">
          <ac:chgData name="Bo Zheng" userId="80f25243-4b29-441a-b17e-d7a8d9bb5b23" providerId="ADAL" clId="{594196F3-AC55-4B1E-B38C-791C36F449A5}" dt="2021-10-29T05:02:19.419" v="5302" actId="20577"/>
          <ac:spMkLst>
            <pc:docMk/>
            <pc:sldMk cId="792551291" sldId="2076138365"/>
            <ac:spMk id="2" creationId="{63B740DC-6F38-40B2-9679-046CA94083A7}"/>
          </ac:spMkLst>
        </pc:spChg>
        <pc:picChg chg="add mod">
          <ac:chgData name="Bo Zheng" userId="80f25243-4b29-441a-b17e-d7a8d9bb5b23" providerId="ADAL" clId="{594196F3-AC55-4B1E-B38C-791C36F449A5}" dt="2021-10-29T06:01:32.400" v="6255" actId="1076"/>
          <ac:picMkLst>
            <pc:docMk/>
            <pc:sldMk cId="792551291" sldId="2076138365"/>
            <ac:picMk id="5" creationId="{701C1C53-8B36-4838-AC38-5908B0179A69}"/>
          </ac:picMkLst>
        </pc:picChg>
      </pc:sldChg>
      <pc:sldChg chg="addSp modSp new mod">
        <pc:chgData name="Bo Zheng" userId="80f25243-4b29-441a-b17e-d7a8d9bb5b23" providerId="ADAL" clId="{594196F3-AC55-4B1E-B38C-791C36F449A5}" dt="2021-10-29T06:01:20.902" v="6254" actId="1076"/>
        <pc:sldMkLst>
          <pc:docMk/>
          <pc:sldMk cId="1637936011" sldId="2076138366"/>
        </pc:sldMkLst>
        <pc:spChg chg="mod">
          <ac:chgData name="Bo Zheng" userId="80f25243-4b29-441a-b17e-d7a8d9bb5b23" providerId="ADAL" clId="{594196F3-AC55-4B1E-B38C-791C36F449A5}" dt="2021-10-29T05:07:41.533" v="5411" actId="20577"/>
          <ac:spMkLst>
            <pc:docMk/>
            <pc:sldMk cId="1637936011" sldId="2076138366"/>
            <ac:spMk id="2" creationId="{C543767C-F736-42CF-ABD7-5FD037B88FD7}"/>
          </ac:spMkLst>
        </pc:spChg>
        <pc:picChg chg="add mod">
          <ac:chgData name="Bo Zheng" userId="80f25243-4b29-441a-b17e-d7a8d9bb5b23" providerId="ADAL" clId="{594196F3-AC55-4B1E-B38C-791C36F449A5}" dt="2021-10-29T06:01:20.902" v="6254" actId="1076"/>
          <ac:picMkLst>
            <pc:docMk/>
            <pc:sldMk cId="1637936011" sldId="2076138366"/>
            <ac:picMk id="5" creationId="{B78803E1-CA8D-4E57-8270-CCC7AEB1B963}"/>
          </ac:picMkLst>
        </pc:picChg>
      </pc:sldChg>
      <pc:sldChg chg="addSp delSp modSp add mod">
        <pc:chgData name="Bo Zheng" userId="80f25243-4b29-441a-b17e-d7a8d9bb5b23" providerId="ADAL" clId="{594196F3-AC55-4B1E-B38C-791C36F449A5}" dt="2021-10-29T05:08:34.961" v="5417" actId="1076"/>
        <pc:sldMkLst>
          <pc:docMk/>
          <pc:sldMk cId="1696101773" sldId="2076138367"/>
        </pc:sldMkLst>
        <pc:picChg chg="del">
          <ac:chgData name="Bo Zheng" userId="80f25243-4b29-441a-b17e-d7a8d9bb5b23" providerId="ADAL" clId="{594196F3-AC55-4B1E-B38C-791C36F449A5}" dt="2021-10-29T05:08:14.779" v="5413" actId="478"/>
          <ac:picMkLst>
            <pc:docMk/>
            <pc:sldMk cId="1696101773" sldId="2076138367"/>
            <ac:picMk id="5" creationId="{B78803E1-CA8D-4E57-8270-CCC7AEB1B963}"/>
          </ac:picMkLst>
        </pc:picChg>
        <pc:picChg chg="add mod">
          <ac:chgData name="Bo Zheng" userId="80f25243-4b29-441a-b17e-d7a8d9bb5b23" providerId="ADAL" clId="{594196F3-AC55-4B1E-B38C-791C36F449A5}" dt="2021-10-29T05:08:34.961" v="5417" actId="1076"/>
          <ac:picMkLst>
            <pc:docMk/>
            <pc:sldMk cId="1696101773" sldId="2076138367"/>
            <ac:picMk id="6" creationId="{7187CA70-069E-497F-9FB1-20E49E1659D4}"/>
          </ac:picMkLst>
        </pc:picChg>
      </pc:sldChg>
      <pc:sldChg chg="modSp new mod">
        <pc:chgData name="Bo Zheng" userId="80f25243-4b29-441a-b17e-d7a8d9bb5b23" providerId="ADAL" clId="{594196F3-AC55-4B1E-B38C-791C36F449A5}" dt="2021-10-29T06:00:53.467" v="6253" actId="20577"/>
        <pc:sldMkLst>
          <pc:docMk/>
          <pc:sldMk cId="3477556568" sldId="2076138368"/>
        </pc:sldMkLst>
        <pc:spChg chg="mod">
          <ac:chgData name="Bo Zheng" userId="80f25243-4b29-441a-b17e-d7a8d9bb5b23" providerId="ADAL" clId="{594196F3-AC55-4B1E-B38C-791C36F449A5}" dt="2021-10-29T05:59:53.421" v="6164" actId="20577"/>
          <ac:spMkLst>
            <pc:docMk/>
            <pc:sldMk cId="3477556568" sldId="2076138368"/>
            <ac:spMk id="2" creationId="{E2A37E64-7743-4D23-BC31-2A58C58F46E2}"/>
          </ac:spMkLst>
        </pc:spChg>
        <pc:spChg chg="mod">
          <ac:chgData name="Bo Zheng" userId="80f25243-4b29-441a-b17e-d7a8d9bb5b23" providerId="ADAL" clId="{594196F3-AC55-4B1E-B38C-791C36F449A5}" dt="2021-10-29T06:00:53.467" v="6253" actId="20577"/>
          <ac:spMkLst>
            <pc:docMk/>
            <pc:sldMk cId="3477556568" sldId="2076138368"/>
            <ac:spMk id="3" creationId="{7D8764F4-3B14-4B93-B837-31EEAF02DE41}"/>
          </ac:spMkLst>
        </pc:spChg>
      </pc:sldChg>
      <pc:sldMasterChg chg="addSldLayout modSldLayout">
        <pc:chgData name="Bo Zheng" userId="80f25243-4b29-441a-b17e-d7a8d9bb5b23" providerId="ADAL" clId="{594196F3-AC55-4B1E-B38C-791C36F449A5}" dt="2021-10-29T03:15:58.439" v="4957" actId="22"/>
        <pc:sldMasterMkLst>
          <pc:docMk/>
          <pc:sldMasterMk cId="4281181782" sldId="2147483648"/>
        </pc:sldMasterMkLst>
        <pc:sldLayoutChg chg="modSp">
          <pc:chgData name="Bo Zheng" userId="80f25243-4b29-441a-b17e-d7a8d9bb5b23" providerId="ADAL" clId="{594196F3-AC55-4B1E-B38C-791C36F449A5}" dt="2021-10-28T06:45:39.129" v="26" actId="16037"/>
          <pc:sldLayoutMkLst>
            <pc:docMk/>
            <pc:sldMasterMk cId="4281181782" sldId="2147483648"/>
            <pc:sldLayoutMk cId="1245237263" sldId="2147483650"/>
          </pc:sldLayoutMkLst>
          <pc:spChg chg="mod">
            <ac:chgData name="Bo Zheng" userId="80f25243-4b29-441a-b17e-d7a8d9bb5b23" providerId="ADAL" clId="{594196F3-AC55-4B1E-B38C-791C36F449A5}" dt="2021-10-28T06:45:39.129" v="26" actId="16037"/>
            <ac:spMkLst>
              <pc:docMk/>
              <pc:sldMasterMk cId="4281181782" sldId="2147483648"/>
              <pc:sldLayoutMk cId="1245237263" sldId="2147483650"/>
              <ac:spMk id="2" creationId="{4FB3930B-BCAF-4FDE-916C-D5359D541A7D}"/>
            </ac:spMkLst>
          </pc:spChg>
          <pc:spChg chg="mod">
            <ac:chgData name="Bo Zheng" userId="80f25243-4b29-441a-b17e-d7a8d9bb5b23" providerId="ADAL" clId="{594196F3-AC55-4B1E-B38C-791C36F449A5}" dt="2021-10-28T06:45:39.129" v="26" actId="16037"/>
            <ac:spMkLst>
              <pc:docMk/>
              <pc:sldMasterMk cId="4281181782" sldId="2147483648"/>
              <pc:sldLayoutMk cId="1245237263" sldId="2147483650"/>
              <ac:spMk id="3" creationId="{82B995EC-DAF1-43B9-A9DD-EE6C9A16DFFA}"/>
            </ac:spMkLst>
          </pc:spChg>
          <pc:spChg chg="mod">
            <ac:chgData name="Bo Zheng" userId="80f25243-4b29-441a-b17e-d7a8d9bb5b23" providerId="ADAL" clId="{594196F3-AC55-4B1E-B38C-791C36F449A5}" dt="2021-10-28T06:45:39.129" v="26" actId="16037"/>
            <ac:spMkLst>
              <pc:docMk/>
              <pc:sldMasterMk cId="4281181782" sldId="2147483648"/>
              <pc:sldLayoutMk cId="1245237263" sldId="2147483650"/>
              <ac:spMk id="4" creationId="{25FD1EA2-657A-49F3-B537-2B2E307D250C}"/>
            </ac:spMkLst>
          </pc:spChg>
          <pc:spChg chg="mod">
            <ac:chgData name="Bo Zheng" userId="80f25243-4b29-441a-b17e-d7a8d9bb5b23" providerId="ADAL" clId="{594196F3-AC55-4B1E-B38C-791C36F449A5}" dt="2021-10-28T06:45:39.129" v="26" actId="16037"/>
            <ac:spMkLst>
              <pc:docMk/>
              <pc:sldMasterMk cId="4281181782" sldId="2147483648"/>
              <pc:sldLayoutMk cId="1245237263" sldId="2147483650"/>
              <ac:spMk id="5" creationId="{3E8F43BE-9759-402F-B153-204B68305467}"/>
            </ac:spMkLst>
          </pc:spChg>
          <pc:spChg chg="mod">
            <ac:chgData name="Bo Zheng" userId="80f25243-4b29-441a-b17e-d7a8d9bb5b23" providerId="ADAL" clId="{594196F3-AC55-4B1E-B38C-791C36F449A5}" dt="2021-10-28T06:45:39.129" v="26" actId="16037"/>
            <ac:spMkLst>
              <pc:docMk/>
              <pc:sldMasterMk cId="4281181782" sldId="2147483648"/>
              <pc:sldLayoutMk cId="1245237263" sldId="2147483650"/>
              <ac:spMk id="6" creationId="{65D388FD-53A8-48F1-9884-43AD7F855497}"/>
            </ac:spMkLst>
          </pc:spChg>
        </pc:sldLayoutChg>
        <pc:sldLayoutChg chg="add mod">
          <pc:chgData name="Bo Zheng" userId="80f25243-4b29-441a-b17e-d7a8d9bb5b23" providerId="ADAL" clId="{594196F3-AC55-4B1E-B38C-791C36F449A5}" dt="2021-10-29T03:15:58.439" v="4957" actId="22"/>
          <pc:sldLayoutMkLst>
            <pc:docMk/>
            <pc:sldMasterMk cId="4281181782" sldId="2147483648"/>
            <pc:sldLayoutMk cId="3671413512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5A565-8040-4DB7-BB7A-F2E1BB5D2A5D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1432-2028-43CC-B782-8F902E9E8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2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更像是</a:t>
            </a:r>
            <a:r>
              <a:rPr lang="en-US" altLang="zh-CN" dirty="0"/>
              <a:t>ft </a:t>
            </a:r>
            <a:r>
              <a:rPr lang="en-US" altLang="zh-CN" dirty="0" err="1"/>
              <a:t>moe</a:t>
            </a:r>
            <a:r>
              <a:rPr lang="zh-CN" altLang="en-US" dirty="0"/>
              <a:t>的</a:t>
            </a:r>
            <a:r>
              <a:rPr lang="en-US" altLang="zh-CN" dirty="0"/>
              <a:t>trick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01432-2028-43CC-B782-8F902E9E82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routing</a:t>
            </a:r>
            <a:r>
              <a:rPr lang="zh-CN" altLang="en-US" dirty="0"/>
              <a:t>，选中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experts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01432-2028-43CC-B782-8F902E9E82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8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</a:t>
            </a:r>
            <a:r>
              <a:rPr lang="zh-CN" altLang="en-US" dirty="0"/>
              <a:t>在</a:t>
            </a:r>
            <a:r>
              <a:rPr lang="en-US" altLang="zh-CN" dirty="0"/>
              <a:t>inference</a:t>
            </a:r>
            <a:r>
              <a:rPr lang="zh-CN" altLang="en-US" dirty="0"/>
              <a:t>的时候只需要一次</a:t>
            </a:r>
            <a:r>
              <a:rPr lang="en-US" altLang="zh-CN" dirty="0"/>
              <a:t>forward</a:t>
            </a:r>
            <a:r>
              <a:rPr lang="zh-CN" altLang="en-US" dirty="0"/>
              <a:t>，普通的</a:t>
            </a:r>
            <a:r>
              <a:rPr lang="en-US" altLang="zh-CN" dirty="0"/>
              <a:t>ensemble</a:t>
            </a:r>
            <a:r>
              <a:rPr lang="zh-CN" altLang="en-US" dirty="0"/>
              <a:t>需要</a:t>
            </a:r>
            <a:r>
              <a:rPr lang="en-US" altLang="zh-CN" dirty="0"/>
              <a:t>M</a:t>
            </a:r>
            <a:r>
              <a:rPr lang="zh-CN" altLang="en-US" dirty="0"/>
              <a:t>次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01432-2028-43CC-B782-8F902E9E82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3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MoE</a:t>
            </a:r>
            <a:r>
              <a:rPr lang="zh-CN" altLang="en-US" dirty="0"/>
              <a:t>不能完全取代</a:t>
            </a:r>
            <a:r>
              <a:rPr lang="en-US" altLang="zh-CN" dirty="0"/>
              <a:t>ensemble</a:t>
            </a:r>
            <a:r>
              <a:rPr lang="zh-CN" altLang="en-US" dirty="0"/>
              <a:t>的作用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01432-2028-43CC-B782-8F902E9E82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Expected calibration error</a:t>
            </a:r>
          </a:p>
          <a:p>
            <a:r>
              <a:rPr lang="en-US" dirty="0"/>
              <a:t>Two V-</a:t>
            </a:r>
            <a:r>
              <a:rPr lang="en-US" dirty="0" err="1"/>
              <a:t>MoEs</a:t>
            </a:r>
            <a:r>
              <a:rPr lang="en-US" dirty="0"/>
              <a:t> with K=1 provides a much higher diversity of 0.073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01432-2028-43CC-B782-8F902E9E82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77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参数量大</a:t>
            </a:r>
            <a:r>
              <a:rPr lang="en-US" altLang="zh-CN" dirty="0"/>
              <a:t>-&gt;overfitting-&gt;less</a:t>
            </a:r>
            <a:r>
              <a:rPr lang="zh-CN" altLang="en-US" dirty="0"/>
              <a:t> </a:t>
            </a:r>
            <a:r>
              <a:rPr lang="en-US" altLang="zh-CN" dirty="0"/>
              <a:t>diversity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01432-2028-43CC-B782-8F902E9E82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</a:t>
            </a:r>
            <a:r>
              <a:rPr lang="en-US" dirty="0" err="1"/>
              <a:t>M</a:t>
            </a:r>
            <a:r>
              <a:rPr lang="en-US" altLang="zh-CN" dirty="0" err="1"/>
              <a:t>oE</a:t>
            </a:r>
            <a:r>
              <a:rPr lang="en-US" altLang="zh-CN" dirty="0"/>
              <a:t> transfer</a:t>
            </a:r>
            <a:r>
              <a:rPr lang="zh-CN" altLang="en-US" dirty="0"/>
              <a:t>的更好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01432-2028-43CC-B782-8F902E9E82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01432-2028-43CC-B782-8F902E9E82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73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01432-2028-43CC-B782-8F902E9E82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4A930-B10D-4C1D-BFD2-DFD632EDB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366B46-4C2E-4DD6-819C-937B5FB12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6049A-0891-4EE3-B5C8-91AAE4D9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5C56-B1BA-46A9-852D-D68AAAA8071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D8E04-9CD7-4085-9DD2-4FE47E4B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F84AA-FB85-4133-811F-15419F48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325-CCD6-42C2-BE18-231F899D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CAA3F-1629-4B09-BAB1-E52B45E5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126D07-B980-4959-A1FE-9DF385973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44680-AF0D-4CD9-A941-C0161C90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5C56-B1BA-46A9-852D-D68AAAA8071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10859-1FBB-4C96-88E6-BE253435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4CB75-4AEB-4CC0-AAC4-3DD31E2A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325-CCD6-42C2-BE18-231F899D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69FFD6-5ABF-43DA-8D71-58EEC8A75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C18AF-B19B-497C-9200-29F7F8800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9118A-AE1B-4716-BB69-9B5E4191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5C56-B1BA-46A9-852D-D68AAAA8071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E6C13-21B2-41E3-B4E4-33C33EBD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FD843-0389-4C20-A46C-3960395B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325-CCD6-42C2-BE18-231F899D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4135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 userDrawn="1">
          <p15:clr>
            <a:srgbClr val="A4A3A4"/>
          </p15:clr>
        </p15:guide>
        <p15:guide id="15" pos="3348" userDrawn="1">
          <p15:clr>
            <a:srgbClr val="A4A3A4"/>
          </p15:clr>
        </p15:guide>
        <p15:guide id="16" pos="3754" userDrawn="1">
          <p15:clr>
            <a:srgbClr val="A4A3A4"/>
          </p15:clr>
        </p15:guide>
        <p15:guide id="17" pos="3931" userDrawn="1">
          <p15:clr>
            <a:srgbClr val="A4A3A4"/>
          </p15:clr>
        </p15:guide>
        <p15:guide id="18" pos="4342" userDrawn="1">
          <p15:clr>
            <a:srgbClr val="A4A3A4"/>
          </p15:clr>
        </p15:guide>
        <p15:guide id="19" pos="4531" userDrawn="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3930B-BCAF-4FDE-916C-D5359D54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995EC-DAF1-43B9-A9DD-EE6C9A16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D1EA2-657A-49F3-B537-2B2E307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5C56-B1BA-46A9-852D-D68AAAA8071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F43BE-9759-402F-B153-204B6830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388FD-53A8-48F1-9884-43AD7F85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325-CCD6-42C2-BE18-231F899D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00AB2-1F2D-41C7-BE61-89EE479A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9D80D-B6D7-4444-95BE-1876343F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50F40-1F38-4B24-B640-2F32EAB3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5C56-B1BA-46A9-852D-D68AAAA8071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D940C-1A25-436E-A429-A924F3C6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6A5C3-011F-45F5-84A8-305892F2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325-CCD6-42C2-BE18-231F899D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BCFB8-C4B3-43E7-8B8B-EE0F766D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C8E8C-66AD-44AB-A98B-D91BBAFAD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83C51-1C5F-46E1-BD64-C7800CF35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0E818-156B-4F93-9082-3668070A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5C56-B1BA-46A9-852D-D68AAAA8071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9E05F-E0B5-4DB4-B9C0-30791596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0B4698-9692-46CD-8E2B-28A00E98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325-CCD6-42C2-BE18-231F899D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FAAB2-5B44-49B1-8C7D-BC6706F2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266EA0-8558-4827-B4C2-2A95600A6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D17CA-EB15-47B4-8F21-44E369EA7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F5956E-181C-488D-B35C-2FA2A72EE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5AC858-EE15-4D98-8E43-B9F235F47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37F8B5-A36B-4201-B5FE-DC78B6FE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5C56-B1BA-46A9-852D-D68AAAA8071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302D0-0293-4A09-AB22-619727DB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0E52A7-9EEA-4B4B-85EB-7EAF6132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325-CCD6-42C2-BE18-231F899D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3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9806F-C1AD-4FCD-99A0-C692389D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E2B0B8-2986-4C86-884E-C201625B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5C56-B1BA-46A9-852D-D68AAAA8071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6BB69E-364E-49FB-9840-4B5E6A4A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9D90A3-C238-476C-A8C0-1171ABBB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325-CCD6-42C2-BE18-231F899D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9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FCD6FD-AEF4-47D2-B81D-74CB1016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5C56-B1BA-46A9-852D-D68AAAA8071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DB1CB3-F2D9-4CBA-ADD0-273E75EE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347CD5-28D9-42A0-88DA-7208DCEA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325-CCD6-42C2-BE18-231F899D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7EA19-28F1-42CC-8241-CC15351E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4EDE4-03C5-4A92-9781-CA2F6375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B624C4-D9B1-46C6-AFB9-96172D633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BBF9D-DE4C-4A84-94DB-C7BFEDD7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5C56-B1BA-46A9-852D-D68AAAA8071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E1343-EB09-41AE-A238-18F35087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01A28-2B35-4063-BFCE-29B87F32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325-CCD6-42C2-BE18-231F899D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E239A-9E97-467E-961E-A5EA0E9DF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AEB6D9-4779-4E39-AB30-7451C35AC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A8DC2-222C-4852-AEDF-887560F8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0773E-FADD-47DB-A923-290C3E4E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5C56-B1BA-46A9-852D-D68AAAA8071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99664-2D79-4C56-BD50-4F1D93A3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37400-AFDF-4168-9A44-A68E1001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1325-CCD6-42C2-BE18-231F899D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7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EA32AB-3379-4A1E-90A6-0EA4FEB9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DF6AC-DC4A-46D4-88E2-DD865486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F87F8-4DD4-4401-BF2F-1A83A1D21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A5C56-B1BA-46A9-852D-D68AAAA8071E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69D0B-38FB-4B28-AF30-DC9D5E857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92098-9B72-411B-B914-7B6FA20FC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1325-CCD6-42C2-BE18-231F899D0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8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09CD4-E264-4DC1-8B4B-40E43D6DC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Sparse</a:t>
            </a:r>
            <a:r>
              <a:rPr lang="fr-FR" sz="4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fr-FR" sz="40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MoEs</a:t>
            </a:r>
            <a:r>
              <a:rPr lang="fr-FR" sz="4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fr-FR" sz="40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meet</a:t>
            </a:r>
            <a:r>
              <a:rPr lang="fr-FR" sz="40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Efficient Ensembles</a:t>
            </a:r>
            <a:endParaRPr 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34A0BC-175B-407B-9394-B8C0F4E37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https://arxiv.org/pdf/2110.03360.pdf</a:t>
            </a:r>
          </a:p>
        </p:txBody>
      </p:sp>
    </p:spTree>
    <p:extLst>
      <p:ext uri="{BB962C8B-B14F-4D97-AF65-F5344CB8AC3E}">
        <p14:creationId xmlns:p14="http://schemas.microsoft.com/office/powerpoint/2010/main" val="55972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D1D43-FC2A-4850-9C2B-5CFFB426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Batch Ensembles (</a:t>
            </a:r>
            <a:r>
              <a:rPr lang="en-US" dirty="0" err="1"/>
              <a:t>pBE</a:t>
            </a:r>
            <a:r>
              <a:rPr lang="en-US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EF33C-8AD8-45EB-95C6-CD70816D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overview of </a:t>
            </a:r>
            <a:r>
              <a:rPr lang="en-US" dirty="0" err="1"/>
              <a:t>pBE</a:t>
            </a:r>
            <a:r>
              <a:rPr lang="en-US" dirty="0"/>
              <a:t> with E = 6 experts, M = 2 partitions, sparsity of K = 2, and a “last-2” configuration.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5DC918-679E-444D-97D0-E326BC95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868223"/>
            <a:ext cx="9477375" cy="362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4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F09F-889F-40AF-88F2-1D85F066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Batch Ensembles (</a:t>
            </a:r>
            <a:r>
              <a:rPr lang="en-US" dirty="0" err="1"/>
              <a:t>pBE</a:t>
            </a:r>
            <a:r>
              <a:rPr lang="en-US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89D6C-E10B-42E7-B2A1-CFF9711E2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Partitioning w/o tiling</a:t>
            </a:r>
          </a:p>
          <a:p>
            <a:pPr lvl="1"/>
            <a:r>
              <a:rPr lang="en-US" dirty="0"/>
              <a:t>K x M selected experts per input:</a:t>
            </a:r>
          </a:p>
          <a:p>
            <a:r>
              <a:rPr lang="en-US" dirty="0"/>
              <a:t>Tiling w/o partitioning</a:t>
            </a:r>
          </a:p>
          <a:p>
            <a:pPr lvl="1"/>
            <a:r>
              <a:rPr lang="en-US" dirty="0"/>
              <a:t>To discourage select identical sets of experts</a:t>
            </a:r>
          </a:p>
          <a:p>
            <a:pPr lvl="1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78F64D-0658-4D05-B3C4-0ABAB326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4264025"/>
            <a:ext cx="6524625" cy="1838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4221F7-1390-44FF-9282-5BC1E8AD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092" y="2273140"/>
            <a:ext cx="4044315" cy="3876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AABED5-0837-4C34-8205-9CBF82E09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2" y="3633787"/>
            <a:ext cx="4295775" cy="333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5F94B0-8D92-4DCF-BFD9-009325D87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674" y="3660617"/>
            <a:ext cx="1323975" cy="276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B68503-E4E9-4E04-A545-596EAC7A6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7155" y="3643471"/>
            <a:ext cx="9429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6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67B4F-B3A4-449D-96BF-4F3C4543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valuation – V-</a:t>
            </a:r>
            <a:r>
              <a:rPr lang="en-US" altLang="zh-CN" dirty="0" err="1"/>
              <a:t>MoE</a:t>
            </a:r>
            <a:r>
              <a:rPr lang="en-US" altLang="zh-CN" dirty="0"/>
              <a:t> vs. </a:t>
            </a:r>
            <a:r>
              <a:rPr lang="en-US" altLang="zh-CN" dirty="0" err="1"/>
              <a:t>ViT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E5CFF-79FC-49BA-8F41-D493CB3C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Ensembles help V-</a:t>
            </a:r>
            <a:r>
              <a:rPr lang="en-US" dirty="0" err="1"/>
              <a:t>MoE</a:t>
            </a:r>
            <a:r>
              <a:rPr lang="en-US" dirty="0"/>
              <a:t> just as much as </a:t>
            </a:r>
            <a:r>
              <a:rPr lang="en-US" dirty="0" err="1"/>
              <a:t>ViT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A40E1C-30E0-4149-8926-146CD4F58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04" y="4526916"/>
            <a:ext cx="7079387" cy="22237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09E54A-F025-4A89-AC56-414D2D243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86" y="2266761"/>
            <a:ext cx="2123225" cy="21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6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67B4F-B3A4-449D-96BF-4F3C4543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valuation – V-</a:t>
            </a:r>
            <a:r>
              <a:rPr lang="en-US" altLang="zh-CN" dirty="0" err="1"/>
              <a:t>MoE</a:t>
            </a:r>
            <a:r>
              <a:rPr lang="en-US" altLang="zh-CN" dirty="0"/>
              <a:t> vs. </a:t>
            </a:r>
            <a:r>
              <a:rPr lang="en-US" altLang="zh-CN" dirty="0" err="1"/>
              <a:t>ViT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E5CFF-79FC-49BA-8F41-D493CB3C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ViT</a:t>
            </a:r>
            <a:r>
              <a:rPr lang="en-US" dirty="0"/>
              <a:t> consistently provides better ECE than V-</a:t>
            </a:r>
            <a:r>
              <a:rPr lang="en-US" dirty="0" err="1"/>
              <a:t>MoE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Even with better NLL</a:t>
            </a:r>
          </a:p>
          <a:p>
            <a:r>
              <a:rPr lang="en-US" dirty="0"/>
              <a:t>ECE is not consistent for different </a:t>
            </a:r>
            <a:r>
              <a:rPr lang="en-US" dirty="0" err="1"/>
              <a:t>ViT</a:t>
            </a:r>
            <a:r>
              <a:rPr lang="en-US" dirty="0"/>
              <a:t>/V-</a:t>
            </a:r>
            <a:r>
              <a:rPr lang="en-US" dirty="0" err="1"/>
              <a:t>MoE</a:t>
            </a:r>
            <a:r>
              <a:rPr lang="en-US" dirty="0"/>
              <a:t> families.</a:t>
            </a:r>
          </a:p>
          <a:p>
            <a:pPr lvl="1"/>
            <a:r>
              <a:rPr lang="en-US" dirty="0"/>
              <a:t>Increasing model size does not improve calibration, while </a:t>
            </a:r>
            <a:r>
              <a:rPr lang="en-US" dirty="0" err="1"/>
              <a:t>ensembling</a:t>
            </a:r>
            <a:r>
              <a:rPr lang="en-US" dirty="0"/>
              <a:t> does.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CF44A4-904E-40D7-AF61-6A6254256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362" y="3917442"/>
            <a:ext cx="2023274" cy="18996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A51E41-50B2-43F2-A0C0-EB65174F5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277" y="5952044"/>
            <a:ext cx="6937445" cy="4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67B4F-B3A4-449D-96BF-4F3C4543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valuation – V-</a:t>
            </a:r>
            <a:r>
              <a:rPr lang="en-US" altLang="zh-CN" dirty="0" err="1"/>
              <a:t>MoE</a:t>
            </a:r>
            <a:r>
              <a:rPr lang="en-US" altLang="zh-CN" dirty="0"/>
              <a:t> vs. </a:t>
            </a:r>
            <a:r>
              <a:rPr lang="en-US" altLang="zh-CN" dirty="0" err="1"/>
              <a:t>ViT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E5CFF-79FC-49BA-8F41-D493CB3C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V-</a:t>
            </a:r>
            <a:r>
              <a:rPr lang="en-US" dirty="0" err="1"/>
              <a:t>MoE</a:t>
            </a:r>
            <a:r>
              <a:rPr lang="en-US" dirty="0"/>
              <a:t> outperforms </a:t>
            </a:r>
            <a:r>
              <a:rPr lang="en-US" dirty="0" err="1"/>
              <a:t>ViT</a:t>
            </a:r>
            <a:r>
              <a:rPr lang="en-US" dirty="0"/>
              <a:t> in OOD detection.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4C181C-2FD7-464F-928C-296E93CB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90" y="2456397"/>
            <a:ext cx="5725019" cy="1945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24A5EE-6A5A-485D-9F2C-46AE0446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277" y="4408994"/>
            <a:ext cx="6937445" cy="4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3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67B4F-B3A4-449D-96BF-4F3C4543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valuation – V-</a:t>
            </a:r>
            <a:r>
              <a:rPr lang="en-US" altLang="zh-CN" dirty="0" err="1"/>
              <a:t>MoE</a:t>
            </a:r>
            <a:r>
              <a:rPr lang="en-US" altLang="zh-CN" dirty="0"/>
              <a:t> vs. </a:t>
            </a:r>
            <a:r>
              <a:rPr lang="en-US" altLang="zh-CN" dirty="0" err="1"/>
              <a:t>ViT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E5CFF-79FC-49BA-8F41-D493CB3C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smaller </a:t>
            </a:r>
            <a:r>
              <a:rPr lang="en-US" dirty="0" err="1"/>
              <a:t>ViT</a:t>
            </a:r>
            <a:r>
              <a:rPr lang="en-US" dirty="0"/>
              <a:t> families, V-</a:t>
            </a:r>
            <a:r>
              <a:rPr lang="en-US" dirty="0" err="1"/>
              <a:t>MoE</a:t>
            </a:r>
            <a:r>
              <a:rPr lang="en-US" dirty="0"/>
              <a:t> outperforms </a:t>
            </a:r>
            <a:r>
              <a:rPr lang="en-US" dirty="0" err="1"/>
              <a:t>ViT</a:t>
            </a:r>
            <a:r>
              <a:rPr lang="en-US" dirty="0"/>
              <a:t> in the presence of distribution shift.</a:t>
            </a:r>
          </a:p>
          <a:p>
            <a:pPr lvl="1"/>
            <a:r>
              <a:rPr lang="en-US" dirty="0"/>
              <a:t>as the </a:t>
            </a:r>
            <a:r>
              <a:rPr lang="en-US" dirty="0" err="1"/>
              <a:t>ViT</a:t>
            </a:r>
            <a:r>
              <a:rPr lang="en-US" dirty="0"/>
              <a:t> family becomes larger (H/14), this trend reverses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87712B-AAAB-4B0F-ABBF-16F60A13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107" y="3577761"/>
            <a:ext cx="7741786" cy="24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3D28A-7DAE-4DC1-A4A4-EDD8AA68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altLang="zh-CN" dirty="0"/>
              <a:t>– </a:t>
            </a:r>
            <a:r>
              <a:rPr lang="en-US" altLang="zh-CN" dirty="0" err="1"/>
              <a:t>pBE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BC2BC-1278-46BF-B64B-30853966A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pBE</a:t>
            </a:r>
            <a:r>
              <a:rPr lang="en-US" dirty="0"/>
              <a:t> improves classification performance.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3F2C78-68AE-4678-9D29-5C73B712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65" y="2517467"/>
            <a:ext cx="7722269" cy="241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5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3D28A-7DAE-4DC1-A4A4-EDD8AA68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altLang="zh-CN" dirty="0"/>
              <a:t>– </a:t>
            </a:r>
            <a:r>
              <a:rPr lang="en-US" altLang="zh-CN" dirty="0" err="1"/>
              <a:t>pBE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BC2BC-1278-46BF-B64B-30853966A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in predictive performance between </a:t>
            </a:r>
            <a:r>
              <a:rPr lang="en-US" dirty="0" err="1"/>
              <a:t>pBE</a:t>
            </a:r>
            <a:r>
              <a:rPr lang="en-US" dirty="0"/>
              <a:t> and V-</a:t>
            </a:r>
            <a:r>
              <a:rPr lang="en-US" dirty="0" err="1"/>
              <a:t>MoE</a:t>
            </a:r>
            <a:r>
              <a:rPr lang="en-US" dirty="0"/>
              <a:t> increases as the </a:t>
            </a:r>
            <a:r>
              <a:rPr lang="en-US" dirty="0" err="1"/>
              <a:t>ViT</a:t>
            </a:r>
            <a:r>
              <a:rPr lang="en-US" dirty="0"/>
              <a:t> family becomes larger.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FFA2BE-1E17-4B82-9771-EC50230E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838" y="4526262"/>
            <a:ext cx="7073475" cy="22060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7FCBD3-B2CE-409B-BC93-FF9E4852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07" y="2706088"/>
            <a:ext cx="7037987" cy="17506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73CBF21-EF0F-4E93-ADD2-0A1EEC2344B0}"/>
              </a:ext>
            </a:extLst>
          </p:cNvPr>
          <p:cNvSpPr/>
          <p:nvPr/>
        </p:nvSpPr>
        <p:spPr>
          <a:xfrm>
            <a:off x="4591050" y="2706088"/>
            <a:ext cx="5229225" cy="18201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39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3D28A-7DAE-4DC1-A4A4-EDD8AA68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altLang="zh-CN" dirty="0"/>
              <a:t>– </a:t>
            </a:r>
            <a:r>
              <a:rPr lang="en-US" altLang="zh-CN" dirty="0" err="1"/>
              <a:t>pBE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BC2BC-1278-46BF-B64B-30853966A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pBE</a:t>
            </a:r>
            <a:r>
              <a:rPr lang="en-US" dirty="0"/>
              <a:t> tends to be Pareto efficient in the presence of distribution shift. </a:t>
            </a:r>
          </a:p>
          <a:p>
            <a:pPr lvl="1"/>
            <a:r>
              <a:rPr lang="en-US" dirty="0"/>
              <a:t>Despite for H/14, V-</a:t>
            </a:r>
            <a:r>
              <a:rPr lang="en-US" dirty="0" err="1"/>
              <a:t>MoE</a:t>
            </a:r>
            <a:r>
              <a:rPr lang="en-US" dirty="0"/>
              <a:t> is worse than </a:t>
            </a:r>
            <a:r>
              <a:rPr lang="en-US" dirty="0" err="1"/>
              <a:t>ViT</a:t>
            </a:r>
            <a:r>
              <a:rPr lang="en-US" dirty="0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E695D2-9231-4028-AF57-1D677B46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107" y="3415836"/>
            <a:ext cx="7741786" cy="24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6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3D28A-7DAE-4DC1-A4A4-EDD8AA68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altLang="zh-CN" dirty="0"/>
              <a:t>– </a:t>
            </a:r>
            <a:r>
              <a:rPr lang="en-US" altLang="zh-CN" dirty="0" err="1"/>
              <a:t>pBE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BC2BC-1278-46BF-B64B-30853966A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pBE</a:t>
            </a:r>
            <a:r>
              <a:rPr lang="en-US" dirty="0"/>
              <a:t> improves ECE over </a:t>
            </a:r>
            <a:r>
              <a:rPr lang="en-US" dirty="0" err="1"/>
              <a:t>ViT</a:t>
            </a:r>
            <a:r>
              <a:rPr lang="en-US" dirty="0"/>
              <a:t> and V-</a:t>
            </a:r>
            <a:r>
              <a:rPr lang="en-US" dirty="0" err="1"/>
              <a:t>MoE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Despite V-</a:t>
            </a:r>
            <a:r>
              <a:rPr lang="en-US" dirty="0" err="1"/>
              <a:t>MoE</a:t>
            </a:r>
            <a:r>
              <a:rPr lang="en-US" dirty="0"/>
              <a:t> providing poor ECE, </a:t>
            </a:r>
            <a:r>
              <a:rPr lang="en-US" dirty="0" err="1"/>
              <a:t>pBE</a:t>
            </a:r>
            <a:r>
              <a:rPr lang="en-US" dirty="0"/>
              <a:t> does not suffer from this limitation.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DA9571-8B94-432B-8BAC-EF85F887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362" y="3355467"/>
            <a:ext cx="2023274" cy="18996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3EDADE-AB1D-4CEE-8930-817F51F9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277" y="5390069"/>
            <a:ext cx="6937445" cy="4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96A4B-7C83-4447-A1BD-1A5CF713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  <a:r>
              <a:rPr lang="en-US" altLang="zh-CN" dirty="0"/>
              <a:t>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Sparse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MoEs</a:t>
            </a:r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3D7B1FF-C0F3-415C-8A6B-27E18115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-&gt; V-</a:t>
            </a:r>
            <a:r>
              <a:rPr lang="en-US" dirty="0" err="1"/>
              <a:t>MoE</a:t>
            </a:r>
            <a:endParaRPr lang="en-US" dirty="0"/>
          </a:p>
          <a:p>
            <a:pPr lvl="1"/>
            <a:r>
              <a:rPr lang="en-US" dirty="0" err="1"/>
              <a:t>MoE</a:t>
            </a:r>
            <a:r>
              <a:rPr lang="en-US" dirty="0"/>
              <a:t> layers are placed in the MLP layers of the Transformer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routing weights                 combine the outputs of the     different experts                ,          sets all but     largest weights to zero</a:t>
            </a:r>
          </a:p>
          <a:p>
            <a:pPr lvl="1"/>
            <a:r>
              <a:rPr lang="en-US" dirty="0"/>
              <a:t>V-</a:t>
            </a:r>
            <a:r>
              <a:rPr lang="en-US" dirty="0" err="1"/>
              <a:t>MoEs</a:t>
            </a:r>
            <a:r>
              <a:rPr lang="en-US" dirty="0"/>
              <a:t> in this paper are under “</a:t>
            </a:r>
            <a:r>
              <a:rPr lang="en-US" b="1" dirty="0"/>
              <a:t>last-n</a:t>
            </a:r>
            <a:r>
              <a:rPr lang="en-US" dirty="0"/>
              <a:t>” setting, which </a:t>
            </a:r>
            <a:r>
              <a:rPr lang="en-US" b="1" dirty="0"/>
              <a:t>retains most of the performance gains </a:t>
            </a:r>
            <a:r>
              <a:rPr lang="en-US" dirty="0"/>
              <a:t>while </a:t>
            </a:r>
            <a:r>
              <a:rPr lang="en-US" b="1" dirty="0"/>
              <a:t>greatly reducing the training cost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3C239B-D47E-495D-8F20-99634320C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141" y="2701071"/>
            <a:ext cx="6959717" cy="9215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5D4360-576C-437D-A6D0-12CC1C445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339" y="4640544"/>
            <a:ext cx="1229591" cy="381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58E0D0A-6A89-4A01-BABD-0743E7987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362" y="4715011"/>
            <a:ext cx="277091" cy="2511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896BC0D-6FC9-4861-863B-C316E9D1F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4792" y="5018805"/>
            <a:ext cx="1203614" cy="3377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5DF2683-F665-4A37-8CEE-C50469D5F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9351" y="5072925"/>
            <a:ext cx="649432" cy="23379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AD015AD-7026-40DA-AB52-386C3D9DE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057" y="5054308"/>
            <a:ext cx="225136" cy="24245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80A2E5D-88BB-436A-B585-97A344CAD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2238" y="3709554"/>
            <a:ext cx="8927523" cy="75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61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3D28A-7DAE-4DC1-A4A4-EDD8AA68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altLang="zh-CN" dirty="0"/>
              <a:t>– </a:t>
            </a:r>
            <a:r>
              <a:rPr lang="en-US" altLang="zh-CN" dirty="0" err="1"/>
              <a:t>pBE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BC2BC-1278-46BF-B64B-30853966A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pBE</a:t>
            </a:r>
            <a:r>
              <a:rPr lang="en-US" dirty="0"/>
              <a:t> does not provide consistent OOD detection performance.</a:t>
            </a:r>
          </a:p>
          <a:p>
            <a:pPr lvl="1"/>
            <a:r>
              <a:rPr lang="en-US" dirty="0"/>
              <a:t>V-</a:t>
            </a:r>
            <a:r>
              <a:rPr lang="en-US" dirty="0" err="1"/>
              <a:t>MoE</a:t>
            </a:r>
            <a:r>
              <a:rPr lang="en-US" dirty="0"/>
              <a:t> performs better for small </a:t>
            </a:r>
            <a:r>
              <a:rPr lang="en-US" dirty="0" err="1"/>
              <a:t>ViT</a:t>
            </a:r>
            <a:r>
              <a:rPr lang="en-US" dirty="0"/>
              <a:t> families.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F0DDD1-524B-447D-AB54-93435D249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503" y="3076223"/>
            <a:ext cx="5698995" cy="18866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ED48935-A7A9-4C71-9553-7D80736D4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277" y="4990019"/>
            <a:ext cx="6937445" cy="4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1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CECCF-EEA5-4D7E-9B0D-27946CEE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Ensemble Comparisons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0D95-2309-4C94-9FE9-F1DF10F9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F28FED-1E5C-4E86-B277-85685C7B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932187"/>
            <a:ext cx="6334125" cy="41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76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740DC-6F38-40B2-9679-046CA940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Upstream &amp; Downstream vs. downstream-only Ensembles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4382D-0269-421D-8A84-927E786D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1C1C53-8B36-4838-AC38-5908B01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3" y="1887126"/>
            <a:ext cx="10076033" cy="42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51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3767C-F736-42CF-ABD7-5FD037B8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on ImageNet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B49FB-B69B-4BB1-B3AC-C9032052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8803E1-CA8D-4E57-8270-CCC7AEB1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3" y="1794767"/>
            <a:ext cx="10076033" cy="32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3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3767C-F736-42CF-ABD7-5FD037B8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on ImageNet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B49FB-B69B-4BB1-B3AC-C9032052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87CA70-069E-497F-9FB1-20E49E16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3" y="2001967"/>
            <a:ext cx="10076033" cy="285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01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37E64-7743-4D23-BC31-2A58C58F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discussion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764F4-3B14-4B93-B837-31EEAF02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pBE</a:t>
            </a:r>
            <a:r>
              <a:rPr lang="en-US" dirty="0"/>
              <a:t> exemplifies mutual benefits between sparse </a:t>
            </a:r>
            <a:r>
              <a:rPr lang="en-US" dirty="0" err="1"/>
              <a:t>MoEs</a:t>
            </a:r>
            <a:r>
              <a:rPr lang="en-US" dirty="0"/>
              <a:t> and ensembles.</a:t>
            </a:r>
          </a:p>
          <a:p>
            <a:endParaRPr lang="en-US" dirty="0"/>
          </a:p>
          <a:p>
            <a:r>
              <a:rPr lang="en-US" dirty="0" err="1"/>
              <a:t>pBE</a:t>
            </a:r>
            <a:r>
              <a:rPr lang="en-US" dirty="0"/>
              <a:t> can be readily applicable to the modeling of text, where sparse </a:t>
            </a:r>
            <a:r>
              <a:rPr lang="en-US" dirty="0" err="1"/>
              <a:t>MoEs</a:t>
            </a:r>
            <a:r>
              <a:rPr lang="en-US" dirty="0"/>
              <a:t> have been shown to be remarkably effective. </a:t>
            </a:r>
          </a:p>
          <a:p>
            <a:endParaRPr lang="en-US" dirty="0"/>
          </a:p>
          <a:p>
            <a:r>
              <a:rPr lang="en-US" dirty="0" err="1"/>
              <a:t>pBE</a:t>
            </a:r>
            <a:r>
              <a:rPr lang="en-US" dirty="0"/>
              <a:t> in this paper focused on downstream fine-tuned models, what about pre-training?</a:t>
            </a:r>
          </a:p>
          <a:p>
            <a:pPr lvl="1"/>
            <a:r>
              <a:rPr lang="en-US" dirty="0"/>
              <a:t>Diversity of different sets of experts in pre-trained sparse </a:t>
            </a:r>
            <a:r>
              <a:rPr lang="en-US" dirty="0" err="1"/>
              <a:t>MoEs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56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424201E-6B9E-CD48-9EC3-4428B1D0E4B4}"/>
              </a:ext>
            </a:extLst>
          </p:cNvPr>
          <p:cNvSpPr txBox="1">
            <a:spLocks/>
          </p:cNvSpPr>
          <p:nvPr/>
        </p:nvSpPr>
        <p:spPr>
          <a:xfrm>
            <a:off x="1524000" y="3152001"/>
            <a:ext cx="9144000" cy="553998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768192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FCE71-B41E-469D-9D08-BC94D78E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  <a:r>
              <a:rPr lang="en-US" altLang="zh-CN" dirty="0"/>
              <a:t>– </a:t>
            </a:r>
            <a:r>
              <a:rPr lang="en-US" dirty="0"/>
              <a:t>Ensembles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6786D-E649-412D-B7AA-A1A3E6A4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Ensembles</a:t>
            </a:r>
          </a:p>
          <a:p>
            <a:pPr lvl="1"/>
            <a:r>
              <a:rPr lang="en-US" dirty="0"/>
              <a:t>G</a:t>
            </a:r>
            <a:r>
              <a:rPr lang="en-US" altLang="zh-CN" dirty="0"/>
              <a:t>iven a</a:t>
            </a:r>
            <a:r>
              <a:rPr lang="en-US" dirty="0"/>
              <a:t> set of      model parameters                     ,prediction proceeds by computing                        , i.e., the average probability vector.</a:t>
            </a:r>
          </a:p>
          <a:p>
            <a:r>
              <a:rPr lang="en-US" dirty="0"/>
              <a:t>Batch ensembles</a:t>
            </a:r>
          </a:p>
          <a:p>
            <a:pPr lvl="1"/>
            <a:r>
              <a:rPr lang="en-US" dirty="0"/>
              <a:t>For a dense layer, each ensemble member has weight matrix    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Mini-batch version</a:t>
            </a:r>
          </a:p>
          <a:p>
            <a:pPr lvl="1"/>
            <a:r>
              <a:rPr lang="en-US" dirty="0"/>
              <a:t>Repeats the input mini-batch M times during testing</a:t>
            </a:r>
          </a:p>
          <a:p>
            <a:pPr lvl="1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6E1A69-6804-435B-A6D7-2EAD3D04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998" y="2358619"/>
            <a:ext cx="259773" cy="2361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21BECE-0188-40CF-960D-4F4AA7C6E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328" y="2335946"/>
            <a:ext cx="1629484" cy="2991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07119D9-A3A0-4595-9901-480E7AFC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48" y="2682088"/>
            <a:ext cx="1914230" cy="33619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8D94666-B003-42B0-BA03-145D4DEF4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5417" y="3933207"/>
            <a:ext cx="2436682" cy="29571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4F25A97-9C52-401A-8294-406D03AE5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7508" y="3980374"/>
            <a:ext cx="2963771" cy="196430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EFD8569-11A1-4D0C-9696-CF7E0DC6B2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4650" y="4214620"/>
            <a:ext cx="2563247" cy="121006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45B476E-8120-4016-865A-DCF8F398D0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4996" y="5563645"/>
            <a:ext cx="2120859" cy="2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0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7FA13-0753-419A-895D-8C005A67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01318-E407-40B1-99E2-BAB525ABC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Complementarity of </a:t>
            </a:r>
            <a:r>
              <a:rPr lang="en-US" dirty="0" err="1"/>
              <a:t>MoEs</a:t>
            </a:r>
            <a:r>
              <a:rPr lang="en-US" dirty="0"/>
              <a:t> and ensembles</a:t>
            </a:r>
          </a:p>
          <a:p>
            <a:pPr lvl="1"/>
            <a:r>
              <a:rPr lang="en-US" b="1" dirty="0"/>
              <a:t>Ensembles of </a:t>
            </a:r>
            <a:r>
              <a:rPr lang="en-US" b="1" dirty="0" err="1"/>
              <a:t>MoEs</a:t>
            </a:r>
            <a:r>
              <a:rPr lang="en-US" dirty="0"/>
              <a:t> provide the best predictive performance.</a:t>
            </a:r>
          </a:p>
          <a:p>
            <a:endParaRPr lang="en-US" dirty="0"/>
          </a:p>
          <a:p>
            <a:r>
              <a:rPr lang="en-US" dirty="0"/>
              <a:t>Partitioned batch ensembles (</a:t>
            </a:r>
            <a:r>
              <a:rPr lang="en-US" dirty="0" err="1"/>
              <a:t>pBE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pBE</a:t>
            </a:r>
            <a:r>
              <a:rPr lang="en-US" dirty="0"/>
              <a:t> matches the performance of deep ensembles for </a:t>
            </a:r>
            <a:r>
              <a:rPr lang="en-US" b="1" dirty="0"/>
              <a:t>30%-43% fewer FLOPs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Standard sparse-</a:t>
            </a:r>
            <a:r>
              <a:rPr lang="en-US" dirty="0" err="1"/>
              <a:t>MoE</a:t>
            </a:r>
            <a:r>
              <a:rPr lang="en-US" dirty="0"/>
              <a:t> checkpoints can be used directly to initialize </a:t>
            </a:r>
            <a:r>
              <a:rPr lang="en-US" dirty="0" err="1"/>
              <a:t>pBEs</a:t>
            </a:r>
            <a:r>
              <a:rPr lang="en-US" dirty="0"/>
              <a:t> for fine-tuning.</a:t>
            </a:r>
          </a:p>
        </p:txBody>
      </p:sp>
    </p:spTree>
    <p:extLst>
      <p:ext uri="{BB962C8B-B14F-4D97-AF65-F5344CB8AC3E}">
        <p14:creationId xmlns:p14="http://schemas.microsoft.com/office/powerpoint/2010/main" val="279306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411AE-126A-472F-B1D3-B9ECDA48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</a:t>
            </a:r>
            <a:r>
              <a:rPr lang="en-US" dirty="0" err="1"/>
              <a:t>MoEs</a:t>
            </a:r>
            <a:r>
              <a:rPr lang="en-US" dirty="0"/>
              <a:t> meets Ensembles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29812-20FB-40E1-889E-F58C4BC5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7502" cy="4351338"/>
          </a:xfrm>
        </p:spPr>
        <p:txBody>
          <a:bodyPr>
            <a:normAutofit/>
          </a:bodyPr>
          <a:lstStyle/>
          <a:p>
            <a:r>
              <a:rPr lang="en-US" dirty="0"/>
              <a:t>Sparse </a:t>
            </a:r>
            <a:r>
              <a:rPr lang="en-US" dirty="0" err="1"/>
              <a:t>MoEs</a:t>
            </a:r>
            <a:r>
              <a:rPr lang="en-US" dirty="0"/>
              <a:t> vs. Ensembles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Setting: downstream deep ensembles</a:t>
            </a:r>
          </a:p>
          <a:p>
            <a:pPr lvl="1"/>
            <a:r>
              <a:rPr lang="en-US" dirty="0"/>
              <a:t>all ensemble members having the </a:t>
            </a:r>
            <a:r>
              <a:rPr lang="en-US" b="1" dirty="0"/>
              <a:t>same upstream checkpoint.</a:t>
            </a:r>
          </a:p>
          <a:p>
            <a:pPr lvl="1"/>
            <a:r>
              <a:rPr lang="en-US" dirty="0"/>
              <a:t>formed by M independent V-</a:t>
            </a:r>
            <a:r>
              <a:rPr lang="en-US" dirty="0" err="1"/>
              <a:t>MoEs</a:t>
            </a:r>
            <a:r>
              <a:rPr lang="en-US" dirty="0"/>
              <a:t> with E experts per </a:t>
            </a:r>
            <a:r>
              <a:rPr lang="en-US" dirty="0" err="1"/>
              <a:t>MoE</a:t>
            </a:r>
            <a:r>
              <a:rPr lang="en-US" dirty="0"/>
              <a:t> layer and a sparsity level K.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0D684C-6930-4B2F-B6A7-1400D55E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355850"/>
            <a:ext cx="8372475" cy="952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0235F6-BC04-4AE8-B4E6-20B012240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702" y="3736398"/>
            <a:ext cx="3184726" cy="27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0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A4E83-9747-4A23-93FE-8E924EB9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</a:t>
            </a:r>
            <a:r>
              <a:rPr lang="en-US" dirty="0" err="1"/>
              <a:t>MoEs</a:t>
            </a:r>
            <a:r>
              <a:rPr lang="en-US" dirty="0"/>
              <a:t> meets Ensembles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540BAB-66A2-4030-A606-8366A292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8" y="4308546"/>
            <a:ext cx="7477125" cy="2279885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1A999FA-F5B2-4DC0-BCBE-4B048CBA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static combination of ensembles is beneficial when applied to sparse </a:t>
            </a:r>
            <a:r>
              <a:rPr lang="en-US" dirty="0" err="1"/>
              <a:t>MoEs</a:t>
            </a:r>
            <a:r>
              <a:rPr lang="en-US" dirty="0"/>
              <a:t>. </a:t>
            </a:r>
          </a:p>
          <a:p>
            <a:r>
              <a:rPr lang="en-US" dirty="0"/>
              <a:t>The number of FLOPs grows more quickly along the M axis than along the K axis.</a:t>
            </a:r>
          </a:p>
          <a:p>
            <a:r>
              <a:rPr lang="en-US" dirty="0"/>
              <a:t>It appears more advantageous to first grow K before growing M.</a:t>
            </a:r>
          </a:p>
        </p:txBody>
      </p:sp>
    </p:spTree>
    <p:extLst>
      <p:ext uri="{BB962C8B-B14F-4D97-AF65-F5344CB8AC3E}">
        <p14:creationId xmlns:p14="http://schemas.microsoft.com/office/powerpoint/2010/main" val="89636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23208-9993-4DF7-9A16-2F9FA188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Feature-level vs. Prediction-level </a:t>
            </a:r>
            <a:r>
              <a:rPr lang="en-US" dirty="0" err="1"/>
              <a:t>Ensembling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CECF3-8121-4D89-A0D1-FB7B992F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last </a:t>
            </a:r>
            <a:r>
              <a:rPr lang="en-US" dirty="0" err="1"/>
              <a:t>MoE</a:t>
            </a:r>
            <a:r>
              <a:rPr lang="en-US" dirty="0"/>
              <a:t> layer of form (1) with (2) to generate K predictions.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The multi-head variant is </a:t>
            </a:r>
            <a:r>
              <a:rPr lang="en-US" b="1" dirty="0"/>
              <a:t>unable to provide diverse predictions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two </a:t>
            </a:r>
            <a:r>
              <a:rPr lang="en-US" dirty="0" err="1"/>
              <a:t>VMoEs</a:t>
            </a:r>
            <a:r>
              <a:rPr lang="en-US" dirty="0"/>
              <a:t> with K = 1 provides a much higher diversity of 0.073</a:t>
            </a:r>
          </a:p>
          <a:p>
            <a:pPr lvl="1"/>
            <a:r>
              <a:rPr lang="en-US" dirty="0"/>
              <a:t>Prediction level </a:t>
            </a:r>
            <a:r>
              <a:rPr lang="en-US" dirty="0" err="1"/>
              <a:t>ensembling</a:t>
            </a:r>
            <a:r>
              <a:rPr lang="en-US" dirty="0"/>
              <a:t> can be beneficial for </a:t>
            </a:r>
            <a:r>
              <a:rPr lang="en-US" b="1" dirty="0"/>
              <a:t>uncertainty calibration</a:t>
            </a:r>
            <a:r>
              <a:rPr lang="en-US" dirty="0"/>
              <a:t> of </a:t>
            </a:r>
            <a:r>
              <a:rPr lang="en-US" dirty="0" err="1"/>
              <a:t>MoEs</a:t>
            </a:r>
            <a:r>
              <a:rPr lang="en-US" dirty="0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0BAD7E-95F6-4DFC-B9AC-83746F9ED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1" y="5118848"/>
            <a:ext cx="7343775" cy="1619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896F57A-5E57-4209-A798-7264274AB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852" y="2692111"/>
            <a:ext cx="9568295" cy="4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0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C42A8-1E8C-41DC-9203-2826A961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Batch Ensembles (</a:t>
            </a:r>
            <a:r>
              <a:rPr lang="en-US" dirty="0" err="1"/>
              <a:t>pBE</a:t>
            </a:r>
            <a:r>
              <a:rPr lang="en-US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E9FB3-39E9-469B-BBA7-E23A0F4A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Disjoint subsets of experts as ensemble members</a:t>
            </a:r>
          </a:p>
          <a:p>
            <a:pPr lvl="1"/>
            <a:r>
              <a:rPr lang="en-US" dirty="0"/>
              <a:t>The set of E experts is partitioned into M sets of E/M experts:              ,   for example                     and                     for E=6 and M=2.</a:t>
            </a:r>
          </a:p>
          <a:p>
            <a:pPr lvl="1"/>
            <a:r>
              <a:rPr lang="en-US" dirty="0"/>
              <a:t>The M sets of experts plays the role of M ensemble members.</a:t>
            </a:r>
          </a:p>
          <a:p>
            <a:pPr lvl="1"/>
            <a:r>
              <a:rPr lang="en-US" dirty="0"/>
              <a:t>The routing function is also partitioned into M groups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E2E789-E87E-447D-A46B-B5552D78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37" y="2309812"/>
            <a:ext cx="1019175" cy="333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346818-7ECB-486A-8993-5D439E73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2671762"/>
            <a:ext cx="1562100" cy="3143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36F7DC7-EFF0-406C-905B-19A4A0C6E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175" y="2657474"/>
            <a:ext cx="1581150" cy="3429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A44F2AB-BEE9-4E51-B934-7D7644B6C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963" y="3443721"/>
            <a:ext cx="2164773" cy="2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3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7873F-DCF8-4897-99B6-8C3899DC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Batch Ensembles (</a:t>
            </a:r>
            <a:r>
              <a:rPr lang="en-US" dirty="0" err="1"/>
              <a:t>pBE</a:t>
            </a:r>
            <a:r>
              <a:rPr lang="en-US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470AF-AD07-4196-85CE-2DECD7E8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Tiled representation</a:t>
            </a:r>
          </a:p>
          <a:p>
            <a:pPr lvl="1"/>
            <a:r>
              <a:rPr lang="en-US" dirty="0"/>
              <a:t>Given tiled inputs                     ,               is the representation of the </a:t>
            </a:r>
            <a:r>
              <a:rPr lang="en-US" dirty="0" err="1"/>
              <a:t>i-th</a:t>
            </a:r>
            <a:r>
              <a:rPr lang="en-US" dirty="0"/>
              <a:t> input for the m-</a:t>
            </a:r>
            <a:r>
              <a:rPr lang="en-US" dirty="0" err="1"/>
              <a:t>th</a:t>
            </a:r>
            <a:r>
              <a:rPr lang="en-US" dirty="0"/>
              <a:t> member, the routing logic in </a:t>
            </a:r>
            <a:r>
              <a:rPr lang="en-US" dirty="0" err="1"/>
              <a:t>pBE</a:t>
            </a:r>
            <a:r>
              <a:rPr lang="en-US" dirty="0"/>
              <a:t> is:</a:t>
            </a:r>
          </a:p>
          <a:p>
            <a:endParaRPr lang="en-US" dirty="0"/>
          </a:p>
          <a:p>
            <a:pPr lvl="1"/>
            <a:r>
              <a:rPr lang="en-US" dirty="0" err="1"/>
              <a:t>pBE</a:t>
            </a:r>
            <a:r>
              <a:rPr lang="en-US" dirty="0"/>
              <a:t> brings together the static and adaptive combination of ensembles and sparse </a:t>
            </a:r>
            <a:r>
              <a:rPr lang="en-US" dirty="0" err="1"/>
              <a:t>MoEs</a:t>
            </a:r>
            <a:r>
              <a:rPr lang="en-US" dirty="0"/>
              <a:t>.</a:t>
            </a:r>
          </a:p>
          <a:p>
            <a:r>
              <a:rPr lang="en-US" dirty="0" err="1"/>
              <a:t>pBE</a:t>
            </a:r>
            <a:r>
              <a:rPr lang="en-US" dirty="0"/>
              <a:t> has an effect </a:t>
            </a:r>
            <a:r>
              <a:rPr lang="en-US" b="1" dirty="0"/>
              <a:t>only from the first </a:t>
            </a:r>
            <a:r>
              <a:rPr lang="en-US" b="1" dirty="0" err="1"/>
              <a:t>MoE</a:t>
            </a:r>
            <a:r>
              <a:rPr lang="en-US" b="1" dirty="0"/>
              <a:t> layer onwards </a:t>
            </a:r>
            <a:r>
              <a:rPr lang="en-US" dirty="0"/>
              <a:t>(“last-n“ setting)</a:t>
            </a:r>
          </a:p>
          <a:p>
            <a:pPr lvl="1"/>
            <a:r>
              <a:rPr lang="en-US" dirty="0"/>
              <a:t>For L/16 and K=M=2, </a:t>
            </a:r>
            <a:r>
              <a:rPr lang="en-US" dirty="0" err="1"/>
              <a:t>pBE</a:t>
            </a:r>
            <a:r>
              <a:rPr lang="en-US" dirty="0"/>
              <a:t> saves </a:t>
            </a:r>
            <a:r>
              <a:rPr lang="en-US" b="1" dirty="0"/>
              <a:t>47%</a:t>
            </a:r>
            <a:r>
              <a:rPr lang="en-US" dirty="0"/>
              <a:t> of the FLOPS.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B06F7B-61FE-4258-A4AD-8467CBB21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46" y="3005237"/>
            <a:ext cx="7936307" cy="508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425DA0-ED84-4308-921D-89B2D630E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519" y="2332358"/>
            <a:ext cx="1621612" cy="2676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670EDA-2BA4-4604-8D07-BEE7DEAB8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686" y="2324486"/>
            <a:ext cx="1196529" cy="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1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Segoe UI"/>
        <a:ea typeface="等线 Light"/>
        <a:cs typeface=""/>
      </a:majorFont>
      <a:minorFont>
        <a:latin typeface="Segoe U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885</Words>
  <Application>Microsoft Office PowerPoint</Application>
  <PresentationFormat>宽屏</PresentationFormat>
  <Paragraphs>124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Arial</vt:lpstr>
      <vt:lpstr>Calibri</vt:lpstr>
      <vt:lpstr>Segoe UI</vt:lpstr>
      <vt:lpstr>Office 主题​​</vt:lpstr>
      <vt:lpstr>Sparse MoEs meet Efficient Ensembles</vt:lpstr>
      <vt:lpstr>Background – ViT and Sparse MoEs</vt:lpstr>
      <vt:lpstr>Background – Ensembles</vt:lpstr>
      <vt:lpstr>Contributions</vt:lpstr>
      <vt:lpstr>Sparse MoEs meets Ensembles</vt:lpstr>
      <vt:lpstr>Sparse MoEs meets Ensembles</vt:lpstr>
      <vt:lpstr>Feature-level vs. Prediction-level Ensembling</vt:lpstr>
      <vt:lpstr>Partitioned Batch Ensembles (pBE)</vt:lpstr>
      <vt:lpstr>Partitioned Batch Ensembles (pBE)</vt:lpstr>
      <vt:lpstr>Partitioned Batch Ensembles (pBE)</vt:lpstr>
      <vt:lpstr>Partitioned Batch Ensembles (pBE)</vt:lpstr>
      <vt:lpstr>Evaluation – V-MoE vs. ViT</vt:lpstr>
      <vt:lpstr>Evaluation – V-MoE vs. ViT</vt:lpstr>
      <vt:lpstr>Evaluation – V-MoE vs. ViT</vt:lpstr>
      <vt:lpstr>Evaluation – V-MoE vs. ViT</vt:lpstr>
      <vt:lpstr>Evaluation – pBE</vt:lpstr>
      <vt:lpstr>Evaluation – pBE</vt:lpstr>
      <vt:lpstr>Evaluation – pBE</vt:lpstr>
      <vt:lpstr>Evaluation – pBE</vt:lpstr>
      <vt:lpstr>Evaluation – pBE</vt:lpstr>
      <vt:lpstr>Efficient Ensemble Comparisons</vt:lpstr>
      <vt:lpstr>Upstream &amp; Downstream vs. downstream-only Ensembles</vt:lpstr>
      <vt:lpstr>Comparison on ImageNet</vt:lpstr>
      <vt:lpstr>Comparison on ImageNet</vt:lpstr>
      <vt:lpstr>Conclusion &amp; discussion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MoEs meet Efficient Ensembles</dc:title>
  <dc:creator>Bo Zheng</dc:creator>
  <cp:lastModifiedBy>Bo Zheng</cp:lastModifiedBy>
  <cp:revision>1</cp:revision>
  <dcterms:created xsi:type="dcterms:W3CDTF">2021-10-27T11:22:09Z</dcterms:created>
  <dcterms:modified xsi:type="dcterms:W3CDTF">2021-10-29T06:51:09Z</dcterms:modified>
</cp:coreProperties>
</file>