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8" r:id="rId4"/>
    <p:sldId id="271" r:id="rId5"/>
    <p:sldId id="260" r:id="rId6"/>
    <p:sldId id="259" r:id="rId7"/>
    <p:sldId id="27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3C7BD-5DB3-480A-BAA0-CC7AD095F8BE}" v="44" dt="2022-08-04T06:34:3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tao Sun" userId="8ecd611a-3e6b-4814-bc88-11231c779962" providerId="ADAL" clId="{6D63C7BD-5DB3-480A-BAA0-CC7AD095F8BE}"/>
    <pc:docChg chg="undo redo custSel addSld delSld modSld sldOrd">
      <pc:chgData name="Yutao Sun" userId="8ecd611a-3e6b-4814-bc88-11231c779962" providerId="ADAL" clId="{6D63C7BD-5DB3-480A-BAA0-CC7AD095F8BE}" dt="2022-08-04T06:50:30.278" v="1151"/>
      <pc:docMkLst>
        <pc:docMk/>
      </pc:docMkLst>
      <pc:sldChg chg="modSp new mod">
        <pc:chgData name="Yutao Sun" userId="8ecd611a-3e6b-4814-bc88-11231c779962" providerId="ADAL" clId="{6D63C7BD-5DB3-480A-BAA0-CC7AD095F8BE}" dt="2022-08-03T05:58:52.287" v="68" actId="20577"/>
        <pc:sldMkLst>
          <pc:docMk/>
          <pc:sldMk cId="1074823895" sldId="256"/>
        </pc:sldMkLst>
        <pc:spChg chg="mod">
          <ac:chgData name="Yutao Sun" userId="8ecd611a-3e6b-4814-bc88-11231c779962" providerId="ADAL" clId="{6D63C7BD-5DB3-480A-BAA0-CC7AD095F8BE}" dt="2022-08-03T05:58:24.525" v="7" actId="404"/>
          <ac:spMkLst>
            <pc:docMk/>
            <pc:sldMk cId="1074823895" sldId="256"/>
            <ac:spMk id="2" creationId="{209782C7-C7C6-AAA3-AB6E-0B0008FB4718}"/>
          </ac:spMkLst>
        </pc:spChg>
        <pc:spChg chg="mod">
          <ac:chgData name="Yutao Sun" userId="8ecd611a-3e6b-4814-bc88-11231c779962" providerId="ADAL" clId="{6D63C7BD-5DB3-480A-BAA0-CC7AD095F8BE}" dt="2022-08-03T05:58:52.287" v="68" actId="20577"/>
          <ac:spMkLst>
            <pc:docMk/>
            <pc:sldMk cId="1074823895" sldId="256"/>
            <ac:spMk id="3" creationId="{E1668163-3D13-273C-7F37-987DA985591D}"/>
          </ac:spMkLst>
        </pc:spChg>
      </pc:sldChg>
      <pc:sldChg chg="addSp delSp modSp new del mod">
        <pc:chgData name="Yutao Sun" userId="8ecd611a-3e6b-4814-bc88-11231c779962" providerId="ADAL" clId="{6D63C7BD-5DB3-480A-BAA0-CC7AD095F8BE}" dt="2022-08-03T06:22:21.086" v="248" actId="47"/>
        <pc:sldMkLst>
          <pc:docMk/>
          <pc:sldMk cId="1991437893" sldId="257"/>
        </pc:sldMkLst>
        <pc:spChg chg="mod">
          <ac:chgData name="Yutao Sun" userId="8ecd611a-3e6b-4814-bc88-11231c779962" providerId="ADAL" clId="{6D63C7BD-5DB3-480A-BAA0-CC7AD095F8BE}" dt="2022-08-03T06:17:46.644" v="93" actId="20577"/>
          <ac:spMkLst>
            <pc:docMk/>
            <pc:sldMk cId="1991437893" sldId="257"/>
            <ac:spMk id="2" creationId="{F6577B6F-780A-93CD-3C96-B9ADAA07A913}"/>
          </ac:spMkLst>
        </pc:spChg>
        <pc:spChg chg="add del">
          <ac:chgData name="Yutao Sun" userId="8ecd611a-3e6b-4814-bc88-11231c779962" providerId="ADAL" clId="{6D63C7BD-5DB3-480A-BAA0-CC7AD095F8BE}" dt="2022-08-03T06:18:23.394" v="100" actId="931"/>
          <ac:spMkLst>
            <pc:docMk/>
            <pc:sldMk cId="1991437893" sldId="257"/>
            <ac:spMk id="3" creationId="{D56EE91B-E8EA-BC05-EBDA-300A4B3F07D8}"/>
          </ac:spMkLst>
        </pc:spChg>
        <pc:spChg chg="add mod">
          <ac:chgData name="Yutao Sun" userId="8ecd611a-3e6b-4814-bc88-11231c779962" providerId="ADAL" clId="{6D63C7BD-5DB3-480A-BAA0-CC7AD095F8BE}" dt="2022-08-03T06:22:13.286" v="244" actId="21"/>
          <ac:spMkLst>
            <pc:docMk/>
            <pc:sldMk cId="1991437893" sldId="257"/>
            <ac:spMk id="13" creationId="{ECF4F0A9-C572-C2F2-BBC3-3BC330EA7169}"/>
          </ac:spMkLst>
        </pc:spChg>
        <pc:picChg chg="add del mod">
          <ac:chgData name="Yutao Sun" userId="8ecd611a-3e6b-4814-bc88-11231c779962" providerId="ADAL" clId="{6D63C7BD-5DB3-480A-BAA0-CC7AD095F8BE}" dt="2022-08-03T06:18:16.122" v="99" actId="931"/>
          <ac:picMkLst>
            <pc:docMk/>
            <pc:sldMk cId="1991437893" sldId="257"/>
            <ac:picMk id="5" creationId="{19735A23-09C9-EE2B-2D2F-9E463AC4AE1C}"/>
          </ac:picMkLst>
        </pc:picChg>
        <pc:picChg chg="add del mod">
          <ac:chgData name="Yutao Sun" userId="8ecd611a-3e6b-4814-bc88-11231c779962" providerId="ADAL" clId="{6D63C7BD-5DB3-480A-BAA0-CC7AD095F8BE}" dt="2022-08-03T06:22:13.286" v="244" actId="21"/>
          <ac:picMkLst>
            <pc:docMk/>
            <pc:sldMk cId="1991437893" sldId="257"/>
            <ac:picMk id="7" creationId="{9A26D8C0-03F6-3FB7-8D2D-205A637241F0}"/>
          </ac:picMkLst>
        </pc:picChg>
        <pc:picChg chg="add del mod">
          <ac:chgData name="Yutao Sun" userId="8ecd611a-3e6b-4814-bc88-11231c779962" providerId="ADAL" clId="{6D63C7BD-5DB3-480A-BAA0-CC7AD095F8BE}" dt="2022-08-03T06:22:13.286" v="244" actId="21"/>
          <ac:picMkLst>
            <pc:docMk/>
            <pc:sldMk cId="1991437893" sldId="257"/>
            <ac:picMk id="9" creationId="{622F0D94-0709-BF4F-5C0F-37F02CA26EC3}"/>
          </ac:picMkLst>
        </pc:picChg>
        <pc:picChg chg="add del mod">
          <ac:chgData name="Yutao Sun" userId="8ecd611a-3e6b-4814-bc88-11231c779962" providerId="ADAL" clId="{6D63C7BD-5DB3-480A-BAA0-CC7AD095F8BE}" dt="2022-08-03T06:22:13.286" v="244" actId="21"/>
          <ac:picMkLst>
            <pc:docMk/>
            <pc:sldMk cId="1991437893" sldId="257"/>
            <ac:picMk id="11" creationId="{5DCD8101-50E0-58CC-9091-E8A46DEBFA5E}"/>
          </ac:picMkLst>
        </pc:picChg>
      </pc:sldChg>
      <pc:sldChg chg="addSp delSp modSp new mod setBg">
        <pc:chgData name="Yutao Sun" userId="8ecd611a-3e6b-4814-bc88-11231c779962" providerId="ADAL" clId="{6D63C7BD-5DB3-480A-BAA0-CC7AD095F8BE}" dt="2022-08-04T06:28:31.562" v="765" actId="26606"/>
        <pc:sldMkLst>
          <pc:docMk/>
          <pc:sldMk cId="1842014495" sldId="258"/>
        </pc:sldMkLst>
        <pc:spChg chg="del mod">
          <ac:chgData name="Yutao Sun" userId="8ecd611a-3e6b-4814-bc88-11231c779962" providerId="ADAL" clId="{6D63C7BD-5DB3-480A-BAA0-CC7AD095F8BE}" dt="2022-08-04T06:28:22.778" v="763" actId="478"/>
          <ac:spMkLst>
            <pc:docMk/>
            <pc:sldMk cId="1842014495" sldId="258"/>
            <ac:spMk id="2" creationId="{2400C18E-7708-09A1-C010-38E075C7F280}"/>
          </ac:spMkLst>
        </pc:spChg>
        <pc:spChg chg="del mod">
          <ac:chgData name="Yutao Sun" userId="8ecd611a-3e6b-4814-bc88-11231c779962" providerId="ADAL" clId="{6D63C7BD-5DB3-480A-BAA0-CC7AD095F8BE}" dt="2022-08-03T06:58:37.387" v="433" actId="478"/>
          <ac:spMkLst>
            <pc:docMk/>
            <pc:sldMk cId="1842014495" sldId="258"/>
            <ac:spMk id="3" creationId="{70B085C2-5D44-66FE-C706-9A5E28F8D190}"/>
          </ac:spMkLst>
        </pc:spChg>
        <pc:spChg chg="add del mod">
          <ac:chgData name="Yutao Sun" userId="8ecd611a-3e6b-4814-bc88-11231c779962" providerId="ADAL" clId="{6D63C7BD-5DB3-480A-BAA0-CC7AD095F8BE}" dt="2022-08-04T06:28:25.228" v="764" actId="478"/>
          <ac:spMkLst>
            <pc:docMk/>
            <pc:sldMk cId="1842014495" sldId="258"/>
            <ac:spMk id="7" creationId="{E128E3BF-52B0-2BB3-6541-92C32D8088CF}"/>
          </ac:spMkLst>
        </pc:spChg>
        <pc:spChg chg="add del mod">
          <ac:chgData name="Yutao Sun" userId="8ecd611a-3e6b-4814-bc88-11231c779962" providerId="ADAL" clId="{6D63C7BD-5DB3-480A-BAA0-CC7AD095F8BE}" dt="2022-08-04T06:28:17.482" v="762" actId="478"/>
          <ac:spMkLst>
            <pc:docMk/>
            <pc:sldMk cId="1842014495" sldId="258"/>
            <ac:spMk id="8" creationId="{A5834B81-6B23-0AAA-7DF7-1EC8AF297F65}"/>
          </ac:spMkLst>
        </pc:spChg>
        <pc:spChg chg="add del">
          <ac:chgData name="Yutao Sun" userId="8ecd611a-3e6b-4814-bc88-11231c779962" providerId="ADAL" clId="{6D63C7BD-5DB3-480A-BAA0-CC7AD095F8BE}" dt="2022-08-04T06:28:31.562" v="765" actId="26606"/>
          <ac:spMkLst>
            <pc:docMk/>
            <pc:sldMk cId="1842014495" sldId="258"/>
            <ac:spMk id="11" creationId="{FF638861-22F4-42BD-AB54-580F4FFF9F5F}"/>
          </ac:spMkLst>
        </pc:spChg>
        <pc:spChg chg="add del">
          <ac:chgData name="Yutao Sun" userId="8ecd611a-3e6b-4814-bc88-11231c779962" providerId="ADAL" clId="{6D63C7BD-5DB3-480A-BAA0-CC7AD095F8BE}" dt="2022-08-04T06:28:31.562" v="765" actId="26606"/>
          <ac:spMkLst>
            <pc:docMk/>
            <pc:sldMk cId="1842014495" sldId="258"/>
            <ac:spMk id="13" creationId="{6CACE173-0A3A-4306-B76C-60A0714C31C3}"/>
          </ac:spMkLst>
        </pc:spChg>
        <pc:spChg chg="add del">
          <ac:chgData name="Yutao Sun" userId="8ecd611a-3e6b-4814-bc88-11231c779962" providerId="ADAL" clId="{6D63C7BD-5DB3-480A-BAA0-CC7AD095F8BE}" dt="2022-08-04T06:28:31.562" v="765" actId="26606"/>
          <ac:spMkLst>
            <pc:docMk/>
            <pc:sldMk cId="1842014495" sldId="258"/>
            <ac:spMk id="15" creationId="{BE5996B0-F3AC-4A78-A5EF-139FD34959EF}"/>
          </ac:spMkLst>
        </pc:spChg>
        <pc:spChg chg="add del">
          <ac:chgData name="Yutao Sun" userId="8ecd611a-3e6b-4814-bc88-11231c779962" providerId="ADAL" clId="{6D63C7BD-5DB3-480A-BAA0-CC7AD095F8BE}" dt="2022-08-04T06:28:31.562" v="765" actId="26606"/>
          <ac:spMkLst>
            <pc:docMk/>
            <pc:sldMk cId="1842014495" sldId="258"/>
            <ac:spMk id="17" creationId="{347C85EF-9B88-46AF-B40D-70F2DDDE18BE}"/>
          </ac:spMkLst>
        </pc:spChg>
        <pc:spChg chg="add">
          <ac:chgData name="Yutao Sun" userId="8ecd611a-3e6b-4814-bc88-11231c779962" providerId="ADAL" clId="{6D63C7BD-5DB3-480A-BAA0-CC7AD095F8BE}" dt="2022-08-04T06:28:31.562" v="765" actId="26606"/>
          <ac:spMkLst>
            <pc:docMk/>
            <pc:sldMk cId="1842014495" sldId="258"/>
            <ac:spMk id="22" creationId="{799448F2-0E5B-42DA-B2D1-11A14E947BD4}"/>
          </ac:spMkLst>
        </pc:spChg>
        <pc:spChg chg="add">
          <ac:chgData name="Yutao Sun" userId="8ecd611a-3e6b-4814-bc88-11231c779962" providerId="ADAL" clId="{6D63C7BD-5DB3-480A-BAA0-CC7AD095F8BE}" dt="2022-08-04T06:28:31.562" v="765" actId="26606"/>
          <ac:spMkLst>
            <pc:docMk/>
            <pc:sldMk cId="1842014495" sldId="258"/>
            <ac:spMk id="24" creationId="{4E8A7552-20E1-4F34-ADAB-C1DB6634D47E}"/>
          </ac:spMkLst>
        </pc:spChg>
        <pc:picChg chg="add mod">
          <ac:chgData name="Yutao Sun" userId="8ecd611a-3e6b-4814-bc88-11231c779962" providerId="ADAL" clId="{6D63C7BD-5DB3-480A-BAA0-CC7AD095F8BE}" dt="2022-08-04T06:28:31.562" v="765" actId="26606"/>
          <ac:picMkLst>
            <pc:docMk/>
            <pc:sldMk cId="1842014495" sldId="258"/>
            <ac:picMk id="4" creationId="{F0910CB4-9D41-5153-B23A-5D6145B97087}"/>
          </ac:picMkLst>
        </pc:picChg>
        <pc:picChg chg="add mod ord">
          <ac:chgData name="Yutao Sun" userId="8ecd611a-3e6b-4814-bc88-11231c779962" providerId="ADAL" clId="{6D63C7BD-5DB3-480A-BAA0-CC7AD095F8BE}" dt="2022-08-04T06:28:31.562" v="765" actId="26606"/>
          <ac:picMkLst>
            <pc:docMk/>
            <pc:sldMk cId="1842014495" sldId="258"/>
            <ac:picMk id="5" creationId="{6A465B4A-6C92-8D82-60F1-63738889DC99}"/>
          </ac:picMkLst>
        </pc:picChg>
        <pc:picChg chg="add mod">
          <ac:chgData name="Yutao Sun" userId="8ecd611a-3e6b-4814-bc88-11231c779962" providerId="ADAL" clId="{6D63C7BD-5DB3-480A-BAA0-CC7AD095F8BE}" dt="2022-08-04T06:28:31.562" v="765" actId="26606"/>
          <ac:picMkLst>
            <pc:docMk/>
            <pc:sldMk cId="1842014495" sldId="258"/>
            <ac:picMk id="6" creationId="{E4A0301A-8F3A-14C8-D9A1-9096D2DA0EA8}"/>
          </ac:picMkLst>
        </pc:picChg>
      </pc:sldChg>
      <pc:sldChg chg="addSp delSp modSp new mod modClrScheme chgLayout">
        <pc:chgData name="Yutao Sun" userId="8ecd611a-3e6b-4814-bc88-11231c779962" providerId="ADAL" clId="{6D63C7BD-5DB3-480A-BAA0-CC7AD095F8BE}" dt="2022-08-03T07:42:58.387" v="642" actId="20577"/>
        <pc:sldMkLst>
          <pc:docMk/>
          <pc:sldMk cId="1584824216" sldId="259"/>
        </pc:sldMkLst>
        <pc:spChg chg="mod ord">
          <ac:chgData name="Yutao Sun" userId="8ecd611a-3e6b-4814-bc88-11231c779962" providerId="ADAL" clId="{6D63C7BD-5DB3-480A-BAA0-CC7AD095F8BE}" dt="2022-08-03T06:56:59.255" v="409" actId="700"/>
          <ac:spMkLst>
            <pc:docMk/>
            <pc:sldMk cId="1584824216" sldId="259"/>
            <ac:spMk id="2" creationId="{9F7DCC72-0A8F-955E-5FEF-A3AA82EE1751}"/>
          </ac:spMkLst>
        </pc:spChg>
        <pc:spChg chg="add del">
          <ac:chgData name="Yutao Sun" userId="8ecd611a-3e6b-4814-bc88-11231c779962" providerId="ADAL" clId="{6D63C7BD-5DB3-480A-BAA0-CC7AD095F8BE}" dt="2022-08-03T06:24:36.358" v="299" actId="931"/>
          <ac:spMkLst>
            <pc:docMk/>
            <pc:sldMk cId="1584824216" sldId="259"/>
            <ac:spMk id="3" creationId="{43E8FB98-C633-92BB-B7B0-1D600870E609}"/>
          </ac:spMkLst>
        </pc:spChg>
        <pc:spChg chg="add del mod ord">
          <ac:chgData name="Yutao Sun" userId="8ecd611a-3e6b-4814-bc88-11231c779962" providerId="ADAL" clId="{6D63C7BD-5DB3-480A-BAA0-CC7AD095F8BE}" dt="2022-08-03T07:42:56.058" v="640" actId="20577"/>
          <ac:spMkLst>
            <pc:docMk/>
            <pc:sldMk cId="1584824216" sldId="259"/>
            <ac:spMk id="9" creationId="{A3C94F71-A861-03BD-7298-CEB301C50F89}"/>
          </ac:spMkLst>
        </pc:spChg>
        <pc:spChg chg="add mod ord">
          <ac:chgData name="Yutao Sun" userId="8ecd611a-3e6b-4814-bc88-11231c779962" providerId="ADAL" clId="{6D63C7BD-5DB3-480A-BAA0-CC7AD095F8BE}" dt="2022-08-03T07:42:58.387" v="642" actId="20577"/>
          <ac:spMkLst>
            <pc:docMk/>
            <pc:sldMk cId="1584824216" sldId="259"/>
            <ac:spMk id="12" creationId="{529D486D-9B58-844D-1387-AB2B88B1BC90}"/>
          </ac:spMkLst>
        </pc:spChg>
        <pc:graphicFrameChg chg="add del">
          <ac:chgData name="Yutao Sun" userId="8ecd611a-3e6b-4814-bc88-11231c779962" providerId="ADAL" clId="{6D63C7BD-5DB3-480A-BAA0-CC7AD095F8BE}" dt="2022-08-03T06:56:20.834" v="408" actId="26606"/>
          <ac:graphicFrameMkLst>
            <pc:docMk/>
            <pc:sldMk cId="1584824216" sldId="259"/>
            <ac:graphicFrameMk id="13" creationId="{B4B5D006-5FCF-B894-1F33-06C03EA40E5C}"/>
          </ac:graphicFrameMkLst>
        </pc:graphicFrameChg>
        <pc:picChg chg="add del mod">
          <ac:chgData name="Yutao Sun" userId="8ecd611a-3e6b-4814-bc88-11231c779962" providerId="ADAL" clId="{6D63C7BD-5DB3-480A-BAA0-CC7AD095F8BE}" dt="2022-08-03T06:24:25.813" v="298" actId="931"/>
          <ac:picMkLst>
            <pc:docMk/>
            <pc:sldMk cId="1584824216" sldId="259"/>
            <ac:picMk id="5" creationId="{DDB7AFE2-C2E9-5683-5B45-C825358E502C}"/>
          </ac:picMkLst>
        </pc:picChg>
        <pc:picChg chg="add del mod">
          <ac:chgData name="Yutao Sun" userId="8ecd611a-3e6b-4814-bc88-11231c779962" providerId="ADAL" clId="{6D63C7BD-5DB3-480A-BAA0-CC7AD095F8BE}" dt="2022-08-03T06:49:08.913" v="333" actId="478"/>
          <ac:picMkLst>
            <pc:docMk/>
            <pc:sldMk cId="1584824216" sldId="259"/>
            <ac:picMk id="7" creationId="{496EC06F-F4DF-5018-6D70-09356BA91006}"/>
          </ac:picMkLst>
        </pc:picChg>
        <pc:picChg chg="add del mod">
          <ac:chgData name="Yutao Sun" userId="8ecd611a-3e6b-4814-bc88-11231c779962" providerId="ADAL" clId="{6D63C7BD-5DB3-480A-BAA0-CC7AD095F8BE}" dt="2022-08-03T06:57:09.907" v="416" actId="478"/>
          <ac:picMkLst>
            <pc:docMk/>
            <pc:sldMk cId="1584824216" sldId="259"/>
            <ac:picMk id="11" creationId="{A97E5381-95B7-716C-284D-0922325A28BC}"/>
          </ac:picMkLst>
        </pc:picChg>
        <pc:picChg chg="add del mod">
          <ac:chgData name="Yutao Sun" userId="8ecd611a-3e6b-4814-bc88-11231c779962" providerId="ADAL" clId="{6D63C7BD-5DB3-480A-BAA0-CC7AD095F8BE}" dt="2022-08-03T06:57:18.851" v="421" actId="931"/>
          <ac:picMkLst>
            <pc:docMk/>
            <pc:sldMk cId="1584824216" sldId="259"/>
            <ac:picMk id="15" creationId="{A4BF160B-B8A7-2B8E-24A8-8621211C09B8}"/>
          </ac:picMkLst>
        </pc:picChg>
        <pc:picChg chg="add mod">
          <ac:chgData name="Yutao Sun" userId="8ecd611a-3e6b-4814-bc88-11231c779962" providerId="ADAL" clId="{6D63C7BD-5DB3-480A-BAA0-CC7AD095F8BE}" dt="2022-08-03T06:57:28.611" v="425" actId="1076"/>
          <ac:picMkLst>
            <pc:docMk/>
            <pc:sldMk cId="1584824216" sldId="259"/>
            <ac:picMk id="17" creationId="{FC57A336-E8A1-9CFD-CFB8-1246C68F25A2}"/>
          </ac:picMkLst>
        </pc:picChg>
        <pc:picChg chg="add mod">
          <ac:chgData name="Yutao Sun" userId="8ecd611a-3e6b-4814-bc88-11231c779962" providerId="ADAL" clId="{6D63C7BD-5DB3-480A-BAA0-CC7AD095F8BE}" dt="2022-08-03T06:57:37.554" v="429" actId="1076"/>
          <ac:picMkLst>
            <pc:docMk/>
            <pc:sldMk cId="1584824216" sldId="259"/>
            <ac:picMk id="19" creationId="{2576AD0F-4863-6FC7-B21A-28506A8FB772}"/>
          </ac:picMkLst>
        </pc:picChg>
      </pc:sldChg>
      <pc:sldChg chg="addSp modSp new mod ord setBg">
        <pc:chgData name="Yutao Sun" userId="8ecd611a-3e6b-4814-bc88-11231c779962" providerId="ADAL" clId="{6D63C7BD-5DB3-480A-BAA0-CC7AD095F8BE}" dt="2022-08-04T06:39:13.193" v="1046"/>
        <pc:sldMkLst>
          <pc:docMk/>
          <pc:sldMk cId="2171940147" sldId="260"/>
        </pc:sldMkLst>
        <pc:spChg chg="mod">
          <ac:chgData name="Yutao Sun" userId="8ecd611a-3e6b-4814-bc88-11231c779962" providerId="ADAL" clId="{6D63C7BD-5DB3-480A-BAA0-CC7AD095F8BE}" dt="2022-08-03T06:55:21.667" v="403" actId="26606"/>
          <ac:spMkLst>
            <pc:docMk/>
            <pc:sldMk cId="2171940147" sldId="260"/>
            <ac:spMk id="2" creationId="{DAC0922E-A8B0-BE49-D9CC-4822A1383AA1}"/>
          </ac:spMkLst>
        </pc:spChg>
        <pc:spChg chg="mod">
          <ac:chgData name="Yutao Sun" userId="8ecd611a-3e6b-4814-bc88-11231c779962" providerId="ADAL" clId="{6D63C7BD-5DB3-480A-BAA0-CC7AD095F8BE}" dt="2022-08-03T07:43:02.456" v="643" actId="20577"/>
          <ac:spMkLst>
            <pc:docMk/>
            <pc:sldMk cId="2171940147" sldId="260"/>
            <ac:spMk id="3" creationId="{36825F6F-56B6-E018-263C-C9AC01032D7F}"/>
          </ac:spMkLst>
        </pc:spChg>
        <pc:spChg chg="add">
          <ac:chgData name="Yutao Sun" userId="8ecd611a-3e6b-4814-bc88-11231c779962" providerId="ADAL" clId="{6D63C7BD-5DB3-480A-BAA0-CC7AD095F8BE}" dt="2022-08-03T06:55:21.667" v="403" actId="26606"/>
          <ac:spMkLst>
            <pc:docMk/>
            <pc:sldMk cId="2171940147" sldId="260"/>
            <ac:spMk id="10" creationId="{5E39A796-BE83-48B1-B33F-35C4A32AAB57}"/>
          </ac:spMkLst>
        </pc:spChg>
        <pc:spChg chg="add">
          <ac:chgData name="Yutao Sun" userId="8ecd611a-3e6b-4814-bc88-11231c779962" providerId="ADAL" clId="{6D63C7BD-5DB3-480A-BAA0-CC7AD095F8BE}" dt="2022-08-03T06:55:21.667" v="403" actId="26606"/>
          <ac:spMkLst>
            <pc:docMk/>
            <pc:sldMk cId="2171940147" sldId="260"/>
            <ac:spMk id="12" creationId="{72F84B47-E267-4194-8194-831DB7B5547F}"/>
          </ac:spMkLst>
        </pc:spChg>
        <pc:picChg chg="add mod">
          <ac:chgData name="Yutao Sun" userId="8ecd611a-3e6b-4814-bc88-11231c779962" providerId="ADAL" clId="{6D63C7BD-5DB3-480A-BAA0-CC7AD095F8BE}" dt="2022-08-03T06:55:21.667" v="403" actId="26606"/>
          <ac:picMkLst>
            <pc:docMk/>
            <pc:sldMk cId="2171940147" sldId="260"/>
            <ac:picMk id="5" creationId="{266122FC-C483-C311-C2AD-CC9CA23DFD0F}"/>
          </ac:picMkLst>
        </pc:picChg>
      </pc:sldChg>
      <pc:sldChg chg="addSp delSp modSp new del mod modClrScheme chgLayout">
        <pc:chgData name="Yutao Sun" userId="8ecd611a-3e6b-4814-bc88-11231c779962" providerId="ADAL" clId="{6D63C7BD-5DB3-480A-BAA0-CC7AD095F8BE}" dt="2022-08-03T06:54:55.800" v="402" actId="47"/>
        <pc:sldMkLst>
          <pc:docMk/>
          <pc:sldMk cId="2550872611" sldId="261"/>
        </pc:sldMkLst>
        <pc:spChg chg="del mod ord">
          <ac:chgData name="Yutao Sun" userId="8ecd611a-3e6b-4814-bc88-11231c779962" providerId="ADAL" clId="{6D63C7BD-5DB3-480A-BAA0-CC7AD095F8BE}" dt="2022-08-03T06:54:03.310" v="390" actId="700"/>
          <ac:spMkLst>
            <pc:docMk/>
            <pc:sldMk cId="2550872611" sldId="261"/>
            <ac:spMk id="2" creationId="{6E577372-88EC-66B5-C0F8-E5FE7AC2CC00}"/>
          </ac:spMkLst>
        </pc:spChg>
        <pc:spChg chg="del mod ord">
          <ac:chgData name="Yutao Sun" userId="8ecd611a-3e6b-4814-bc88-11231c779962" providerId="ADAL" clId="{6D63C7BD-5DB3-480A-BAA0-CC7AD095F8BE}" dt="2022-08-03T06:54:03.310" v="390" actId="700"/>
          <ac:spMkLst>
            <pc:docMk/>
            <pc:sldMk cId="2550872611" sldId="261"/>
            <ac:spMk id="3" creationId="{2053D831-976F-3806-580D-1AA145478167}"/>
          </ac:spMkLst>
        </pc:spChg>
        <pc:spChg chg="add mod ord">
          <ac:chgData name="Yutao Sun" userId="8ecd611a-3e6b-4814-bc88-11231c779962" providerId="ADAL" clId="{6D63C7BD-5DB3-480A-BAA0-CC7AD095F8BE}" dt="2022-08-03T06:54:03.310" v="390" actId="700"/>
          <ac:spMkLst>
            <pc:docMk/>
            <pc:sldMk cId="2550872611" sldId="261"/>
            <ac:spMk id="4" creationId="{55603F87-1AA1-8EDF-7CE0-BB7A2EA88669}"/>
          </ac:spMkLst>
        </pc:spChg>
        <pc:spChg chg="add del mod ord">
          <ac:chgData name="Yutao Sun" userId="8ecd611a-3e6b-4814-bc88-11231c779962" providerId="ADAL" clId="{6D63C7BD-5DB3-480A-BAA0-CC7AD095F8BE}" dt="2022-08-03T06:54:13.668" v="391" actId="22"/>
          <ac:spMkLst>
            <pc:docMk/>
            <pc:sldMk cId="2550872611" sldId="261"/>
            <ac:spMk id="5" creationId="{FA0E74B8-6A75-4F4A-BA76-B668CD764799}"/>
          </ac:spMkLst>
        </pc:spChg>
        <pc:spChg chg="add mod ord">
          <ac:chgData name="Yutao Sun" userId="8ecd611a-3e6b-4814-bc88-11231c779962" providerId="ADAL" clId="{6D63C7BD-5DB3-480A-BAA0-CC7AD095F8BE}" dt="2022-08-03T06:54:54.466" v="401" actId="6549"/>
          <ac:spMkLst>
            <pc:docMk/>
            <pc:sldMk cId="2550872611" sldId="261"/>
            <ac:spMk id="6" creationId="{6D0C97EC-65CF-997D-328E-FFEDB32B3C9A}"/>
          </ac:spMkLst>
        </pc:spChg>
        <pc:spChg chg="add del mod">
          <ac:chgData name="Yutao Sun" userId="8ecd611a-3e6b-4814-bc88-11231c779962" providerId="ADAL" clId="{6D63C7BD-5DB3-480A-BAA0-CC7AD095F8BE}" dt="2022-08-03T06:54:27.899" v="394" actId="478"/>
          <ac:spMkLst>
            <pc:docMk/>
            <pc:sldMk cId="2550872611" sldId="261"/>
            <ac:spMk id="10" creationId="{5137461C-EB16-CF04-9B24-852BAF7688D4}"/>
          </ac:spMkLst>
        </pc:spChg>
        <pc:picChg chg="add del mod modCrop">
          <ac:chgData name="Yutao Sun" userId="8ecd611a-3e6b-4814-bc88-11231c779962" providerId="ADAL" clId="{6D63C7BD-5DB3-480A-BAA0-CC7AD095F8BE}" dt="2022-08-03T06:54:26.510" v="393" actId="478"/>
          <ac:picMkLst>
            <pc:docMk/>
            <pc:sldMk cId="2550872611" sldId="261"/>
            <ac:picMk id="8" creationId="{F8A1F395-64DF-40FB-E495-E890B0E03E69}"/>
          </ac:picMkLst>
        </pc:picChg>
        <pc:picChg chg="add mod">
          <ac:chgData name="Yutao Sun" userId="8ecd611a-3e6b-4814-bc88-11231c779962" providerId="ADAL" clId="{6D63C7BD-5DB3-480A-BAA0-CC7AD095F8BE}" dt="2022-08-03T06:54:38.922" v="398" actId="1076"/>
          <ac:picMkLst>
            <pc:docMk/>
            <pc:sldMk cId="2550872611" sldId="261"/>
            <ac:picMk id="12" creationId="{B312A509-6490-1FDE-4B67-5D8579282A7D}"/>
          </ac:picMkLst>
        </pc:picChg>
      </pc:sldChg>
      <pc:sldChg chg="addSp delSp modSp new mod setBg modClrScheme chgLayout">
        <pc:chgData name="Yutao Sun" userId="8ecd611a-3e6b-4814-bc88-11231c779962" providerId="ADAL" clId="{6D63C7BD-5DB3-480A-BAA0-CC7AD095F8BE}" dt="2022-08-03T07:42:49.777" v="638" actId="20577"/>
        <pc:sldMkLst>
          <pc:docMk/>
          <pc:sldMk cId="3961128021" sldId="261"/>
        </pc:sldMkLst>
        <pc:spChg chg="del mod ord">
          <ac:chgData name="Yutao Sun" userId="8ecd611a-3e6b-4814-bc88-11231c779962" providerId="ADAL" clId="{6D63C7BD-5DB3-480A-BAA0-CC7AD095F8BE}" dt="2022-08-03T07:13:39.015" v="435" actId="700"/>
          <ac:spMkLst>
            <pc:docMk/>
            <pc:sldMk cId="3961128021" sldId="261"/>
            <ac:spMk id="2" creationId="{6DBE5A3A-6DC8-EF35-8A57-CF00E35948D0}"/>
          </ac:spMkLst>
        </pc:spChg>
        <pc:spChg chg="del mod ord">
          <ac:chgData name="Yutao Sun" userId="8ecd611a-3e6b-4814-bc88-11231c779962" providerId="ADAL" clId="{6D63C7BD-5DB3-480A-BAA0-CC7AD095F8BE}" dt="2022-08-03T07:13:39.015" v="435" actId="700"/>
          <ac:spMkLst>
            <pc:docMk/>
            <pc:sldMk cId="3961128021" sldId="261"/>
            <ac:spMk id="3" creationId="{04A628F2-64B3-9374-3524-198AB7CB0959}"/>
          </ac:spMkLst>
        </pc:spChg>
        <pc:spChg chg="del mod ord">
          <ac:chgData name="Yutao Sun" userId="8ecd611a-3e6b-4814-bc88-11231c779962" providerId="ADAL" clId="{6D63C7BD-5DB3-480A-BAA0-CC7AD095F8BE}" dt="2022-08-03T07:13:39.015" v="435" actId="700"/>
          <ac:spMkLst>
            <pc:docMk/>
            <pc:sldMk cId="3961128021" sldId="261"/>
            <ac:spMk id="4" creationId="{49B163CE-4B76-F7DF-4DE1-4762BD01E632}"/>
          </ac:spMkLst>
        </pc:spChg>
        <pc:spChg chg="add mod ord">
          <ac:chgData name="Yutao Sun" userId="8ecd611a-3e6b-4814-bc88-11231c779962" providerId="ADAL" clId="{6D63C7BD-5DB3-480A-BAA0-CC7AD095F8BE}" dt="2022-08-03T07:25:19.641" v="523" actId="1076"/>
          <ac:spMkLst>
            <pc:docMk/>
            <pc:sldMk cId="3961128021" sldId="261"/>
            <ac:spMk id="5" creationId="{67DE4E33-A044-10AA-92A9-AB8AED1A65BC}"/>
          </ac:spMkLst>
        </pc:spChg>
        <pc:spChg chg="add del mod ord">
          <ac:chgData name="Yutao Sun" userId="8ecd611a-3e6b-4814-bc88-11231c779962" providerId="ADAL" clId="{6D63C7BD-5DB3-480A-BAA0-CC7AD095F8BE}" dt="2022-08-03T07:13:42.560" v="436" actId="478"/>
          <ac:spMkLst>
            <pc:docMk/>
            <pc:sldMk cId="3961128021" sldId="261"/>
            <ac:spMk id="6" creationId="{404E345E-5725-30C3-0342-8DA6E2191640}"/>
          </ac:spMkLst>
        </pc:spChg>
        <pc:spChg chg="add mod ord">
          <ac:chgData name="Yutao Sun" userId="8ecd611a-3e6b-4814-bc88-11231c779962" providerId="ADAL" clId="{6D63C7BD-5DB3-480A-BAA0-CC7AD095F8BE}" dt="2022-08-03T07:42:49.777" v="638" actId="20577"/>
          <ac:spMkLst>
            <pc:docMk/>
            <pc:sldMk cId="3961128021" sldId="261"/>
            <ac:spMk id="7" creationId="{DF28EA27-2ADF-6E1F-207E-C73EE7F1A96C}"/>
          </ac:spMkLst>
        </pc:spChg>
        <pc:spChg chg="add del">
          <ac:chgData name="Yutao Sun" userId="8ecd611a-3e6b-4814-bc88-11231c779962" providerId="ADAL" clId="{6D63C7BD-5DB3-480A-BAA0-CC7AD095F8BE}" dt="2022-08-03T07:21:24.008" v="466" actId="26606"/>
          <ac:spMkLst>
            <pc:docMk/>
            <pc:sldMk cId="3961128021" sldId="261"/>
            <ac:spMk id="16" creationId="{5AAE9118-0436-4488-AC4A-C14DF6A7B6B1}"/>
          </ac:spMkLst>
        </pc:spChg>
        <pc:spChg chg="add del">
          <ac:chgData name="Yutao Sun" userId="8ecd611a-3e6b-4814-bc88-11231c779962" providerId="ADAL" clId="{6D63C7BD-5DB3-480A-BAA0-CC7AD095F8BE}" dt="2022-08-03T07:21:24.008" v="466" actId="26606"/>
          <ac:spMkLst>
            <pc:docMk/>
            <pc:sldMk cId="3961128021" sldId="261"/>
            <ac:spMk id="18" creationId="{1B10F861-B8F1-49C7-BD58-EAB20CEE7F93}"/>
          </ac:spMkLst>
        </pc:spChg>
        <pc:spChg chg="add del">
          <ac:chgData name="Yutao Sun" userId="8ecd611a-3e6b-4814-bc88-11231c779962" providerId="ADAL" clId="{6D63C7BD-5DB3-480A-BAA0-CC7AD095F8BE}" dt="2022-08-03T07:21:24.008" v="466" actId="26606"/>
          <ac:spMkLst>
            <pc:docMk/>
            <pc:sldMk cId="3961128021" sldId="261"/>
            <ac:spMk id="20" creationId="{61F6E425-22AB-4DA2-8FAC-58ADB58EF6C3}"/>
          </ac:spMkLst>
        </pc:spChg>
        <pc:picChg chg="add mod">
          <ac:chgData name="Yutao Sun" userId="8ecd611a-3e6b-4814-bc88-11231c779962" providerId="ADAL" clId="{6D63C7BD-5DB3-480A-BAA0-CC7AD095F8BE}" dt="2022-08-03T07:25:19.641" v="523" actId="1076"/>
          <ac:picMkLst>
            <pc:docMk/>
            <pc:sldMk cId="3961128021" sldId="261"/>
            <ac:picMk id="9" creationId="{D0866161-CDF3-B56B-03C7-14ED0B0EBDEA}"/>
          </ac:picMkLst>
        </pc:picChg>
        <pc:picChg chg="add del mod">
          <ac:chgData name="Yutao Sun" userId="8ecd611a-3e6b-4814-bc88-11231c779962" providerId="ADAL" clId="{6D63C7BD-5DB3-480A-BAA0-CC7AD095F8BE}" dt="2022-08-03T07:21:40.538" v="468" actId="931"/>
          <ac:picMkLst>
            <pc:docMk/>
            <pc:sldMk cId="3961128021" sldId="261"/>
            <ac:picMk id="11" creationId="{FC9C7AAA-3156-A0B0-39CE-24B8412A9ACE}"/>
          </ac:picMkLst>
        </pc:picChg>
        <pc:picChg chg="add del mod">
          <ac:chgData name="Yutao Sun" userId="8ecd611a-3e6b-4814-bc88-11231c779962" providerId="ADAL" clId="{6D63C7BD-5DB3-480A-BAA0-CC7AD095F8BE}" dt="2022-08-03T07:24:30.890" v="506" actId="931"/>
          <ac:picMkLst>
            <pc:docMk/>
            <pc:sldMk cId="3961128021" sldId="261"/>
            <ac:picMk id="13" creationId="{CEC9D660-835D-21A7-0294-2EA826DA42F9}"/>
          </ac:picMkLst>
        </pc:picChg>
        <pc:picChg chg="add del mod">
          <ac:chgData name="Yutao Sun" userId="8ecd611a-3e6b-4814-bc88-11231c779962" providerId="ADAL" clId="{6D63C7BD-5DB3-480A-BAA0-CC7AD095F8BE}" dt="2022-08-03T07:24:29.892" v="504" actId="931"/>
          <ac:picMkLst>
            <pc:docMk/>
            <pc:sldMk cId="3961128021" sldId="261"/>
            <ac:picMk id="15" creationId="{BC07DD84-3BCA-9723-CF72-113EE0855A18}"/>
          </ac:picMkLst>
        </pc:picChg>
        <pc:picChg chg="add mod">
          <ac:chgData name="Yutao Sun" userId="8ecd611a-3e6b-4814-bc88-11231c779962" providerId="ADAL" clId="{6D63C7BD-5DB3-480A-BAA0-CC7AD095F8BE}" dt="2022-08-03T07:25:19.641" v="523" actId="1076"/>
          <ac:picMkLst>
            <pc:docMk/>
            <pc:sldMk cId="3961128021" sldId="261"/>
            <ac:picMk id="19" creationId="{9F2B2FC1-A32B-6AFA-6435-7E93E31F36DC}"/>
          </ac:picMkLst>
        </pc:picChg>
      </pc:sldChg>
      <pc:sldChg chg="addSp delSp modSp add mod">
        <pc:chgData name="Yutao Sun" userId="8ecd611a-3e6b-4814-bc88-11231c779962" providerId="ADAL" clId="{6D63C7BD-5DB3-480A-BAA0-CC7AD095F8BE}" dt="2022-08-03T07:42:47.144" v="637" actId="20577"/>
        <pc:sldMkLst>
          <pc:docMk/>
          <pc:sldMk cId="119235531" sldId="262"/>
        </pc:sldMkLst>
        <pc:spChg chg="mod">
          <ac:chgData name="Yutao Sun" userId="8ecd611a-3e6b-4814-bc88-11231c779962" providerId="ADAL" clId="{6D63C7BD-5DB3-480A-BAA0-CC7AD095F8BE}" dt="2022-08-03T07:30:16.126" v="546" actId="14100"/>
          <ac:spMkLst>
            <pc:docMk/>
            <pc:sldMk cId="119235531" sldId="262"/>
            <ac:spMk id="5" creationId="{67DE4E33-A044-10AA-92A9-AB8AED1A65BC}"/>
          </ac:spMkLst>
        </pc:spChg>
        <pc:spChg chg="mod">
          <ac:chgData name="Yutao Sun" userId="8ecd611a-3e6b-4814-bc88-11231c779962" providerId="ADAL" clId="{6D63C7BD-5DB3-480A-BAA0-CC7AD095F8BE}" dt="2022-08-03T07:42:47.144" v="637" actId="20577"/>
          <ac:spMkLst>
            <pc:docMk/>
            <pc:sldMk cId="119235531" sldId="262"/>
            <ac:spMk id="7" creationId="{DF28EA27-2ADF-6E1F-207E-C73EE7F1A96C}"/>
          </ac:spMkLst>
        </pc:spChg>
        <pc:picChg chg="add mod">
          <ac:chgData name="Yutao Sun" userId="8ecd611a-3e6b-4814-bc88-11231c779962" providerId="ADAL" clId="{6D63C7BD-5DB3-480A-BAA0-CC7AD095F8BE}" dt="2022-08-03T07:38:23.377" v="577" actId="1076"/>
          <ac:picMkLst>
            <pc:docMk/>
            <pc:sldMk cId="119235531" sldId="262"/>
            <ac:picMk id="3" creationId="{927521F7-B1BA-D09A-C872-32B825BDF72B}"/>
          </ac:picMkLst>
        </pc:picChg>
        <pc:picChg chg="del">
          <ac:chgData name="Yutao Sun" userId="8ecd611a-3e6b-4814-bc88-11231c779962" providerId="ADAL" clId="{6D63C7BD-5DB3-480A-BAA0-CC7AD095F8BE}" dt="2022-08-03T07:29:01.759" v="538" actId="478"/>
          <ac:picMkLst>
            <pc:docMk/>
            <pc:sldMk cId="119235531" sldId="262"/>
            <ac:picMk id="9" creationId="{D0866161-CDF3-B56B-03C7-14ED0B0EBDEA}"/>
          </ac:picMkLst>
        </pc:picChg>
        <pc:picChg chg="del">
          <ac:chgData name="Yutao Sun" userId="8ecd611a-3e6b-4814-bc88-11231c779962" providerId="ADAL" clId="{6D63C7BD-5DB3-480A-BAA0-CC7AD095F8BE}" dt="2022-08-03T07:29:55.250" v="543" actId="478"/>
          <ac:picMkLst>
            <pc:docMk/>
            <pc:sldMk cId="119235531" sldId="262"/>
            <ac:picMk id="19" creationId="{9F2B2FC1-A32B-6AFA-6435-7E93E31F36DC}"/>
          </ac:picMkLst>
        </pc:picChg>
      </pc:sldChg>
      <pc:sldChg chg="addSp delSp modSp add mod">
        <pc:chgData name="Yutao Sun" userId="8ecd611a-3e6b-4814-bc88-11231c779962" providerId="ADAL" clId="{6D63C7BD-5DB3-480A-BAA0-CC7AD095F8BE}" dt="2022-08-03T07:42:44.859" v="636" actId="20577"/>
        <pc:sldMkLst>
          <pc:docMk/>
          <pc:sldMk cId="1034976379" sldId="263"/>
        </pc:sldMkLst>
        <pc:spChg chg="mod">
          <ac:chgData name="Yutao Sun" userId="8ecd611a-3e6b-4814-bc88-11231c779962" providerId="ADAL" clId="{6D63C7BD-5DB3-480A-BAA0-CC7AD095F8BE}" dt="2022-08-03T07:32:08.287" v="551"/>
          <ac:spMkLst>
            <pc:docMk/>
            <pc:sldMk cId="1034976379" sldId="263"/>
            <ac:spMk id="5" creationId="{67DE4E33-A044-10AA-92A9-AB8AED1A65BC}"/>
          </ac:spMkLst>
        </pc:spChg>
        <pc:spChg chg="mod">
          <ac:chgData name="Yutao Sun" userId="8ecd611a-3e6b-4814-bc88-11231c779962" providerId="ADAL" clId="{6D63C7BD-5DB3-480A-BAA0-CC7AD095F8BE}" dt="2022-08-03T07:42:44.859" v="636" actId="20577"/>
          <ac:spMkLst>
            <pc:docMk/>
            <pc:sldMk cId="1034976379" sldId="263"/>
            <ac:spMk id="7" creationId="{DF28EA27-2ADF-6E1F-207E-C73EE7F1A96C}"/>
          </ac:spMkLst>
        </pc:spChg>
        <pc:picChg chg="del">
          <ac:chgData name="Yutao Sun" userId="8ecd611a-3e6b-4814-bc88-11231c779962" providerId="ADAL" clId="{6D63C7BD-5DB3-480A-BAA0-CC7AD095F8BE}" dt="2022-08-03T07:34:22.777" v="555" actId="478"/>
          <ac:picMkLst>
            <pc:docMk/>
            <pc:sldMk cId="1034976379" sldId="263"/>
            <ac:picMk id="3" creationId="{927521F7-B1BA-D09A-C872-32B825BDF72B}"/>
          </ac:picMkLst>
        </pc:picChg>
        <pc:picChg chg="add mod">
          <ac:chgData name="Yutao Sun" userId="8ecd611a-3e6b-4814-bc88-11231c779962" providerId="ADAL" clId="{6D63C7BD-5DB3-480A-BAA0-CC7AD095F8BE}" dt="2022-08-03T07:38:28.669" v="578" actId="1076"/>
          <ac:picMkLst>
            <pc:docMk/>
            <pc:sldMk cId="1034976379" sldId="263"/>
            <ac:picMk id="4" creationId="{1987EE57-5F13-3563-857D-6274F09D1DB2}"/>
          </ac:picMkLst>
        </pc:picChg>
      </pc:sldChg>
      <pc:sldChg chg="addSp delSp modSp add mod ord">
        <pc:chgData name="Yutao Sun" userId="8ecd611a-3e6b-4814-bc88-11231c779962" providerId="ADAL" clId="{6D63C7BD-5DB3-480A-BAA0-CC7AD095F8BE}" dt="2022-08-03T07:43:29.891" v="647" actId="27614"/>
        <pc:sldMkLst>
          <pc:docMk/>
          <pc:sldMk cId="3293457708" sldId="264"/>
        </pc:sldMkLst>
        <pc:spChg chg="mod">
          <ac:chgData name="Yutao Sun" userId="8ecd611a-3e6b-4814-bc88-11231c779962" providerId="ADAL" clId="{6D63C7BD-5DB3-480A-BAA0-CC7AD095F8BE}" dt="2022-08-03T07:37:18.654" v="563"/>
          <ac:spMkLst>
            <pc:docMk/>
            <pc:sldMk cId="3293457708" sldId="264"/>
            <ac:spMk id="5" creationId="{67DE4E33-A044-10AA-92A9-AB8AED1A65BC}"/>
          </ac:spMkLst>
        </pc:spChg>
        <pc:spChg chg="mod">
          <ac:chgData name="Yutao Sun" userId="8ecd611a-3e6b-4814-bc88-11231c779962" providerId="ADAL" clId="{6D63C7BD-5DB3-480A-BAA0-CC7AD095F8BE}" dt="2022-08-03T07:42:41.493" v="635" actId="20577"/>
          <ac:spMkLst>
            <pc:docMk/>
            <pc:sldMk cId="3293457708" sldId="264"/>
            <ac:spMk id="7" creationId="{DF28EA27-2ADF-6E1F-207E-C73EE7F1A96C}"/>
          </ac:spMkLst>
        </pc:spChg>
        <pc:picChg chg="del">
          <ac:chgData name="Yutao Sun" userId="8ecd611a-3e6b-4814-bc88-11231c779962" providerId="ADAL" clId="{6D63C7BD-5DB3-480A-BAA0-CC7AD095F8BE}" dt="2022-08-03T07:37:50.290" v="570" actId="478"/>
          <ac:picMkLst>
            <pc:docMk/>
            <pc:sldMk cId="3293457708" sldId="264"/>
            <ac:picMk id="3" creationId="{927521F7-B1BA-D09A-C872-32B825BDF72B}"/>
          </ac:picMkLst>
        </pc:picChg>
        <pc:picChg chg="add del mod">
          <ac:chgData name="Yutao Sun" userId="8ecd611a-3e6b-4814-bc88-11231c779962" providerId="ADAL" clId="{6D63C7BD-5DB3-480A-BAA0-CC7AD095F8BE}" dt="2022-08-03T07:39:24.140" v="583" actId="21"/>
          <ac:picMkLst>
            <pc:docMk/>
            <pc:sldMk cId="3293457708" sldId="264"/>
            <ac:picMk id="4" creationId="{AB2079C1-7323-CD01-DC37-548E5BC2AD3E}"/>
          </ac:picMkLst>
        </pc:picChg>
        <pc:picChg chg="add del">
          <ac:chgData name="Yutao Sun" userId="8ecd611a-3e6b-4814-bc88-11231c779962" providerId="ADAL" clId="{6D63C7BD-5DB3-480A-BAA0-CC7AD095F8BE}" dt="2022-08-03T07:39:48.348" v="592" actId="478"/>
          <ac:picMkLst>
            <pc:docMk/>
            <pc:sldMk cId="3293457708" sldId="264"/>
            <ac:picMk id="8" creationId="{BAB78F08-4CC4-FBA6-2A2B-37C91EEEC60D}"/>
          </ac:picMkLst>
        </pc:picChg>
        <pc:picChg chg="add mod">
          <ac:chgData name="Yutao Sun" userId="8ecd611a-3e6b-4814-bc88-11231c779962" providerId="ADAL" clId="{6D63C7BD-5DB3-480A-BAA0-CC7AD095F8BE}" dt="2022-08-03T07:43:29.891" v="647" actId="27614"/>
          <ac:picMkLst>
            <pc:docMk/>
            <pc:sldMk cId="3293457708" sldId="264"/>
            <ac:picMk id="10" creationId="{95C82C1D-580D-5C08-12F3-36FE79B4A0A2}"/>
          </ac:picMkLst>
        </pc:picChg>
      </pc:sldChg>
      <pc:sldChg chg="addSp delSp modSp add mod">
        <pc:chgData name="Yutao Sun" userId="8ecd611a-3e6b-4814-bc88-11231c779962" providerId="ADAL" clId="{6D63C7BD-5DB3-480A-BAA0-CC7AD095F8BE}" dt="2022-08-03T07:43:42.334" v="650" actId="27614"/>
        <pc:sldMkLst>
          <pc:docMk/>
          <pc:sldMk cId="233031398" sldId="265"/>
        </pc:sldMkLst>
        <pc:spChg chg="add del mod">
          <ac:chgData name="Yutao Sun" userId="8ecd611a-3e6b-4814-bc88-11231c779962" providerId="ADAL" clId="{6D63C7BD-5DB3-480A-BAA0-CC7AD095F8BE}" dt="2022-08-03T07:39:40.995" v="590" actId="478"/>
          <ac:spMkLst>
            <pc:docMk/>
            <pc:sldMk cId="233031398" sldId="265"/>
            <ac:spMk id="3" creationId="{30BFB8CA-2A9C-FD64-B50D-80D257134A0D}"/>
          </ac:spMkLst>
        </pc:spChg>
        <pc:spChg chg="del mod">
          <ac:chgData name="Yutao Sun" userId="8ecd611a-3e6b-4814-bc88-11231c779962" providerId="ADAL" clId="{6D63C7BD-5DB3-480A-BAA0-CC7AD095F8BE}" dt="2022-08-03T07:39:38.661" v="589" actId="478"/>
          <ac:spMkLst>
            <pc:docMk/>
            <pc:sldMk cId="233031398" sldId="265"/>
            <ac:spMk id="7" creationId="{DF28EA27-2ADF-6E1F-207E-C73EE7F1A96C}"/>
          </ac:spMkLst>
        </pc:spChg>
        <pc:picChg chg="add mod">
          <ac:chgData name="Yutao Sun" userId="8ecd611a-3e6b-4814-bc88-11231c779962" providerId="ADAL" clId="{6D63C7BD-5DB3-480A-BAA0-CC7AD095F8BE}" dt="2022-08-03T07:43:42.334" v="650" actId="27614"/>
          <ac:picMkLst>
            <pc:docMk/>
            <pc:sldMk cId="233031398" sldId="265"/>
            <ac:picMk id="6" creationId="{F5DFBD1B-88D8-8117-4F25-DE93A6248513}"/>
          </ac:picMkLst>
        </pc:picChg>
        <pc:picChg chg="del mod">
          <ac:chgData name="Yutao Sun" userId="8ecd611a-3e6b-4814-bc88-11231c779962" providerId="ADAL" clId="{6D63C7BD-5DB3-480A-BAA0-CC7AD095F8BE}" dt="2022-08-03T07:43:13.037" v="644" actId="478"/>
          <ac:picMkLst>
            <pc:docMk/>
            <pc:sldMk cId="233031398" sldId="265"/>
            <ac:picMk id="8" creationId="{BAB78F08-4CC4-FBA6-2A2B-37C91EEEC60D}"/>
          </ac:picMkLst>
        </pc:picChg>
      </pc:sldChg>
      <pc:sldChg chg="new del">
        <pc:chgData name="Yutao Sun" userId="8ecd611a-3e6b-4814-bc88-11231c779962" providerId="ADAL" clId="{6D63C7BD-5DB3-480A-BAA0-CC7AD095F8BE}" dt="2022-08-03T07:39:28.464" v="585" actId="680"/>
        <pc:sldMkLst>
          <pc:docMk/>
          <pc:sldMk cId="2387086441" sldId="265"/>
        </pc:sldMkLst>
      </pc:sldChg>
      <pc:sldChg chg="addSp delSp modSp new mod modClrScheme chgLayout">
        <pc:chgData name="Yutao Sun" userId="8ecd611a-3e6b-4814-bc88-11231c779962" providerId="ADAL" clId="{6D63C7BD-5DB3-480A-BAA0-CC7AD095F8BE}" dt="2022-08-04T06:32:35.307" v="930" actId="14100"/>
        <pc:sldMkLst>
          <pc:docMk/>
          <pc:sldMk cId="2378551980" sldId="266"/>
        </pc:sldMkLst>
        <pc:spChg chg="del mod ord">
          <ac:chgData name="Yutao Sun" userId="8ecd611a-3e6b-4814-bc88-11231c779962" providerId="ADAL" clId="{6D63C7BD-5DB3-480A-BAA0-CC7AD095F8BE}" dt="2022-08-04T06:08:07.100" v="652" actId="700"/>
          <ac:spMkLst>
            <pc:docMk/>
            <pc:sldMk cId="2378551980" sldId="266"/>
            <ac:spMk id="2" creationId="{76B5A95A-5D4E-2BB5-F15F-A0DA8CD8D67B}"/>
          </ac:spMkLst>
        </pc:spChg>
        <pc:spChg chg="del mod ord">
          <ac:chgData name="Yutao Sun" userId="8ecd611a-3e6b-4814-bc88-11231c779962" providerId="ADAL" clId="{6D63C7BD-5DB3-480A-BAA0-CC7AD095F8BE}" dt="2022-08-04T06:08:07.100" v="652" actId="700"/>
          <ac:spMkLst>
            <pc:docMk/>
            <pc:sldMk cId="2378551980" sldId="266"/>
            <ac:spMk id="3" creationId="{6C71BACE-2E42-4692-7F77-4BDFF4CCB3FC}"/>
          </ac:spMkLst>
        </pc:spChg>
        <pc:spChg chg="del">
          <ac:chgData name="Yutao Sun" userId="8ecd611a-3e6b-4814-bc88-11231c779962" providerId="ADAL" clId="{6D63C7BD-5DB3-480A-BAA0-CC7AD095F8BE}" dt="2022-08-04T06:08:07.100" v="652" actId="700"/>
          <ac:spMkLst>
            <pc:docMk/>
            <pc:sldMk cId="2378551980" sldId="266"/>
            <ac:spMk id="4" creationId="{26AAAE80-AC98-CCCE-A24B-085774834DF6}"/>
          </ac:spMkLst>
        </pc:spChg>
        <pc:spChg chg="add mod ord">
          <ac:chgData name="Yutao Sun" userId="8ecd611a-3e6b-4814-bc88-11231c779962" providerId="ADAL" clId="{6D63C7BD-5DB3-480A-BAA0-CC7AD095F8BE}" dt="2022-08-04T06:11:42.980" v="657"/>
          <ac:spMkLst>
            <pc:docMk/>
            <pc:sldMk cId="2378551980" sldId="266"/>
            <ac:spMk id="5" creationId="{93495253-0E03-0286-5B40-C71ABB38A9DF}"/>
          </ac:spMkLst>
        </pc:spChg>
        <pc:spChg chg="add mod ord">
          <ac:chgData name="Yutao Sun" userId="8ecd611a-3e6b-4814-bc88-11231c779962" providerId="ADAL" clId="{6D63C7BD-5DB3-480A-BAA0-CC7AD095F8BE}" dt="2022-08-04T06:32:35.307" v="930" actId="14100"/>
          <ac:spMkLst>
            <pc:docMk/>
            <pc:sldMk cId="2378551980" sldId="266"/>
            <ac:spMk id="6" creationId="{C3B074D1-D954-F0A1-982D-257F63FF01D3}"/>
          </ac:spMkLst>
        </pc:spChg>
        <pc:picChg chg="add mod">
          <ac:chgData name="Yutao Sun" userId="8ecd611a-3e6b-4814-bc88-11231c779962" providerId="ADAL" clId="{6D63C7BD-5DB3-480A-BAA0-CC7AD095F8BE}" dt="2022-08-04T06:23:31.598" v="674" actId="1076"/>
          <ac:picMkLst>
            <pc:docMk/>
            <pc:sldMk cId="2378551980" sldId="266"/>
            <ac:picMk id="8" creationId="{4E53927A-7E26-9A47-E632-9BF479433054}"/>
          </ac:picMkLst>
        </pc:picChg>
        <pc:picChg chg="add mod">
          <ac:chgData name="Yutao Sun" userId="8ecd611a-3e6b-4814-bc88-11231c779962" providerId="ADAL" clId="{6D63C7BD-5DB3-480A-BAA0-CC7AD095F8BE}" dt="2022-08-04T06:24:03.858" v="678" actId="1076"/>
          <ac:picMkLst>
            <pc:docMk/>
            <pc:sldMk cId="2378551980" sldId="266"/>
            <ac:picMk id="10" creationId="{7BF659D8-C0C6-960C-F496-AD6F61659CDF}"/>
          </ac:picMkLst>
        </pc:picChg>
      </pc:sldChg>
      <pc:sldChg chg="addSp modSp new mod">
        <pc:chgData name="Yutao Sun" userId="8ecd611a-3e6b-4814-bc88-11231c779962" providerId="ADAL" clId="{6D63C7BD-5DB3-480A-BAA0-CC7AD095F8BE}" dt="2022-08-04T06:32:28.673" v="929" actId="14100"/>
        <pc:sldMkLst>
          <pc:docMk/>
          <pc:sldMk cId="2838341188" sldId="267"/>
        </pc:sldMkLst>
        <pc:spChg chg="mod">
          <ac:chgData name="Yutao Sun" userId="8ecd611a-3e6b-4814-bc88-11231c779962" providerId="ADAL" clId="{6D63C7BD-5DB3-480A-BAA0-CC7AD095F8BE}" dt="2022-08-04T06:26:43.144" v="725"/>
          <ac:spMkLst>
            <pc:docMk/>
            <pc:sldMk cId="2838341188" sldId="267"/>
            <ac:spMk id="2" creationId="{53581B69-153F-ED1C-10D6-45FE0010FE00}"/>
          </ac:spMkLst>
        </pc:spChg>
        <pc:spChg chg="mod">
          <ac:chgData name="Yutao Sun" userId="8ecd611a-3e6b-4814-bc88-11231c779962" providerId="ADAL" clId="{6D63C7BD-5DB3-480A-BAA0-CC7AD095F8BE}" dt="2022-08-04T06:32:21.310" v="927" actId="14100"/>
          <ac:spMkLst>
            <pc:docMk/>
            <pc:sldMk cId="2838341188" sldId="267"/>
            <ac:spMk id="3" creationId="{5480A951-591B-5A0C-B664-51A7E50AB3C2}"/>
          </ac:spMkLst>
        </pc:spChg>
        <pc:picChg chg="add mod">
          <ac:chgData name="Yutao Sun" userId="8ecd611a-3e6b-4814-bc88-11231c779962" providerId="ADAL" clId="{6D63C7BD-5DB3-480A-BAA0-CC7AD095F8BE}" dt="2022-08-04T06:32:28.673" v="929" actId="14100"/>
          <ac:picMkLst>
            <pc:docMk/>
            <pc:sldMk cId="2838341188" sldId="267"/>
            <ac:picMk id="5" creationId="{B6D06F3E-FBD8-5B89-CC76-1682E9711628}"/>
          </ac:picMkLst>
        </pc:picChg>
      </pc:sldChg>
      <pc:sldChg chg="addSp delSp modSp new mod ord modClrScheme chgLayout">
        <pc:chgData name="Yutao Sun" userId="8ecd611a-3e6b-4814-bc88-11231c779962" providerId="ADAL" clId="{6D63C7BD-5DB3-480A-BAA0-CC7AD095F8BE}" dt="2022-08-04T06:28:09.590" v="761" actId="20577"/>
        <pc:sldMkLst>
          <pc:docMk/>
          <pc:sldMk cId="495914138" sldId="268"/>
        </pc:sldMkLst>
        <pc:spChg chg="del mod ord">
          <ac:chgData name="Yutao Sun" userId="8ecd611a-3e6b-4814-bc88-11231c779962" providerId="ADAL" clId="{6D63C7BD-5DB3-480A-BAA0-CC7AD095F8BE}" dt="2022-08-04T06:25:07.831" v="683" actId="700"/>
          <ac:spMkLst>
            <pc:docMk/>
            <pc:sldMk cId="495914138" sldId="268"/>
            <ac:spMk id="2" creationId="{C03D89CB-6555-EFDC-033D-57D9B354A424}"/>
          </ac:spMkLst>
        </pc:spChg>
        <pc:spChg chg="del mod ord">
          <ac:chgData name="Yutao Sun" userId="8ecd611a-3e6b-4814-bc88-11231c779962" providerId="ADAL" clId="{6D63C7BD-5DB3-480A-BAA0-CC7AD095F8BE}" dt="2022-08-04T06:25:07.831" v="683" actId="700"/>
          <ac:spMkLst>
            <pc:docMk/>
            <pc:sldMk cId="495914138" sldId="268"/>
            <ac:spMk id="3" creationId="{9CADE042-186F-7F21-DF96-40BAA4CC77B9}"/>
          </ac:spMkLst>
        </pc:spChg>
        <pc:spChg chg="del">
          <ac:chgData name="Yutao Sun" userId="8ecd611a-3e6b-4814-bc88-11231c779962" providerId="ADAL" clId="{6D63C7BD-5DB3-480A-BAA0-CC7AD095F8BE}" dt="2022-08-04T06:25:07.831" v="683" actId="700"/>
          <ac:spMkLst>
            <pc:docMk/>
            <pc:sldMk cId="495914138" sldId="268"/>
            <ac:spMk id="4" creationId="{62678151-90E6-547A-362A-E08C370CAC9D}"/>
          </ac:spMkLst>
        </pc:spChg>
        <pc:spChg chg="add mod ord">
          <ac:chgData name="Yutao Sun" userId="8ecd611a-3e6b-4814-bc88-11231c779962" providerId="ADAL" clId="{6D63C7BD-5DB3-480A-BAA0-CC7AD095F8BE}" dt="2022-08-04T06:28:05.193" v="758" actId="20577"/>
          <ac:spMkLst>
            <pc:docMk/>
            <pc:sldMk cId="495914138" sldId="268"/>
            <ac:spMk id="5" creationId="{F94207D4-AC59-F818-1A29-1042CC2AC253}"/>
          </ac:spMkLst>
        </pc:spChg>
        <pc:spChg chg="add mod ord">
          <ac:chgData name="Yutao Sun" userId="8ecd611a-3e6b-4814-bc88-11231c779962" providerId="ADAL" clId="{6D63C7BD-5DB3-480A-BAA0-CC7AD095F8BE}" dt="2022-08-04T06:28:09.590" v="761" actId="20577"/>
          <ac:spMkLst>
            <pc:docMk/>
            <pc:sldMk cId="495914138" sldId="268"/>
            <ac:spMk id="6" creationId="{F1505D55-A6F1-7A3F-5A41-B749E217670E}"/>
          </ac:spMkLst>
        </pc:spChg>
      </pc:sldChg>
      <pc:sldChg chg="addSp delSp modSp new del mod modClrScheme chgLayout">
        <pc:chgData name="Yutao Sun" userId="8ecd611a-3e6b-4814-bc88-11231c779962" providerId="ADAL" clId="{6D63C7BD-5DB3-480A-BAA0-CC7AD095F8BE}" dt="2022-08-04T06:26:10.247" v="724" actId="47"/>
        <pc:sldMkLst>
          <pc:docMk/>
          <pc:sldMk cId="2119043154" sldId="269"/>
        </pc:sldMkLst>
        <pc:spChg chg="del mod ord">
          <ac:chgData name="Yutao Sun" userId="8ecd611a-3e6b-4814-bc88-11231c779962" providerId="ADAL" clId="{6D63C7BD-5DB3-480A-BAA0-CC7AD095F8BE}" dt="2022-08-04T06:25:44.395" v="697" actId="700"/>
          <ac:spMkLst>
            <pc:docMk/>
            <pc:sldMk cId="2119043154" sldId="269"/>
            <ac:spMk id="2" creationId="{5B478724-D098-79D8-8D0E-03A3DAA006A9}"/>
          </ac:spMkLst>
        </pc:spChg>
        <pc:spChg chg="del mod ord">
          <ac:chgData name="Yutao Sun" userId="8ecd611a-3e6b-4814-bc88-11231c779962" providerId="ADAL" clId="{6D63C7BD-5DB3-480A-BAA0-CC7AD095F8BE}" dt="2022-08-04T06:25:44.395" v="697" actId="700"/>
          <ac:spMkLst>
            <pc:docMk/>
            <pc:sldMk cId="2119043154" sldId="269"/>
            <ac:spMk id="3" creationId="{FCA68F33-CD7A-1864-BD6B-AC6495E72B9F}"/>
          </ac:spMkLst>
        </pc:spChg>
        <pc:spChg chg="add mod ord">
          <ac:chgData name="Yutao Sun" userId="8ecd611a-3e6b-4814-bc88-11231c779962" providerId="ADAL" clId="{6D63C7BD-5DB3-480A-BAA0-CC7AD095F8BE}" dt="2022-08-04T06:26:02.800" v="723" actId="20577"/>
          <ac:spMkLst>
            <pc:docMk/>
            <pc:sldMk cId="2119043154" sldId="269"/>
            <ac:spMk id="4" creationId="{60FBB7CE-F67B-DB9B-892F-CD310F2BB746}"/>
          </ac:spMkLst>
        </pc:spChg>
        <pc:spChg chg="add mod ord">
          <ac:chgData name="Yutao Sun" userId="8ecd611a-3e6b-4814-bc88-11231c779962" providerId="ADAL" clId="{6D63C7BD-5DB3-480A-BAA0-CC7AD095F8BE}" dt="2022-08-04T06:25:44.395" v="697" actId="700"/>
          <ac:spMkLst>
            <pc:docMk/>
            <pc:sldMk cId="2119043154" sldId="269"/>
            <ac:spMk id="5" creationId="{7881E822-DB00-0D69-3FB8-135E7E5620C4}"/>
          </ac:spMkLst>
        </pc:spChg>
      </pc:sldChg>
      <pc:sldChg chg="new del">
        <pc:chgData name="Yutao Sun" userId="8ecd611a-3e6b-4814-bc88-11231c779962" providerId="ADAL" clId="{6D63C7BD-5DB3-480A-BAA0-CC7AD095F8BE}" dt="2022-08-04T06:25:01.272" v="682" actId="680"/>
        <pc:sldMkLst>
          <pc:docMk/>
          <pc:sldMk cId="3450819015" sldId="269"/>
        </pc:sldMkLst>
      </pc:sldChg>
      <pc:sldChg chg="modSp add mod ord">
        <pc:chgData name="Yutao Sun" userId="8ecd611a-3e6b-4814-bc88-11231c779962" providerId="ADAL" clId="{6D63C7BD-5DB3-480A-BAA0-CC7AD095F8BE}" dt="2022-08-04T06:27:36.522" v="731"/>
        <pc:sldMkLst>
          <pc:docMk/>
          <pc:sldMk cId="3580052005" sldId="269"/>
        </pc:sldMkLst>
        <pc:spChg chg="mod">
          <ac:chgData name="Yutao Sun" userId="8ecd611a-3e6b-4814-bc88-11231c779962" providerId="ADAL" clId="{6D63C7BD-5DB3-480A-BAA0-CC7AD095F8BE}" dt="2022-08-04T06:27:36.522" v="731"/>
          <ac:spMkLst>
            <pc:docMk/>
            <pc:sldMk cId="3580052005" sldId="269"/>
            <ac:spMk id="6" creationId="{F1505D55-A6F1-7A3F-5A41-B749E217670E}"/>
          </ac:spMkLst>
        </pc:spChg>
      </pc:sldChg>
      <pc:sldChg chg="add">
        <pc:chgData name="Yutao Sun" userId="8ecd611a-3e6b-4814-bc88-11231c779962" providerId="ADAL" clId="{6D63C7BD-5DB3-480A-BAA0-CC7AD095F8BE}" dt="2022-08-04T06:27:56.357" v="732"/>
        <pc:sldMkLst>
          <pc:docMk/>
          <pc:sldMk cId="254712550" sldId="270"/>
        </pc:sldMkLst>
      </pc:sldChg>
      <pc:sldChg chg="modSp add mod ord">
        <pc:chgData name="Yutao Sun" userId="8ecd611a-3e6b-4814-bc88-11231c779962" providerId="ADAL" clId="{6D63C7BD-5DB3-480A-BAA0-CC7AD095F8BE}" dt="2022-08-04T06:29:36.636" v="910" actId="20577"/>
        <pc:sldMkLst>
          <pc:docMk/>
          <pc:sldMk cId="3642941027" sldId="271"/>
        </pc:sldMkLst>
        <pc:spChg chg="mod">
          <ac:chgData name="Yutao Sun" userId="8ecd611a-3e6b-4814-bc88-11231c779962" providerId="ADAL" clId="{6D63C7BD-5DB3-480A-BAA0-CC7AD095F8BE}" dt="2022-08-04T06:28:44.790" v="772" actId="20577"/>
          <ac:spMkLst>
            <pc:docMk/>
            <pc:sldMk cId="3642941027" sldId="271"/>
            <ac:spMk id="5" creationId="{F94207D4-AC59-F818-1A29-1042CC2AC253}"/>
          </ac:spMkLst>
        </pc:spChg>
        <pc:spChg chg="mod">
          <ac:chgData name="Yutao Sun" userId="8ecd611a-3e6b-4814-bc88-11231c779962" providerId="ADAL" clId="{6D63C7BD-5DB3-480A-BAA0-CC7AD095F8BE}" dt="2022-08-04T06:29:36.636" v="910" actId="20577"/>
          <ac:spMkLst>
            <pc:docMk/>
            <pc:sldMk cId="3642941027" sldId="271"/>
            <ac:spMk id="6" creationId="{F1505D55-A6F1-7A3F-5A41-B749E217670E}"/>
          </ac:spMkLst>
        </pc:spChg>
      </pc:sldChg>
      <pc:sldChg chg="modSp add mod ord">
        <pc:chgData name="Yutao Sun" userId="8ecd611a-3e6b-4814-bc88-11231c779962" providerId="ADAL" clId="{6D63C7BD-5DB3-480A-BAA0-CC7AD095F8BE}" dt="2022-08-04T06:33:14.681" v="935" actId="20577"/>
        <pc:sldMkLst>
          <pc:docMk/>
          <pc:sldMk cId="1553578805" sldId="272"/>
        </pc:sldMkLst>
        <pc:spChg chg="mod">
          <ac:chgData name="Yutao Sun" userId="8ecd611a-3e6b-4814-bc88-11231c779962" providerId="ADAL" clId="{6D63C7BD-5DB3-480A-BAA0-CC7AD095F8BE}" dt="2022-08-04T06:33:14.681" v="935" actId="20577"/>
          <ac:spMkLst>
            <pc:docMk/>
            <pc:sldMk cId="1553578805" sldId="272"/>
            <ac:spMk id="6" creationId="{F1505D55-A6F1-7A3F-5A41-B749E217670E}"/>
          </ac:spMkLst>
        </pc:spChg>
      </pc:sldChg>
      <pc:sldChg chg="addSp delSp modSp new mod modClrScheme chgLayout">
        <pc:chgData name="Yutao Sun" userId="8ecd611a-3e6b-4814-bc88-11231c779962" providerId="ADAL" clId="{6D63C7BD-5DB3-480A-BAA0-CC7AD095F8BE}" dt="2022-08-04T06:34:43.910" v="976" actId="14100"/>
        <pc:sldMkLst>
          <pc:docMk/>
          <pc:sldMk cId="838509005" sldId="273"/>
        </pc:sldMkLst>
        <pc:spChg chg="del mod ord">
          <ac:chgData name="Yutao Sun" userId="8ecd611a-3e6b-4814-bc88-11231c779962" providerId="ADAL" clId="{6D63C7BD-5DB3-480A-BAA0-CC7AD095F8BE}" dt="2022-08-04T06:33:23.352" v="937" actId="700"/>
          <ac:spMkLst>
            <pc:docMk/>
            <pc:sldMk cId="838509005" sldId="273"/>
            <ac:spMk id="2" creationId="{51E3C32D-C4CE-53C2-C308-9D9FD186B833}"/>
          </ac:spMkLst>
        </pc:spChg>
        <pc:spChg chg="del mod ord">
          <ac:chgData name="Yutao Sun" userId="8ecd611a-3e6b-4814-bc88-11231c779962" providerId="ADAL" clId="{6D63C7BD-5DB3-480A-BAA0-CC7AD095F8BE}" dt="2022-08-04T06:33:23.352" v="937" actId="700"/>
          <ac:spMkLst>
            <pc:docMk/>
            <pc:sldMk cId="838509005" sldId="273"/>
            <ac:spMk id="3" creationId="{9FF78619-67B6-F5F4-D609-447B3861588B}"/>
          </ac:spMkLst>
        </pc:spChg>
        <pc:spChg chg="add mod ord">
          <ac:chgData name="Yutao Sun" userId="8ecd611a-3e6b-4814-bc88-11231c779962" providerId="ADAL" clId="{6D63C7BD-5DB3-480A-BAA0-CC7AD095F8BE}" dt="2022-08-04T06:34:08.375" v="971" actId="20577"/>
          <ac:spMkLst>
            <pc:docMk/>
            <pc:sldMk cId="838509005" sldId="273"/>
            <ac:spMk id="4" creationId="{6CF5BD29-7529-E2FA-942A-6FA5FD84FED4}"/>
          </ac:spMkLst>
        </pc:spChg>
        <pc:spChg chg="add mod ord">
          <ac:chgData name="Yutao Sun" userId="8ecd611a-3e6b-4814-bc88-11231c779962" providerId="ADAL" clId="{6D63C7BD-5DB3-480A-BAA0-CC7AD095F8BE}" dt="2022-08-04T06:34:43.910" v="976" actId="14100"/>
          <ac:spMkLst>
            <pc:docMk/>
            <pc:sldMk cId="838509005" sldId="273"/>
            <ac:spMk id="5" creationId="{9F0CC44B-5109-E315-9508-1BD52C71D7F0}"/>
          </ac:spMkLst>
        </pc:spChg>
        <pc:picChg chg="add mod">
          <ac:chgData name="Yutao Sun" userId="8ecd611a-3e6b-4814-bc88-11231c779962" providerId="ADAL" clId="{6D63C7BD-5DB3-480A-BAA0-CC7AD095F8BE}" dt="2022-08-04T06:34:40.646" v="975" actId="1076"/>
          <ac:picMkLst>
            <pc:docMk/>
            <pc:sldMk cId="838509005" sldId="273"/>
            <ac:picMk id="7" creationId="{56F59CA1-6220-52D8-301E-B7922584D113}"/>
          </ac:picMkLst>
        </pc:picChg>
      </pc:sldChg>
      <pc:sldChg chg="addSp delSp modSp new mod modClrScheme chgLayout">
        <pc:chgData name="Yutao Sun" userId="8ecd611a-3e6b-4814-bc88-11231c779962" providerId="ADAL" clId="{6D63C7BD-5DB3-480A-BAA0-CC7AD095F8BE}" dt="2022-08-04T06:38:37.550" v="1042" actId="5793"/>
        <pc:sldMkLst>
          <pc:docMk/>
          <pc:sldMk cId="281030082" sldId="274"/>
        </pc:sldMkLst>
        <pc:spChg chg="del mod ord">
          <ac:chgData name="Yutao Sun" userId="8ecd611a-3e6b-4814-bc88-11231c779962" providerId="ADAL" clId="{6D63C7BD-5DB3-480A-BAA0-CC7AD095F8BE}" dt="2022-08-04T06:38:19.457" v="978" actId="700"/>
          <ac:spMkLst>
            <pc:docMk/>
            <pc:sldMk cId="281030082" sldId="274"/>
            <ac:spMk id="2" creationId="{C4037AA2-0B40-5AA4-8FE5-984C1A2D2DA7}"/>
          </ac:spMkLst>
        </pc:spChg>
        <pc:spChg chg="del mod ord">
          <ac:chgData name="Yutao Sun" userId="8ecd611a-3e6b-4814-bc88-11231c779962" providerId="ADAL" clId="{6D63C7BD-5DB3-480A-BAA0-CC7AD095F8BE}" dt="2022-08-04T06:38:19.457" v="978" actId="700"/>
          <ac:spMkLst>
            <pc:docMk/>
            <pc:sldMk cId="281030082" sldId="274"/>
            <ac:spMk id="3" creationId="{5CF23EFE-7A0A-1EB5-252C-4DBB8E16813E}"/>
          </ac:spMkLst>
        </pc:spChg>
        <pc:spChg chg="add mod ord">
          <ac:chgData name="Yutao Sun" userId="8ecd611a-3e6b-4814-bc88-11231c779962" providerId="ADAL" clId="{6D63C7BD-5DB3-480A-BAA0-CC7AD095F8BE}" dt="2022-08-04T06:38:23.451" v="988" actId="20577"/>
          <ac:spMkLst>
            <pc:docMk/>
            <pc:sldMk cId="281030082" sldId="274"/>
            <ac:spMk id="4" creationId="{60A9875C-7E33-B8C5-BB75-694ECD8B9017}"/>
          </ac:spMkLst>
        </pc:spChg>
        <pc:spChg chg="add mod ord">
          <ac:chgData name="Yutao Sun" userId="8ecd611a-3e6b-4814-bc88-11231c779962" providerId="ADAL" clId="{6D63C7BD-5DB3-480A-BAA0-CC7AD095F8BE}" dt="2022-08-04T06:38:37.550" v="1042" actId="5793"/>
          <ac:spMkLst>
            <pc:docMk/>
            <pc:sldMk cId="281030082" sldId="274"/>
            <ac:spMk id="5" creationId="{44CCF33C-1181-C9A0-E2D6-C2B03371F3F8}"/>
          </ac:spMkLst>
        </pc:spChg>
      </pc:sldChg>
      <pc:sldChg chg="addSp delSp modSp new mod modClrScheme chgLayout">
        <pc:chgData name="Yutao Sun" userId="8ecd611a-3e6b-4814-bc88-11231c779962" providerId="ADAL" clId="{6D63C7BD-5DB3-480A-BAA0-CC7AD095F8BE}" dt="2022-08-04T06:50:30.278" v="1151"/>
        <pc:sldMkLst>
          <pc:docMk/>
          <pc:sldMk cId="2409090654" sldId="275"/>
        </pc:sldMkLst>
        <pc:spChg chg="del mod ord">
          <ac:chgData name="Yutao Sun" userId="8ecd611a-3e6b-4814-bc88-11231c779962" providerId="ADAL" clId="{6D63C7BD-5DB3-480A-BAA0-CC7AD095F8BE}" dt="2022-08-04T06:38:44.128" v="1044" actId="700"/>
          <ac:spMkLst>
            <pc:docMk/>
            <pc:sldMk cId="2409090654" sldId="275"/>
            <ac:spMk id="2" creationId="{D1846BB4-1008-8B22-9FC8-84FF5D2079AB}"/>
          </ac:spMkLst>
        </pc:spChg>
        <pc:spChg chg="del mod ord">
          <ac:chgData name="Yutao Sun" userId="8ecd611a-3e6b-4814-bc88-11231c779962" providerId="ADAL" clId="{6D63C7BD-5DB3-480A-BAA0-CC7AD095F8BE}" dt="2022-08-04T06:38:44.128" v="1044" actId="700"/>
          <ac:spMkLst>
            <pc:docMk/>
            <pc:sldMk cId="2409090654" sldId="275"/>
            <ac:spMk id="3" creationId="{3677CE47-2DAE-FB9B-CA8D-0C3F79704D72}"/>
          </ac:spMkLst>
        </pc:spChg>
        <pc:spChg chg="add mod ord">
          <ac:chgData name="Yutao Sun" userId="8ecd611a-3e6b-4814-bc88-11231c779962" providerId="ADAL" clId="{6D63C7BD-5DB3-480A-BAA0-CC7AD095F8BE}" dt="2022-08-04T06:45:39.952" v="1058" actId="21"/>
          <ac:spMkLst>
            <pc:docMk/>
            <pc:sldMk cId="2409090654" sldId="275"/>
            <ac:spMk id="4" creationId="{248A08E0-E9C0-ACB4-85AE-00787EE48322}"/>
          </ac:spMkLst>
        </pc:spChg>
        <pc:spChg chg="add mod ord">
          <ac:chgData name="Yutao Sun" userId="8ecd611a-3e6b-4814-bc88-11231c779962" providerId="ADAL" clId="{6D63C7BD-5DB3-480A-BAA0-CC7AD095F8BE}" dt="2022-08-04T06:50:30.278" v="1151"/>
          <ac:spMkLst>
            <pc:docMk/>
            <pc:sldMk cId="2409090654" sldId="275"/>
            <ac:spMk id="5" creationId="{81EBA45A-8925-E6AA-00EB-18352C44FC0D}"/>
          </ac:spMkLst>
        </pc:spChg>
        <pc:spChg chg="add del">
          <ac:chgData name="Yutao Sun" userId="8ecd611a-3e6b-4814-bc88-11231c779962" providerId="ADAL" clId="{6D63C7BD-5DB3-480A-BAA0-CC7AD095F8BE}" dt="2022-08-04T06:42:56.988" v="1048" actId="22"/>
          <ac:spMkLst>
            <pc:docMk/>
            <pc:sldMk cId="2409090654" sldId="275"/>
            <ac:spMk id="7" creationId="{81105A58-AAFB-13AD-E161-F9A0409F00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5F283-659D-42FB-8E10-0EACD8FB52E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83F39-E937-4132-9A8D-E2538B31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3F39-E937-4132-9A8D-E2538B31D5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3F39-E937-4132-9A8D-E2538B31D5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CD20-2124-8A52-804B-FB84FA17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D55D4-7AA4-0070-ACEA-C7A6E787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17C5-71D1-B074-4C44-3828467A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B06F-203E-00D2-8308-4CC83E87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CDB0-78F1-254A-C0FB-638C0EA1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4537-AC89-D4FE-6A55-AD0E782F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8A710-E812-869E-365F-4A6C4D9A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0F9A-1F12-EE6C-9620-77959750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4BFE-B155-1CE9-1349-90807F58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DAD0-D7FB-F105-4826-AA81CC5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D0E87-8B02-1C7B-3C1B-E1B35DFD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110DA-9E66-C11A-04C0-FDE2F2716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2FAF-5531-91EF-B7BF-3EFDBEC5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FEFC-FB83-6007-DC67-446F10ED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920B-C9B4-9926-99EC-B6CCFD6F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0A18-0C1F-D730-1081-4CFA3681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1320-5BB1-0856-1BBC-FE5E5677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A58E-E9AC-EBF0-4FC4-CB3E269F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AFE4-D5B5-6CF9-F3BB-9FADE4F7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4DA5-6F69-AAF9-75C6-4A49ADAB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C052-785F-8D19-EA91-7F3FFEC1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153D-1BB3-24C8-713D-A44D4E00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A8A9-6E63-A3B3-1080-A4E3C111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A7AA-A722-6BB8-E853-97B42479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82E0-971D-027E-F078-DD1C3D0D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733-2F4D-A0F8-2206-1BA3C0B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9B7B-1619-153F-6F61-BC0644119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CD666-6C4D-20D3-1235-E4F9D078D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6F9D7-C41D-A2CD-8359-818ADBA9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EEA0-786D-C5A9-D371-EBFF5EBC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38E8C-9CD4-113F-94FE-764D814C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E4C-30CC-5521-A3D9-0B788B60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7C92-2077-F37E-6942-429AAB08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716A5-FF15-390B-052B-3CF5E985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7CBF4-C4C0-1A08-82D7-58238512E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BB239-7005-4BBE-83AB-E58A26C3B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A7A56-F782-E05F-6934-D6B6D2A0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E23FE-8991-3EAA-C2A9-FFF9692E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0809E-93AF-097A-ED97-A5E0C933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C621-9B19-461D-3CE1-FA0104A8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59D5-2B8A-B0A3-3C33-594DE7D0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5E0F1-F31C-611E-CE91-1C065130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5C12-D7FE-36E9-A51A-710D6FCF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D0C1-C8B4-E228-2F44-C8870B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5A11A-CF0D-A9E8-0B21-56509A82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6100-61F5-E8B2-F093-BC8A4B00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5833-28B3-6996-5D3D-FA32D01E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EC9B-400C-577D-799A-69E19590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4559-736D-15D7-B341-01EB331F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DE7C4-2FF0-A51B-B5B4-04CF4BD3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FCAC-032C-E59D-D800-C1C9B02C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73637-2700-F31E-AAC5-7EBAC371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25ED-099D-8B51-A504-2CBFC31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FAA9E-3AB1-141B-EC79-33720D110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3F9D4-594E-417A-ACDA-30802475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7D47-84FA-9CBB-6417-E4D267CD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63489-762C-1985-CB55-D15CFB21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8C2B-476F-C058-C3B2-EB74F4C4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2302-3404-7F7F-4708-6B41CBF9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929D-DCA0-CF69-416E-08B5E565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C715-F51D-3EE1-0BC1-E5C7B412F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80B4-BF67-45A7-844C-E9BE8F094B0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092D-C9F0-8ACA-BD9F-F88DF3D8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35F2-3BF1-3D26-D987-1C6A559C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5257E-99FF-4D1C-A1D4-2DC6298D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-yutaosun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2C7-C7C6-AAA3-AB6E-0B0008FB4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Distributional Properties Drive Emergent In-Context Learning in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68163-3D13-273C-7F37-987DA9855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Yutao Sun</a:t>
            </a:r>
          </a:p>
          <a:p>
            <a:r>
              <a:rPr lang="en-US" dirty="0">
                <a:hlinkClick r:id="rId2"/>
              </a:rPr>
              <a:t>v-yutaosun@microsoft.com</a:t>
            </a:r>
            <a:endParaRPr lang="en-US" dirty="0"/>
          </a:p>
          <a:p>
            <a:r>
              <a:rPr lang="en-US" dirty="0"/>
              <a:t>2022.8.4</a:t>
            </a:r>
          </a:p>
        </p:txBody>
      </p:sp>
    </p:spTree>
    <p:extLst>
      <p:ext uri="{BB962C8B-B14F-4D97-AF65-F5344CB8AC3E}">
        <p14:creationId xmlns:p14="http://schemas.microsoft.com/office/powerpoint/2010/main" val="107482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DE4E33-A044-10AA-92A9-AB8AED1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19" y="324338"/>
            <a:ext cx="8171350" cy="16002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Multiplicity of labels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8EA27-2ADF-6E1F-207E-C73EE7F1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418" y="1924538"/>
            <a:ext cx="9351473" cy="1600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single entity can have multiple possible interpretations (polysemy and homonymy, in language)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image class was assigned to multiple possible labels and, in the data sequences, the label shown after each image was randomly selected among the possible labels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987EE57-5F13-3563-857D-6274F09D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18" y="3827827"/>
            <a:ext cx="390579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DE4E33-A044-10AA-92A9-AB8AED1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19" y="324338"/>
            <a:ext cx="8171350" cy="16002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Within-class variation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8EA27-2ADF-6E1F-207E-C73EE7F1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419" y="1924538"/>
            <a:ext cx="8905996" cy="24989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entities can map to the same interpretation (synonymy, in language), usually in a context-dependent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a variation: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In the lowest-variation condition, each image class consists of only a single image;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In the medium-variation conditions, we added Gaussian pixel noise to the images;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In the high-</a:t>
            </a:r>
            <a:r>
              <a:rPr lang="en-US" sz="1800" dirty="0" err="1"/>
              <a:t>varation</a:t>
            </a:r>
            <a:r>
              <a:rPr lang="en-US" sz="1800" dirty="0"/>
              <a:t> condition, we used the full </a:t>
            </a:r>
            <a:r>
              <a:rPr lang="en-US" sz="1800" dirty="0" err="1"/>
              <a:t>Omniglot</a:t>
            </a:r>
            <a:r>
              <a:rPr lang="en-US" sz="1800" dirty="0"/>
              <a:t> classes (each class consists of 20 different images drawn by 20 different people);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C82C1D-580D-5C08-12F3-36FE79B4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47" y="4637986"/>
            <a:ext cx="657316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DE4E33-A044-10AA-92A9-AB8AED1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19" y="324338"/>
            <a:ext cx="8171350" cy="16002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Within-class variation</a:t>
            </a:r>
            <a:endParaRPr lang="en-US" sz="44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5DFBD1B-88D8-8117-4F25-DE93A624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32" y="2036497"/>
            <a:ext cx="711616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4207D4-AC59-F818-1A29-1042CC2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1505D55-A6F1-7A3F-5A41-B749E217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kinds of training data enable in-context learning and in-weights learning to co-exist in the same model?</a:t>
            </a:r>
          </a:p>
        </p:txBody>
      </p:sp>
    </p:spTree>
    <p:extLst>
      <p:ext uri="{BB962C8B-B14F-4D97-AF65-F5344CB8AC3E}">
        <p14:creationId xmlns:p14="http://schemas.microsoft.com/office/powerpoint/2010/main" val="358005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3495253-0E03-0286-5B40-C71ABB38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Zipfian </a:t>
            </a:r>
            <a:r>
              <a:rPr lang="en-US" altLang="zh-CN" dirty="0"/>
              <a:t>D</a:t>
            </a:r>
            <a:r>
              <a:rPr lang="en-US" dirty="0"/>
              <a:t>istribution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074D1-D954-F0A1-982D-257F63FF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49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Many natural phenomena such as word distributions take this form, and are classically described as a Zipfian (power law) distribution: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4E53927A-7E26-9A47-E632-9BF479433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08" y="2485500"/>
            <a:ext cx="1400370" cy="562053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7BF659D8-C0C6-960C-F496-AD6F6165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0" y="3707428"/>
            <a:ext cx="710664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1B69-153F-ED1C-10D6-45FE0010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Zipfian </a:t>
            </a:r>
            <a:r>
              <a:rPr lang="en-US" altLang="zh-CN" dirty="0"/>
              <a:t>D</a:t>
            </a:r>
            <a:r>
              <a:rPr lang="en-US" dirty="0"/>
              <a:t>istribution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0A951-591B-5A0C-B664-51A7E50A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55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between the two extremes, we observe a sweet spot at </a:t>
            </a:r>
            <a:r>
              <a:rPr lang="en-US" sz="2000" dirty="0" err="1"/>
              <a:t>Zipf</a:t>
            </a:r>
            <a:r>
              <a:rPr lang="en-US" sz="2000" dirty="0"/>
              <a:t> exponent = 1, where the model maintains high levels of both in-context learning and in-weights learning of common classes</a:t>
            </a:r>
          </a:p>
          <a:p>
            <a:r>
              <a:rPr lang="en-US" sz="2000" dirty="0"/>
              <a:t>Intriguingly, natural languages are best described by a Zipfian distribution with an exponent of approximately 1</a:t>
            </a:r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B6D06F3E-FBD8-5B89-CC76-1682E9711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9" y="3667538"/>
            <a:ext cx="8241017" cy="21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4207D4-AC59-F818-1A29-1042CC2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1505D55-A6F1-7A3F-5A41-B749E217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architecture does matter too!</a:t>
            </a:r>
          </a:p>
        </p:txBody>
      </p:sp>
    </p:spTree>
    <p:extLst>
      <p:ext uri="{BB962C8B-B14F-4D97-AF65-F5344CB8AC3E}">
        <p14:creationId xmlns:p14="http://schemas.microsoft.com/office/powerpoint/2010/main" val="155357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F5BD29-7529-E2FA-942A-6FA5FD84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&amp; LSTM &amp; Transformers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F0CC44B-5109-E315-9508-1BD52C71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909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recurrent models were matched to the transformer for depth, number of parameters, and hidden layer size</a:t>
            </a:r>
          </a:p>
        </p:txBody>
      </p:sp>
      <p:pic>
        <p:nvPicPr>
          <p:cNvPr id="7" name="图片 6" descr="图表, 日历&#10;&#10;描述已自动生成">
            <a:extLst>
              <a:ext uri="{FF2B5EF4-FFF2-40B4-BE49-F238E27FC236}">
                <a16:creationId xmlns:a16="http://schemas.microsoft.com/office/drawing/2014/main" id="{56F59CA1-6220-52D8-301E-B7922584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72" y="2981976"/>
            <a:ext cx="699232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0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A9875C-7E33-B8C5-BB75-694ECD8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CCF33C-1181-C9A0-E2D6-C2B03371F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about general in-context learning…</a:t>
            </a:r>
          </a:p>
        </p:txBody>
      </p:sp>
    </p:spTree>
    <p:extLst>
      <p:ext uri="{BB962C8B-B14F-4D97-AF65-F5344CB8AC3E}">
        <p14:creationId xmlns:p14="http://schemas.microsoft.com/office/powerpoint/2010/main" val="28103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8A08E0-E9C0-ACB4-85AE-00787EE4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EBA45A-8925-E6AA-00EB-18352C44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language models:</a:t>
            </a:r>
          </a:p>
          <a:p>
            <a:r>
              <a:rPr lang="en-US" sz="2000" dirty="0"/>
              <a:t>pointing to specific </a:t>
            </a:r>
            <a:r>
              <a:rPr lang="en-US" sz="2000" dirty="0">
                <a:solidFill>
                  <a:srgbClr val="FF0000"/>
                </a:solidFill>
              </a:rPr>
              <a:t>distributional properties </a:t>
            </a:r>
            <a:r>
              <a:rPr lang="en-US" sz="2000" dirty="0"/>
              <a:t>of training data that both exist in language and also promote in-context learning</a:t>
            </a:r>
          </a:p>
          <a:p>
            <a:r>
              <a:rPr lang="en-US" sz="2000" dirty="0"/>
              <a:t>These results are </a:t>
            </a:r>
            <a:r>
              <a:rPr lang="en-US" sz="2000" dirty="0">
                <a:solidFill>
                  <a:srgbClr val="FF0000"/>
                </a:solidFill>
              </a:rPr>
              <a:t>counter</a:t>
            </a:r>
            <a:r>
              <a:rPr lang="en-US" sz="2000" dirty="0"/>
              <a:t> to an emerging narrative that large language models may not actually be performing genuine in-context learning, and simply draw on examples seen in training</a:t>
            </a:r>
          </a:p>
          <a:p>
            <a:pPr marL="0" indent="0">
              <a:buNone/>
            </a:pPr>
            <a:r>
              <a:rPr lang="en-US" sz="2000" dirty="0"/>
              <a:t>Design and collect datasets to achieve in-context learning in domains outside of language:</a:t>
            </a:r>
          </a:p>
          <a:p>
            <a:r>
              <a:rPr lang="en-US" sz="2000" dirty="0"/>
              <a:t>Reinforcement learning environments are generally designed to be uniformly distributed</a:t>
            </a:r>
          </a:p>
          <a:p>
            <a:r>
              <a:rPr lang="en-US" sz="2000"/>
              <a:t>supervised datasets are frequently rebalanced to have more uniform distributions</a:t>
            </a:r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dirty="0"/>
              <a:t>Thanks for discussion!</a:t>
            </a:r>
          </a:p>
        </p:txBody>
      </p:sp>
    </p:spTree>
    <p:extLst>
      <p:ext uri="{BB962C8B-B14F-4D97-AF65-F5344CB8AC3E}">
        <p14:creationId xmlns:p14="http://schemas.microsoft.com/office/powerpoint/2010/main" val="24090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4207D4-AC59-F818-1A29-1042CC2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1505D55-A6F1-7A3F-5A41-B749E217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in-context learning?</a:t>
            </a:r>
          </a:p>
        </p:txBody>
      </p:sp>
    </p:spTree>
    <p:extLst>
      <p:ext uri="{BB962C8B-B14F-4D97-AF65-F5344CB8AC3E}">
        <p14:creationId xmlns:p14="http://schemas.microsoft.com/office/powerpoint/2010/main" val="49591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465B4A-6C92-8D82-60F1-63738889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51545"/>
            <a:ext cx="5426764" cy="2645547"/>
          </a:xfrm>
          <a:prstGeom prst="rect">
            <a:avLst/>
          </a:prstGeom>
        </p:spPr>
      </p:pic>
      <p:pic>
        <p:nvPicPr>
          <p:cNvPr id="4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10CB4-9D41-5153-B23A-5D6145B97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538"/>
            <a:ext cx="5426764" cy="24156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A0301A-8F3A-14C8-D9A1-9096D2DA0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658698"/>
            <a:ext cx="5426764" cy="33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4207D4-AC59-F818-1A29-1042CC2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1505D55-A6F1-7A3F-5A41-B749E217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design the experiment?</a:t>
            </a:r>
          </a:p>
        </p:txBody>
      </p:sp>
    </p:spTree>
    <p:extLst>
      <p:ext uri="{BB962C8B-B14F-4D97-AF65-F5344CB8AC3E}">
        <p14:creationId xmlns:p14="http://schemas.microsoft.com/office/powerpoint/2010/main" val="364294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922E-A8B0-BE49-D9CC-4822A138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5F6F-56B6-E018-263C-C9AC0103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Omniglot</a:t>
            </a:r>
            <a:r>
              <a:rPr lang="en-US" sz="2000" dirty="0"/>
              <a:t> dataset (Lake et al., 2019, MIT License), a standard </a:t>
            </a:r>
            <a:r>
              <a:rPr lang="en-US" sz="2000" dirty="0">
                <a:solidFill>
                  <a:srgbClr val="FF0000"/>
                </a:solidFill>
              </a:rPr>
              <a:t>image-label</a:t>
            </a:r>
            <a:r>
              <a:rPr lang="en-US" sz="2000" dirty="0"/>
              <a:t> dataset for few-shot learning</a:t>
            </a:r>
          </a:p>
          <a:p>
            <a:r>
              <a:rPr lang="en-US" sz="2000" dirty="0"/>
              <a:t>Consists of </a:t>
            </a:r>
            <a:r>
              <a:rPr lang="en-US" sz="2000" dirty="0">
                <a:solidFill>
                  <a:srgbClr val="FF0000"/>
                </a:solidFill>
              </a:rPr>
              <a:t>1623 different character classes </a:t>
            </a:r>
            <a:r>
              <a:rPr lang="en-US" sz="2000" dirty="0"/>
              <a:t>from various international alphabets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6122FC-C483-C311-C2AD-CC9CA23D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33650"/>
            <a:ext cx="6019331" cy="35874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194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CC72-0A8F-955E-5FEF-A3AA82EE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&amp; In-Weights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94F71-A861-03BD-7298-CEB301C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In-Context</a:t>
            </a:r>
          </a:p>
          <a:p>
            <a:pPr lvl="1"/>
            <a:r>
              <a:rPr lang="en-US" dirty="0"/>
              <a:t>A random ordering of 2 different image classes with 4 examples each</a:t>
            </a:r>
          </a:p>
          <a:p>
            <a:pPr lvl="1"/>
            <a:r>
              <a:rPr lang="en-US" dirty="0"/>
              <a:t>The labels were </a:t>
            </a:r>
            <a:r>
              <a:rPr lang="en-US" dirty="0">
                <a:solidFill>
                  <a:srgbClr val="FF0000"/>
                </a:solidFill>
              </a:rPr>
              <a:t>randomly re-assigned</a:t>
            </a:r>
            <a:r>
              <a:rPr lang="en-US" dirty="0"/>
              <a:t> for each sequence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9D486D-9B58-844D-1387-AB2B88B1B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In-Weights</a:t>
            </a:r>
          </a:p>
          <a:p>
            <a:pPr lvl="1"/>
            <a:r>
              <a:rPr lang="en-US" dirty="0"/>
              <a:t>Evaluation sequences consisted of image classes that were </a:t>
            </a:r>
            <a:r>
              <a:rPr lang="en-US" dirty="0">
                <a:solidFill>
                  <a:srgbClr val="FF0000"/>
                </a:solidFill>
              </a:rPr>
              <a:t>selected uniformly </a:t>
            </a:r>
            <a:r>
              <a:rPr lang="en-US" dirty="0"/>
              <a:t>without replacement</a:t>
            </a:r>
          </a:p>
          <a:p>
            <a:pPr lvl="1"/>
            <a:r>
              <a:rPr lang="en-US" dirty="0"/>
              <a:t>The same labels that were used in training</a:t>
            </a:r>
          </a:p>
          <a:p>
            <a:endParaRPr lang="en-US" dirty="0"/>
          </a:p>
        </p:txBody>
      </p:sp>
      <p:pic>
        <p:nvPicPr>
          <p:cNvPr id="17" name="Picture 16" descr="Graphical user interface, application, table, Teams&#10;&#10;Description automatically generated">
            <a:extLst>
              <a:ext uri="{FF2B5EF4-FFF2-40B4-BE49-F238E27FC236}">
                <a16:creationId xmlns:a16="http://schemas.microsoft.com/office/drawing/2014/main" id="{FC57A336-E8A1-9CFD-CFB8-1246C68F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86" y="4387061"/>
            <a:ext cx="3458058" cy="819264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2576AD0F-4863-6FC7-B21A-28506A8F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4" y="4387061"/>
            <a:ext cx="350568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4207D4-AC59-F818-1A29-1042CC2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1505D55-A6F1-7A3F-5A41-B749E217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kinds of training data promote in-context learning?</a:t>
            </a:r>
          </a:p>
        </p:txBody>
      </p:sp>
    </p:spTree>
    <p:extLst>
      <p:ext uri="{BB962C8B-B14F-4D97-AF65-F5344CB8AC3E}">
        <p14:creationId xmlns:p14="http://schemas.microsoft.com/office/powerpoint/2010/main" val="25471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DE4E33-A044-10AA-92A9-AB8AED1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19" y="324338"/>
            <a:ext cx="3932237" cy="16002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Burstiness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8EA27-2ADF-6E1F-207E-C73EE7F1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419" y="1924538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A given entity (word, person, object, </a:t>
            </a:r>
            <a:r>
              <a:rPr lang="en-US" sz="2000" dirty="0" err="1"/>
              <a:t>etc</a:t>
            </a:r>
            <a:r>
              <a:rPr lang="en-US" sz="2000" dirty="0"/>
              <a:t>) may have a distribution that is not uniform across time, instead tending to appear 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0866161-CDF3-B56B-03C7-14ED0B0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8" y="1658171"/>
            <a:ext cx="3477110" cy="142894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9F2B2FC1-A32B-6AFA-6435-7E93E31F3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77" y="3595076"/>
            <a:ext cx="8438209" cy="25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DE4E33-A044-10AA-92A9-AB8AED1A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19" y="324338"/>
            <a:ext cx="8171350" cy="16002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Number of rarely occurring classes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8EA27-2ADF-6E1F-207E-C73EE7F1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419" y="1924538"/>
            <a:ext cx="8171350" cy="1600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number of classes from 100 to 1600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order to further increase the number of classes beyond the 1623 available in the original </a:t>
            </a:r>
            <a:r>
              <a:rPr lang="en-US" sz="2000" dirty="0" err="1"/>
              <a:t>Omniglot</a:t>
            </a:r>
            <a:r>
              <a:rPr lang="en-US" sz="2000" dirty="0"/>
              <a:t> dataset, we rotated (0◦, 90◦, 180◦, 270◦) and flipped (left-right) the images, obtaining 8× more image classes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27521F7-B1BA-D09A-C872-32B825BDF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88" y="3748562"/>
            <a:ext cx="742101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565</Words>
  <Application>Microsoft Office PowerPoint</Application>
  <PresentationFormat>宽屏</PresentationFormat>
  <Paragraphs>59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Data Distributional Properties Drive Emergent In-Context Learning in Transformers</vt:lpstr>
      <vt:lpstr>Introduction</vt:lpstr>
      <vt:lpstr>PowerPoint 演示文稿</vt:lpstr>
      <vt:lpstr>Data</vt:lpstr>
      <vt:lpstr>Training Data</vt:lpstr>
      <vt:lpstr>In-Context &amp; In-Weights Learning</vt:lpstr>
      <vt:lpstr>Experiment</vt:lpstr>
      <vt:lpstr>Burstiness</vt:lpstr>
      <vt:lpstr>Number of rarely occurring classes</vt:lpstr>
      <vt:lpstr>Multiplicity of labels</vt:lpstr>
      <vt:lpstr>Within-class variation</vt:lpstr>
      <vt:lpstr>Within-class variation</vt:lpstr>
      <vt:lpstr>Experiment</vt:lpstr>
      <vt:lpstr>Zipfian Distribution</vt:lpstr>
      <vt:lpstr>Zipfian Distribution</vt:lpstr>
      <vt:lpstr>Experiment</vt:lpstr>
      <vt:lpstr>RNN &amp; LSTM &amp; Transformers</vt:lpstr>
      <vt:lpstr>Discussion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Distributional Properties Drive Emergent In-Context Learning in Transformers</dc:title>
  <dc:creator>Yutao Sun</dc:creator>
  <cp:lastModifiedBy>Yutao Sun</cp:lastModifiedBy>
  <cp:revision>3</cp:revision>
  <dcterms:created xsi:type="dcterms:W3CDTF">2022-08-03T05:58:04Z</dcterms:created>
  <dcterms:modified xsi:type="dcterms:W3CDTF">2022-08-05T05:17:41Z</dcterms:modified>
</cp:coreProperties>
</file>