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79" r:id="rId3"/>
    <p:sldId id="344" r:id="rId4"/>
    <p:sldId id="345" r:id="rId5"/>
    <p:sldId id="378" r:id="rId6"/>
    <p:sldId id="351" r:id="rId7"/>
    <p:sldId id="353" r:id="rId8"/>
    <p:sldId id="350" r:id="rId9"/>
    <p:sldId id="357" r:id="rId10"/>
    <p:sldId id="355" r:id="rId11"/>
    <p:sldId id="379" r:id="rId12"/>
    <p:sldId id="354" r:id="rId13"/>
    <p:sldId id="358" r:id="rId14"/>
    <p:sldId id="359" r:id="rId15"/>
    <p:sldId id="360" r:id="rId16"/>
    <p:sldId id="361" r:id="rId17"/>
    <p:sldId id="362" r:id="rId18"/>
    <p:sldId id="365" r:id="rId19"/>
    <p:sldId id="366" r:id="rId20"/>
    <p:sldId id="368" r:id="rId21"/>
    <p:sldId id="370" r:id="rId22"/>
    <p:sldId id="371" r:id="rId23"/>
    <p:sldId id="372" r:id="rId24"/>
    <p:sldId id="369" r:id="rId25"/>
    <p:sldId id="373" r:id="rId26"/>
    <p:sldId id="376" r:id="rId27"/>
    <p:sldId id="375" r:id="rId28"/>
    <p:sldId id="377" r:id="rId29"/>
    <p:sldId id="283" r:id="rId30"/>
    <p:sldId id="364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orient="horz" pos="305" userDrawn="1">
          <p15:clr>
            <a:srgbClr val="A4A3A4"/>
          </p15:clr>
        </p15:guide>
        <p15:guide id="3" orient="horz" pos="2935" userDrawn="1">
          <p15:clr>
            <a:srgbClr val="A4A3A4"/>
          </p15:clr>
        </p15:guide>
        <p15:guide id="4" orient="horz" pos="214" userDrawn="1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orient="horz" pos="667" userDrawn="1">
          <p15:clr>
            <a:srgbClr val="A4A3A4"/>
          </p15:clr>
        </p15:guide>
        <p15:guide id="8" orient="horz" pos="849" userDrawn="1">
          <p15:clr>
            <a:srgbClr val="A4A3A4"/>
          </p15:clr>
        </p15:guide>
        <p15:guide id="9" orient="horz" pos="985" userDrawn="1">
          <p15:clr>
            <a:srgbClr val="A4A3A4"/>
          </p15:clr>
        </p15:guide>
        <p15:guide id="10" orient="horz" pos="894" userDrawn="1">
          <p15:clr>
            <a:srgbClr val="A4A3A4"/>
          </p15:clr>
        </p15:guide>
        <p15:guide id="11" pos="2880">
          <p15:clr>
            <a:srgbClr val="A4A3A4"/>
          </p15:clr>
        </p15:guide>
        <p15:guide id="12" pos="5375">
          <p15:clr>
            <a:srgbClr val="A4A3A4"/>
          </p15:clr>
        </p15:guide>
        <p15:guide id="13" pos="295" userDrawn="1">
          <p15:clr>
            <a:srgbClr val="A4A3A4"/>
          </p15:clr>
        </p15:guide>
        <p15:guide id="14" pos="4241" userDrawn="1">
          <p15:clr>
            <a:srgbClr val="A4A3A4"/>
          </p15:clr>
        </p15:guide>
        <p15:guide id="15" pos="1474">
          <p15:clr>
            <a:srgbClr val="A4A3A4"/>
          </p15:clr>
        </p15:guide>
        <p15:guide id="16" pos="2426">
          <p15:clr>
            <a:srgbClr val="A4A3A4"/>
          </p15:clr>
        </p15:guide>
        <p15:guide id="17" pos="1565" userDrawn="1">
          <p15:clr>
            <a:srgbClr val="A4A3A4"/>
          </p15:clr>
        </p15:guide>
        <p15:guide id="18" pos="975">
          <p15:clr>
            <a:srgbClr val="A4A3A4"/>
          </p15:clr>
        </p15:guide>
        <p15:guide id="19" pos="4785">
          <p15:clr>
            <a:srgbClr val="A4A3A4"/>
          </p15:clr>
        </p15:guide>
        <p15:guide id="20" pos="521">
          <p15:clr>
            <a:srgbClr val="A4A3A4"/>
          </p15:clr>
        </p15:guide>
        <p15:guide id="21" pos="5239">
          <p15:clr>
            <a:srgbClr val="A4A3A4"/>
          </p15:clr>
        </p15:guide>
        <p15:guide id="22" pos="3969" userDrawn="1">
          <p15:clr>
            <a:srgbClr val="A4A3A4"/>
          </p15:clr>
        </p15:guide>
        <p15:guide id="23" pos="1746">
          <p15:clr>
            <a:srgbClr val="A4A3A4"/>
          </p15:clr>
        </p15:guide>
        <p15:guide id="24" pos="3606" userDrawn="1">
          <p15:clr>
            <a:srgbClr val="A4A3A4"/>
          </p15:clr>
        </p15:guide>
        <p15:guide id="25" pos="1791" userDrawn="1">
          <p15:clr>
            <a:srgbClr val="A4A3A4"/>
          </p15:clr>
        </p15:guide>
        <p15:guide id="26" pos="340">
          <p15:clr>
            <a:srgbClr val="A4A3A4"/>
          </p15:clr>
        </p15:guide>
        <p15:guide id="27" pos="5420">
          <p15:clr>
            <a:srgbClr val="A4A3A4"/>
          </p15:clr>
        </p15:guide>
        <p15:guide id="28" pos="4876" userDrawn="1">
          <p15:clr>
            <a:srgbClr val="A4A3A4"/>
          </p15:clr>
        </p15:guide>
        <p15:guide id="29" orient="horz" pos="2346" userDrawn="1">
          <p15:clr>
            <a:srgbClr val="A4A3A4"/>
          </p15:clr>
        </p15:guide>
        <p15:guide id="30" orient="horz" pos="1938" userDrawn="1">
          <p15:clr>
            <a:srgbClr val="A4A3A4"/>
          </p15:clr>
        </p15:guide>
        <p15:guide id="31" pos="4059" userDrawn="1">
          <p15:clr>
            <a:srgbClr val="A4A3A4"/>
          </p15:clr>
        </p15:guide>
        <p15:guide id="33" pos="1066" userDrawn="1">
          <p15:clr>
            <a:srgbClr val="A4A3A4"/>
          </p15:clr>
        </p15:guide>
        <p15:guide id="34" orient="horz" pos="3072" userDrawn="1">
          <p15:clr>
            <a:srgbClr val="A4A3A4"/>
          </p15:clr>
        </p15:guide>
        <p15:guide id="35" orient="horz" pos="2436" userDrawn="1">
          <p15:clr>
            <a:srgbClr val="A4A3A4"/>
          </p15:clr>
        </p15:guide>
        <p15:guide id="36" orient="horz" pos="2799" userDrawn="1">
          <p15:clr>
            <a:srgbClr val="A4A3A4"/>
          </p15:clr>
        </p15:guide>
        <p15:guide id="37" orient="horz" pos="2164" userDrawn="1">
          <p15:clr>
            <a:srgbClr val="A4A3A4"/>
          </p15:clr>
        </p15:guide>
        <p15:guide id="38" pos="4694" userDrawn="1">
          <p15:clr>
            <a:srgbClr val="A4A3A4"/>
          </p15:clr>
        </p15:guide>
        <p15:guide id="39" pos="3470" userDrawn="1">
          <p15:clr>
            <a:srgbClr val="A4A3A4"/>
          </p15:clr>
        </p15:guide>
        <p15:guide id="40" pos="2154" userDrawn="1">
          <p15:clr>
            <a:srgbClr val="A4A3A4"/>
          </p15:clr>
        </p15:guide>
        <p15:guide id="41" orient="horz" pos="1393" userDrawn="1">
          <p15:clr>
            <a:srgbClr val="A4A3A4"/>
          </p15:clr>
        </p15:guide>
        <p15:guide id="42" orient="horz" pos="804" userDrawn="1">
          <p15:clr>
            <a:srgbClr val="A4A3A4"/>
          </p15:clr>
        </p15:guide>
        <p15:guide id="43" pos="2699" userDrawn="1">
          <p15:clr>
            <a:srgbClr val="A4A3A4"/>
          </p15:clr>
        </p15:guide>
        <p15:guide id="44" orient="horz" pos="2028" userDrawn="1">
          <p15:clr>
            <a:srgbClr val="A4A3A4"/>
          </p15:clr>
        </p15:guide>
        <p15:guide id="45" orient="horz" pos="1257">
          <p15:clr>
            <a:srgbClr val="A4A3A4"/>
          </p15:clr>
        </p15:guide>
        <p15:guide id="46" orient="horz" pos="758">
          <p15:clr>
            <a:srgbClr val="A4A3A4"/>
          </p15:clr>
        </p15:guide>
        <p15:guide id="47" orient="horz" pos="2255">
          <p15:clr>
            <a:srgbClr val="A4A3A4"/>
          </p15:clr>
        </p15:guide>
        <p15:guide id="48" orient="horz" pos="1212">
          <p15:clr>
            <a:srgbClr val="A4A3A4"/>
          </p15:clr>
        </p15:guide>
        <p15:guide id="49" orient="horz" pos="2527">
          <p15:clr>
            <a:srgbClr val="A4A3A4"/>
          </p15:clr>
        </p15:guide>
        <p15:guide id="50" pos="4921">
          <p15:clr>
            <a:srgbClr val="A4A3A4"/>
          </p15:clr>
        </p15:guide>
        <p15:guide id="51" pos="748">
          <p15:clr>
            <a:srgbClr val="A4A3A4"/>
          </p15:clr>
        </p15:guide>
        <p15:guide id="52" pos="657">
          <p15:clr>
            <a:srgbClr val="A4A3A4"/>
          </p15:clr>
        </p15:guide>
        <p15:guide id="53" pos="3923">
          <p15:clr>
            <a:srgbClr val="A4A3A4"/>
          </p15:clr>
        </p15:guide>
        <p15:guide id="54" pos="3651">
          <p15:clr>
            <a:srgbClr val="A4A3A4"/>
          </p15:clr>
        </p15:guide>
        <p15:guide id="55" pos="5148">
          <p15:clr>
            <a:srgbClr val="A4A3A4"/>
          </p15:clr>
        </p15:guide>
        <p15:guide id="56" pos="5057">
          <p15:clr>
            <a:srgbClr val="A4A3A4"/>
          </p15:clr>
        </p15:guide>
        <p15:guide id="57" pos="1202">
          <p15:clr>
            <a:srgbClr val="A4A3A4"/>
          </p15:clr>
        </p15:guide>
        <p15:guide id="58" pos="3742">
          <p15:clr>
            <a:srgbClr val="A4A3A4"/>
          </p15:clr>
        </p15:guide>
        <p15:guide id="59" pos="1882">
          <p15:clr>
            <a:srgbClr val="A4A3A4"/>
          </p15:clr>
        </p15:guide>
        <p15:guide id="60" pos="5284">
          <p15:clr>
            <a:srgbClr val="A4A3A4"/>
          </p15:clr>
        </p15:guide>
        <p15:guide id="61" orient="horz" pos="1076">
          <p15:clr>
            <a:srgbClr val="A4A3A4"/>
          </p15:clr>
        </p15:guide>
        <p15:guide id="62" pos="5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F8"/>
    <a:srgbClr val="FFF2CC"/>
    <a:srgbClr val="D9EAD3"/>
    <a:srgbClr val="00FA00"/>
    <a:srgbClr val="73FB79"/>
    <a:srgbClr val="7F7F7F"/>
    <a:srgbClr val="B8B8B8"/>
    <a:srgbClr val="C4C4C4"/>
    <a:srgbClr val="EAEAEA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310B8-733D-46D8-9576-6A04973D1F85}" v="28" dt="2021-12-17T04:45:49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5659" autoAdjust="0"/>
  </p:normalViewPr>
  <p:slideViewPr>
    <p:cSldViewPr>
      <p:cViewPr varScale="1">
        <p:scale>
          <a:sx n="166" d="100"/>
          <a:sy n="166" d="100"/>
        </p:scale>
        <p:origin x="144" y="150"/>
      </p:cViewPr>
      <p:guideLst>
        <p:guide orient="horz" pos="1575"/>
        <p:guide orient="horz" pos="305"/>
        <p:guide orient="horz" pos="2935"/>
        <p:guide orient="horz" pos="214"/>
        <p:guide orient="horz" pos="395"/>
        <p:guide orient="horz" pos="667"/>
        <p:guide orient="horz" pos="849"/>
        <p:guide orient="horz" pos="985"/>
        <p:guide orient="horz" pos="894"/>
        <p:guide pos="2880"/>
        <p:guide pos="5375"/>
        <p:guide pos="295"/>
        <p:guide pos="4241"/>
        <p:guide pos="1474"/>
        <p:guide pos="2426"/>
        <p:guide pos="1565"/>
        <p:guide pos="975"/>
        <p:guide pos="4785"/>
        <p:guide pos="521"/>
        <p:guide pos="5239"/>
        <p:guide pos="3969"/>
        <p:guide pos="1746"/>
        <p:guide pos="3606"/>
        <p:guide pos="1791"/>
        <p:guide pos="340"/>
        <p:guide pos="5420"/>
        <p:guide pos="4876"/>
        <p:guide orient="horz" pos="2346"/>
        <p:guide orient="horz" pos="1938"/>
        <p:guide pos="4059"/>
        <p:guide pos="1066"/>
        <p:guide orient="horz" pos="3072"/>
        <p:guide orient="horz" pos="2436"/>
        <p:guide orient="horz" pos="2799"/>
        <p:guide orient="horz" pos="2164"/>
        <p:guide pos="4694"/>
        <p:guide pos="3470"/>
        <p:guide pos="2154"/>
        <p:guide orient="horz" pos="1393"/>
        <p:guide orient="horz" pos="804"/>
        <p:guide pos="2699"/>
        <p:guide orient="horz" pos="2028"/>
        <p:guide orient="horz" pos="1257"/>
        <p:guide orient="horz" pos="758"/>
        <p:guide orient="horz" pos="2255"/>
        <p:guide orient="horz" pos="1212"/>
        <p:guide orient="horz" pos="2527"/>
        <p:guide pos="4921"/>
        <p:guide pos="748"/>
        <p:guide pos="657"/>
        <p:guide pos="3923"/>
        <p:guide pos="3651"/>
        <p:guide pos="5148"/>
        <p:guide pos="5057"/>
        <p:guide pos="1202"/>
        <p:guide pos="3742"/>
        <p:guide pos="1882"/>
        <p:guide pos="5284"/>
        <p:guide orient="horz" pos="1076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ing Xia" userId="ce6b3222-d005-4857-bd25-4ff934d57c37" providerId="ADAL" clId="{1F4C27AA-60C9-4EF6-B4F5-31CCFE5ED631}"/>
    <pc:docChg chg="custSel addSld delSld modSld sldOrd">
      <pc:chgData name="Heming Xia" userId="ce6b3222-d005-4857-bd25-4ff934d57c37" providerId="ADAL" clId="{1F4C27AA-60C9-4EF6-B4F5-31CCFE5ED631}" dt="2021-12-10T05:03:27.565" v="264" actId="20577"/>
      <pc:docMkLst>
        <pc:docMk/>
      </pc:docMkLst>
      <pc:sldChg chg="modSp mod">
        <pc:chgData name="Heming Xia" userId="ce6b3222-d005-4857-bd25-4ff934d57c37" providerId="ADAL" clId="{1F4C27AA-60C9-4EF6-B4F5-31CCFE5ED631}" dt="2021-12-10T04:46:40.908" v="5" actId="20577"/>
        <pc:sldMkLst>
          <pc:docMk/>
          <pc:sldMk cId="3136842378" sldId="256"/>
        </pc:sldMkLst>
        <pc:spChg chg="mod">
          <ac:chgData name="Heming Xia" userId="ce6b3222-d005-4857-bd25-4ff934d57c37" providerId="ADAL" clId="{1F4C27AA-60C9-4EF6-B4F5-31CCFE5ED631}" dt="2021-12-10T04:46:40.908" v="5" actId="20577"/>
          <ac:spMkLst>
            <pc:docMk/>
            <pc:sldMk cId="3136842378" sldId="256"/>
            <ac:spMk id="13" creationId="{00000000-0000-0000-0000-000000000000}"/>
          </ac:spMkLst>
        </pc:spChg>
      </pc:sldChg>
      <pc:sldChg chg="modSp mod">
        <pc:chgData name="Heming Xia" userId="ce6b3222-d005-4857-bd25-4ff934d57c37" providerId="ADAL" clId="{1F4C27AA-60C9-4EF6-B4F5-31CCFE5ED631}" dt="2021-12-10T04:46:58.924" v="8" actId="20577"/>
        <pc:sldMkLst>
          <pc:docMk/>
          <pc:sldMk cId="3566269398" sldId="279"/>
        </pc:sldMkLst>
        <pc:spChg chg="mod">
          <ac:chgData name="Heming Xia" userId="ce6b3222-d005-4857-bd25-4ff934d57c37" providerId="ADAL" clId="{1F4C27AA-60C9-4EF6-B4F5-31CCFE5ED631}" dt="2021-12-10T04:46:58.924" v="8" actId="20577"/>
          <ac:spMkLst>
            <pc:docMk/>
            <pc:sldMk cId="3566269398" sldId="279"/>
            <ac:spMk id="2" creationId="{B2E285AA-22F8-B04A-B1FA-963C6BBA0284}"/>
          </ac:spMkLst>
        </pc:spChg>
      </pc:sldChg>
      <pc:sldChg chg="del">
        <pc:chgData name="Heming Xia" userId="ce6b3222-d005-4857-bd25-4ff934d57c37" providerId="ADAL" clId="{1F4C27AA-60C9-4EF6-B4F5-31CCFE5ED631}" dt="2021-12-10T04:48:12.101" v="17" actId="47"/>
        <pc:sldMkLst>
          <pc:docMk/>
          <pc:sldMk cId="3747522309" sldId="327"/>
        </pc:sldMkLst>
      </pc:sldChg>
      <pc:sldChg chg="del">
        <pc:chgData name="Heming Xia" userId="ce6b3222-d005-4857-bd25-4ff934d57c37" providerId="ADAL" clId="{1F4C27AA-60C9-4EF6-B4F5-31CCFE5ED631}" dt="2021-12-10T04:48:11.592" v="16" actId="47"/>
        <pc:sldMkLst>
          <pc:docMk/>
          <pc:sldMk cId="1050819580" sldId="328"/>
        </pc:sldMkLst>
      </pc:sldChg>
      <pc:sldChg chg="del">
        <pc:chgData name="Heming Xia" userId="ce6b3222-d005-4857-bd25-4ff934d57c37" providerId="ADAL" clId="{1F4C27AA-60C9-4EF6-B4F5-31CCFE5ED631}" dt="2021-12-10T04:48:12.540" v="18" actId="47"/>
        <pc:sldMkLst>
          <pc:docMk/>
          <pc:sldMk cId="3328066939" sldId="329"/>
        </pc:sldMkLst>
      </pc:sldChg>
      <pc:sldChg chg="del">
        <pc:chgData name="Heming Xia" userId="ce6b3222-d005-4857-bd25-4ff934d57c37" providerId="ADAL" clId="{1F4C27AA-60C9-4EF6-B4F5-31CCFE5ED631}" dt="2021-12-10T04:48:13.411" v="19" actId="47"/>
        <pc:sldMkLst>
          <pc:docMk/>
          <pc:sldMk cId="1644749085" sldId="330"/>
        </pc:sldMkLst>
      </pc:sldChg>
      <pc:sldChg chg="del">
        <pc:chgData name="Heming Xia" userId="ce6b3222-d005-4857-bd25-4ff934d57c37" providerId="ADAL" clId="{1F4C27AA-60C9-4EF6-B4F5-31CCFE5ED631}" dt="2021-12-10T04:48:13.747" v="20" actId="47"/>
        <pc:sldMkLst>
          <pc:docMk/>
          <pc:sldMk cId="3079326875" sldId="331"/>
        </pc:sldMkLst>
      </pc:sldChg>
      <pc:sldChg chg="del">
        <pc:chgData name="Heming Xia" userId="ce6b3222-d005-4857-bd25-4ff934d57c37" providerId="ADAL" clId="{1F4C27AA-60C9-4EF6-B4F5-31CCFE5ED631}" dt="2021-12-10T04:48:14.064" v="21" actId="47"/>
        <pc:sldMkLst>
          <pc:docMk/>
          <pc:sldMk cId="1543070234" sldId="332"/>
        </pc:sldMkLst>
      </pc:sldChg>
      <pc:sldChg chg="del">
        <pc:chgData name="Heming Xia" userId="ce6b3222-d005-4857-bd25-4ff934d57c37" providerId="ADAL" clId="{1F4C27AA-60C9-4EF6-B4F5-31CCFE5ED631}" dt="2021-12-10T04:48:09.859" v="13" actId="47"/>
        <pc:sldMkLst>
          <pc:docMk/>
          <pc:sldMk cId="3481102217" sldId="333"/>
        </pc:sldMkLst>
      </pc:sldChg>
      <pc:sldChg chg="addSp delSp modSp mod">
        <pc:chgData name="Heming Xia" userId="ce6b3222-d005-4857-bd25-4ff934d57c37" providerId="ADAL" clId="{1F4C27AA-60C9-4EF6-B4F5-31CCFE5ED631}" dt="2021-12-10T04:54:54.397" v="129" actId="1076"/>
        <pc:sldMkLst>
          <pc:docMk/>
          <pc:sldMk cId="3006237344" sldId="334"/>
        </pc:sldMkLst>
        <pc:spChg chg="mod">
          <ac:chgData name="Heming Xia" userId="ce6b3222-d005-4857-bd25-4ff934d57c37" providerId="ADAL" clId="{1F4C27AA-60C9-4EF6-B4F5-31CCFE5ED631}" dt="2021-12-10T04:47:10.227" v="9"/>
          <ac:spMkLst>
            <pc:docMk/>
            <pc:sldMk cId="3006237344" sldId="334"/>
            <ac:spMk id="6" creationId="{4044B5B9-3030-43A0-A288-F5A7209F23E9}"/>
          </ac:spMkLst>
        </pc:spChg>
        <pc:spChg chg="mod">
          <ac:chgData name="Heming Xia" userId="ce6b3222-d005-4857-bd25-4ff934d57c37" providerId="ADAL" clId="{1F4C27AA-60C9-4EF6-B4F5-31CCFE5ED631}" dt="2021-12-10T04:47:19.795" v="10"/>
          <ac:spMkLst>
            <pc:docMk/>
            <pc:sldMk cId="3006237344" sldId="334"/>
            <ac:spMk id="13" creationId="{2BB103F0-8E48-6145-9962-A15134D37D8B}"/>
          </ac:spMkLst>
        </pc:spChg>
        <pc:spChg chg="add mod">
          <ac:chgData name="Heming Xia" userId="ce6b3222-d005-4857-bd25-4ff934d57c37" providerId="ADAL" clId="{1F4C27AA-60C9-4EF6-B4F5-31CCFE5ED631}" dt="2021-12-10T04:54:03.895" v="113" actId="255"/>
          <ac:spMkLst>
            <pc:docMk/>
            <pc:sldMk cId="3006237344" sldId="334"/>
            <ac:spMk id="16" creationId="{503D3F3F-6802-44B8-AAAB-6F06EC287BE3}"/>
          </ac:spMkLst>
        </pc:spChg>
        <pc:spChg chg="add mod">
          <ac:chgData name="Heming Xia" userId="ce6b3222-d005-4857-bd25-4ff934d57c37" providerId="ADAL" clId="{1F4C27AA-60C9-4EF6-B4F5-31CCFE5ED631}" dt="2021-12-10T04:54:27.343" v="124" actId="20577"/>
          <ac:spMkLst>
            <pc:docMk/>
            <pc:sldMk cId="3006237344" sldId="334"/>
            <ac:spMk id="18" creationId="{3486720A-31EE-4284-8AF0-65DABD311DE6}"/>
          </ac:spMkLst>
        </pc:spChg>
        <pc:picChg chg="add mod">
          <ac:chgData name="Heming Xia" userId="ce6b3222-d005-4857-bd25-4ff934d57c37" providerId="ADAL" clId="{1F4C27AA-60C9-4EF6-B4F5-31CCFE5ED631}" dt="2021-12-10T04:52:04.847" v="72" actId="1076"/>
          <ac:picMkLst>
            <pc:docMk/>
            <pc:sldMk cId="3006237344" sldId="334"/>
            <ac:picMk id="3" creationId="{FCB6FA3A-7DA7-4287-AB8E-0F73FE516F8F}"/>
          </ac:picMkLst>
        </pc:picChg>
        <pc:picChg chg="del">
          <ac:chgData name="Heming Xia" userId="ce6b3222-d005-4857-bd25-4ff934d57c37" providerId="ADAL" clId="{1F4C27AA-60C9-4EF6-B4F5-31CCFE5ED631}" dt="2021-12-10T04:48:06.401" v="11" actId="478"/>
          <ac:picMkLst>
            <pc:docMk/>
            <pc:sldMk cId="3006237344" sldId="334"/>
            <ac:picMk id="5" creationId="{A2E0A511-5CB9-3543-9A70-35DDB779E7FC}"/>
          </ac:picMkLst>
        </pc:picChg>
        <pc:picChg chg="add mod">
          <ac:chgData name="Heming Xia" userId="ce6b3222-d005-4857-bd25-4ff934d57c37" providerId="ADAL" clId="{1F4C27AA-60C9-4EF6-B4F5-31CCFE5ED631}" dt="2021-12-10T04:53:57.270" v="110" actId="1076"/>
          <ac:picMkLst>
            <pc:docMk/>
            <pc:sldMk cId="3006237344" sldId="334"/>
            <ac:picMk id="8" creationId="{DCC5F0C2-BA82-4FC5-9117-4F27DD20207F}"/>
          </ac:picMkLst>
        </pc:picChg>
        <pc:picChg chg="add mod">
          <ac:chgData name="Heming Xia" userId="ce6b3222-d005-4857-bd25-4ff934d57c37" providerId="ADAL" clId="{1F4C27AA-60C9-4EF6-B4F5-31CCFE5ED631}" dt="2021-12-10T04:54:13.935" v="115" actId="1076"/>
          <ac:picMkLst>
            <pc:docMk/>
            <pc:sldMk cId="3006237344" sldId="334"/>
            <ac:picMk id="15" creationId="{7530F701-8957-4393-89A2-90FF922641D6}"/>
          </ac:picMkLst>
        </pc:picChg>
        <pc:picChg chg="add mod">
          <ac:chgData name="Heming Xia" userId="ce6b3222-d005-4857-bd25-4ff934d57c37" providerId="ADAL" clId="{1F4C27AA-60C9-4EF6-B4F5-31CCFE5ED631}" dt="2021-12-10T04:54:54.397" v="129" actId="1076"/>
          <ac:picMkLst>
            <pc:docMk/>
            <pc:sldMk cId="3006237344" sldId="334"/>
            <ac:picMk id="21" creationId="{9A30B8E9-91D5-49A6-873A-A2A34EE3B6E6}"/>
          </ac:picMkLst>
        </pc:picChg>
        <pc:cxnChg chg="add del mod">
          <ac:chgData name="Heming Xia" userId="ce6b3222-d005-4857-bd25-4ff934d57c37" providerId="ADAL" clId="{1F4C27AA-60C9-4EF6-B4F5-31CCFE5ED631}" dt="2021-12-10T04:53:30.663" v="84" actId="478"/>
          <ac:cxnSpMkLst>
            <pc:docMk/>
            <pc:sldMk cId="3006237344" sldId="334"/>
            <ac:cxnSpMk id="10" creationId="{D355BB44-0C99-487B-ADA9-8031F0D34EC2}"/>
          </ac:cxnSpMkLst>
        </pc:cxnChg>
      </pc:sldChg>
      <pc:sldChg chg="del">
        <pc:chgData name="Heming Xia" userId="ce6b3222-d005-4857-bd25-4ff934d57c37" providerId="ADAL" clId="{1F4C27AA-60C9-4EF6-B4F5-31CCFE5ED631}" dt="2021-12-10T04:48:09.053" v="12" actId="47"/>
        <pc:sldMkLst>
          <pc:docMk/>
          <pc:sldMk cId="1437917081" sldId="335"/>
        </pc:sldMkLst>
      </pc:sldChg>
      <pc:sldChg chg="del">
        <pc:chgData name="Heming Xia" userId="ce6b3222-d005-4857-bd25-4ff934d57c37" providerId="ADAL" clId="{1F4C27AA-60C9-4EF6-B4F5-31CCFE5ED631}" dt="2021-12-10T04:48:10.465" v="14" actId="47"/>
        <pc:sldMkLst>
          <pc:docMk/>
          <pc:sldMk cId="1129607247" sldId="336"/>
        </pc:sldMkLst>
      </pc:sldChg>
      <pc:sldChg chg="modSp mod">
        <pc:chgData name="Heming Xia" userId="ce6b3222-d005-4857-bd25-4ff934d57c37" providerId="ADAL" clId="{1F4C27AA-60C9-4EF6-B4F5-31CCFE5ED631}" dt="2021-12-10T05:03:27.565" v="264" actId="20577"/>
        <pc:sldMkLst>
          <pc:docMk/>
          <pc:sldMk cId="4008714575" sldId="337"/>
        </pc:sldMkLst>
        <pc:graphicFrameChg chg="mod modGraphic">
          <ac:chgData name="Heming Xia" userId="ce6b3222-d005-4857-bd25-4ff934d57c37" providerId="ADAL" clId="{1F4C27AA-60C9-4EF6-B4F5-31CCFE5ED631}" dt="2021-12-10T05:03:27.565" v="264" actId="20577"/>
          <ac:graphicFrameMkLst>
            <pc:docMk/>
            <pc:sldMk cId="4008714575" sldId="337"/>
            <ac:graphicFrameMk id="2" creationId="{7E9BD750-A5E8-A040-A4A5-B996849FD979}"/>
          </ac:graphicFrameMkLst>
        </pc:graphicFrameChg>
      </pc:sldChg>
      <pc:sldChg chg="del">
        <pc:chgData name="Heming Xia" userId="ce6b3222-d005-4857-bd25-4ff934d57c37" providerId="ADAL" clId="{1F4C27AA-60C9-4EF6-B4F5-31CCFE5ED631}" dt="2021-12-10T04:48:11.132" v="15" actId="47"/>
        <pc:sldMkLst>
          <pc:docMk/>
          <pc:sldMk cId="2149353858" sldId="338"/>
        </pc:sldMkLst>
      </pc:sldChg>
      <pc:sldChg chg="addSp delSp modSp add mod ord">
        <pc:chgData name="Heming Xia" userId="ce6b3222-d005-4857-bd25-4ff934d57c37" providerId="ADAL" clId="{1F4C27AA-60C9-4EF6-B4F5-31CCFE5ED631}" dt="2021-12-10T04:51:03.380" v="69" actId="20577"/>
        <pc:sldMkLst>
          <pc:docMk/>
          <pc:sldMk cId="3619722681" sldId="338"/>
        </pc:sldMkLst>
        <pc:spChg chg="add mod">
          <ac:chgData name="Heming Xia" userId="ce6b3222-d005-4857-bd25-4ff934d57c37" providerId="ADAL" clId="{1F4C27AA-60C9-4EF6-B4F5-31CCFE5ED631}" dt="2021-12-10T04:51:03.380" v="69" actId="20577"/>
          <ac:spMkLst>
            <pc:docMk/>
            <pc:sldMk cId="3619722681" sldId="338"/>
            <ac:spMk id="8" creationId="{C7019E81-8944-40DE-BEE9-6347B28A9B6D}"/>
          </ac:spMkLst>
        </pc:spChg>
        <pc:spChg chg="add mod">
          <ac:chgData name="Heming Xia" userId="ce6b3222-d005-4857-bd25-4ff934d57c37" providerId="ADAL" clId="{1F4C27AA-60C9-4EF6-B4F5-31CCFE5ED631}" dt="2021-12-10T04:49:35.963" v="44" actId="1076"/>
          <ac:spMkLst>
            <pc:docMk/>
            <pc:sldMk cId="3619722681" sldId="338"/>
            <ac:spMk id="14" creationId="{CEE07BEF-52A3-4424-B42F-07A46AA7BCE9}"/>
          </ac:spMkLst>
        </pc:spChg>
        <pc:picChg chg="del">
          <ac:chgData name="Heming Xia" userId="ce6b3222-d005-4857-bd25-4ff934d57c37" providerId="ADAL" clId="{1F4C27AA-60C9-4EF6-B4F5-31CCFE5ED631}" dt="2021-12-10T04:49:11.762" v="32" actId="478"/>
          <ac:picMkLst>
            <pc:docMk/>
            <pc:sldMk cId="3619722681" sldId="338"/>
            <ac:picMk id="3" creationId="{FCB6FA3A-7DA7-4287-AB8E-0F73FE516F8F}"/>
          </ac:picMkLst>
        </pc:picChg>
        <pc:picChg chg="add mod">
          <ac:chgData name="Heming Xia" userId="ce6b3222-d005-4857-bd25-4ff934d57c37" providerId="ADAL" clId="{1F4C27AA-60C9-4EF6-B4F5-31CCFE5ED631}" dt="2021-12-10T04:49:55.011" v="50" actId="1076"/>
          <ac:picMkLst>
            <pc:docMk/>
            <pc:sldMk cId="3619722681" sldId="338"/>
            <ac:picMk id="5" creationId="{E0C4B80F-8AED-489E-9B4E-94E655DC01A1}"/>
          </ac:picMkLst>
        </pc:picChg>
        <pc:picChg chg="add mod">
          <ac:chgData name="Heming Xia" userId="ce6b3222-d005-4857-bd25-4ff934d57c37" providerId="ADAL" clId="{1F4C27AA-60C9-4EF6-B4F5-31CCFE5ED631}" dt="2021-12-10T04:50:45.926" v="66" actId="1076"/>
          <ac:picMkLst>
            <pc:docMk/>
            <pc:sldMk cId="3619722681" sldId="338"/>
            <ac:picMk id="10" creationId="{D01F9372-7D57-4ECC-A841-06A75D025B57}"/>
          </ac:picMkLst>
        </pc:picChg>
      </pc:sldChg>
      <pc:sldChg chg="addSp delSp modSp add mod ord">
        <pc:chgData name="Heming Xia" userId="ce6b3222-d005-4857-bd25-4ff934d57c37" providerId="ADAL" clId="{1F4C27AA-60C9-4EF6-B4F5-31CCFE5ED631}" dt="2021-12-10T04:56:40.106" v="152" actId="1076"/>
        <pc:sldMkLst>
          <pc:docMk/>
          <pc:sldMk cId="923043458" sldId="339"/>
        </pc:sldMkLst>
        <pc:spChg chg="del">
          <ac:chgData name="Heming Xia" userId="ce6b3222-d005-4857-bd25-4ff934d57c37" providerId="ADAL" clId="{1F4C27AA-60C9-4EF6-B4F5-31CCFE5ED631}" dt="2021-12-10T04:56:02.008" v="148" actId="478"/>
          <ac:spMkLst>
            <pc:docMk/>
            <pc:sldMk cId="923043458" sldId="339"/>
            <ac:spMk id="8" creationId="{C7019E81-8944-40DE-BEE9-6347B28A9B6D}"/>
          </ac:spMkLst>
        </pc:spChg>
        <pc:spChg chg="del">
          <ac:chgData name="Heming Xia" userId="ce6b3222-d005-4857-bd25-4ff934d57c37" providerId="ADAL" clId="{1F4C27AA-60C9-4EF6-B4F5-31CCFE5ED631}" dt="2021-12-10T04:56:03.873" v="149" actId="478"/>
          <ac:spMkLst>
            <pc:docMk/>
            <pc:sldMk cId="923043458" sldId="339"/>
            <ac:spMk id="14" creationId="{CEE07BEF-52A3-4424-B42F-07A46AA7BCE9}"/>
          </ac:spMkLst>
        </pc:spChg>
        <pc:picChg chg="add mod">
          <ac:chgData name="Heming Xia" userId="ce6b3222-d005-4857-bd25-4ff934d57c37" providerId="ADAL" clId="{1F4C27AA-60C9-4EF6-B4F5-31CCFE5ED631}" dt="2021-12-10T04:56:40.106" v="152" actId="1076"/>
          <ac:picMkLst>
            <pc:docMk/>
            <pc:sldMk cId="923043458" sldId="339"/>
            <ac:picMk id="2" creationId="{D6B6541B-68C5-4606-A669-CE7510B3E55C}"/>
          </ac:picMkLst>
        </pc:picChg>
        <pc:picChg chg="del">
          <ac:chgData name="Heming Xia" userId="ce6b3222-d005-4857-bd25-4ff934d57c37" providerId="ADAL" clId="{1F4C27AA-60C9-4EF6-B4F5-31CCFE5ED631}" dt="2021-12-10T04:56:02.008" v="148" actId="478"/>
          <ac:picMkLst>
            <pc:docMk/>
            <pc:sldMk cId="923043458" sldId="339"/>
            <ac:picMk id="5" creationId="{E0C4B80F-8AED-489E-9B4E-94E655DC01A1}"/>
          </ac:picMkLst>
        </pc:picChg>
        <pc:picChg chg="del">
          <ac:chgData name="Heming Xia" userId="ce6b3222-d005-4857-bd25-4ff934d57c37" providerId="ADAL" clId="{1F4C27AA-60C9-4EF6-B4F5-31CCFE5ED631}" dt="2021-12-10T04:56:02.008" v="148" actId="478"/>
          <ac:picMkLst>
            <pc:docMk/>
            <pc:sldMk cId="923043458" sldId="339"/>
            <ac:picMk id="10" creationId="{D01F9372-7D57-4ECC-A841-06A75D025B57}"/>
          </ac:picMkLst>
        </pc:picChg>
      </pc:sldChg>
      <pc:sldChg chg="delSp modSp add del mod">
        <pc:chgData name="Heming Xia" userId="ce6b3222-d005-4857-bd25-4ff934d57c37" providerId="ADAL" clId="{1F4C27AA-60C9-4EF6-B4F5-31CCFE5ED631}" dt="2021-12-10T04:55:49.813" v="144" actId="47"/>
        <pc:sldMkLst>
          <pc:docMk/>
          <pc:sldMk cId="2558023022" sldId="339"/>
        </pc:sldMkLst>
        <pc:spChg chg="del">
          <ac:chgData name="Heming Xia" userId="ce6b3222-d005-4857-bd25-4ff934d57c37" providerId="ADAL" clId="{1F4C27AA-60C9-4EF6-B4F5-31CCFE5ED631}" dt="2021-12-10T04:55:11.547" v="141" actId="478"/>
          <ac:spMkLst>
            <pc:docMk/>
            <pc:sldMk cId="2558023022" sldId="339"/>
            <ac:spMk id="16" creationId="{503D3F3F-6802-44B8-AAAB-6F06EC287BE3}"/>
          </ac:spMkLst>
        </pc:spChg>
        <pc:spChg chg="mod">
          <ac:chgData name="Heming Xia" userId="ce6b3222-d005-4857-bd25-4ff934d57c37" providerId="ADAL" clId="{1F4C27AA-60C9-4EF6-B4F5-31CCFE5ED631}" dt="2021-12-10T04:55:15.753" v="143" actId="1076"/>
          <ac:spMkLst>
            <pc:docMk/>
            <pc:sldMk cId="2558023022" sldId="339"/>
            <ac:spMk id="18" creationId="{3486720A-31EE-4284-8AF0-65DABD311DE6}"/>
          </ac:spMkLst>
        </pc:spChg>
        <pc:picChg chg="del">
          <ac:chgData name="Heming Xia" userId="ce6b3222-d005-4857-bd25-4ff934d57c37" providerId="ADAL" clId="{1F4C27AA-60C9-4EF6-B4F5-31CCFE5ED631}" dt="2021-12-10T04:55:11.896" v="142" actId="478"/>
          <ac:picMkLst>
            <pc:docMk/>
            <pc:sldMk cId="2558023022" sldId="339"/>
            <ac:picMk id="8" creationId="{DCC5F0C2-BA82-4FC5-9117-4F27DD20207F}"/>
          </ac:picMkLst>
        </pc:picChg>
        <pc:picChg chg="del">
          <ac:chgData name="Heming Xia" userId="ce6b3222-d005-4857-bd25-4ff934d57c37" providerId="ADAL" clId="{1F4C27AA-60C9-4EF6-B4F5-31CCFE5ED631}" dt="2021-12-10T04:55:10.567" v="140" actId="478"/>
          <ac:picMkLst>
            <pc:docMk/>
            <pc:sldMk cId="2558023022" sldId="339"/>
            <ac:picMk id="15" creationId="{7530F701-8957-4393-89A2-90FF922641D6}"/>
          </ac:picMkLst>
        </pc:picChg>
      </pc:sldChg>
      <pc:sldChg chg="add del">
        <pc:chgData name="Heming Xia" userId="ce6b3222-d005-4857-bd25-4ff934d57c37" providerId="ADAL" clId="{1F4C27AA-60C9-4EF6-B4F5-31CCFE5ED631}" dt="2021-12-10T04:52:06.978" v="73" actId="47"/>
        <pc:sldMkLst>
          <pc:docMk/>
          <pc:sldMk cId="2598722177" sldId="339"/>
        </pc:sldMkLst>
      </pc:sldChg>
      <pc:sldChg chg="addSp delSp modSp add mod">
        <pc:chgData name="Heming Xia" userId="ce6b3222-d005-4857-bd25-4ff934d57c37" providerId="ADAL" clId="{1F4C27AA-60C9-4EF6-B4F5-31CCFE5ED631}" dt="2021-12-10T04:57:24.742" v="161" actId="1076"/>
        <pc:sldMkLst>
          <pc:docMk/>
          <pc:sldMk cId="3923448214" sldId="340"/>
        </pc:sldMkLst>
        <pc:picChg chg="del">
          <ac:chgData name="Heming Xia" userId="ce6b3222-d005-4857-bd25-4ff934d57c37" providerId="ADAL" clId="{1F4C27AA-60C9-4EF6-B4F5-31CCFE5ED631}" dt="2021-12-10T04:57:10.726" v="154" actId="478"/>
          <ac:picMkLst>
            <pc:docMk/>
            <pc:sldMk cId="3923448214" sldId="340"/>
            <ac:picMk id="2" creationId="{D6B6541B-68C5-4606-A669-CE7510B3E55C}"/>
          </ac:picMkLst>
        </pc:picChg>
        <pc:picChg chg="add mod">
          <ac:chgData name="Heming Xia" userId="ce6b3222-d005-4857-bd25-4ff934d57c37" providerId="ADAL" clId="{1F4C27AA-60C9-4EF6-B4F5-31CCFE5ED631}" dt="2021-12-10T04:57:24.742" v="161" actId="1076"/>
          <ac:picMkLst>
            <pc:docMk/>
            <pc:sldMk cId="3923448214" sldId="340"/>
            <ac:picMk id="5" creationId="{29E835D0-F97F-4373-BC99-6423098BAA24}"/>
          </ac:picMkLst>
        </pc:picChg>
      </pc:sldChg>
      <pc:sldChg chg="addSp delSp modSp add mod">
        <pc:chgData name="Heming Xia" userId="ce6b3222-d005-4857-bd25-4ff934d57c37" providerId="ADAL" clId="{1F4C27AA-60C9-4EF6-B4F5-31CCFE5ED631}" dt="2021-12-10T05:00:06.598" v="180" actId="1076"/>
        <pc:sldMkLst>
          <pc:docMk/>
          <pc:sldMk cId="386576768" sldId="341"/>
        </pc:sldMkLst>
        <pc:picChg chg="add del mod">
          <ac:chgData name="Heming Xia" userId="ce6b3222-d005-4857-bd25-4ff934d57c37" providerId="ADAL" clId="{1F4C27AA-60C9-4EF6-B4F5-31CCFE5ED631}" dt="2021-12-10T04:59:47.773" v="173" actId="478"/>
          <ac:picMkLst>
            <pc:docMk/>
            <pc:sldMk cId="386576768" sldId="341"/>
            <ac:picMk id="3" creationId="{2019D117-CEA7-4156-85A1-BA2796798BB9}"/>
          </ac:picMkLst>
        </pc:picChg>
        <pc:picChg chg="del">
          <ac:chgData name="Heming Xia" userId="ce6b3222-d005-4857-bd25-4ff934d57c37" providerId="ADAL" clId="{1F4C27AA-60C9-4EF6-B4F5-31CCFE5ED631}" dt="2021-12-10T04:59:05.677" v="163" actId="478"/>
          <ac:picMkLst>
            <pc:docMk/>
            <pc:sldMk cId="386576768" sldId="341"/>
            <ac:picMk id="5" creationId="{29E835D0-F97F-4373-BC99-6423098BAA24}"/>
          </ac:picMkLst>
        </pc:picChg>
        <pc:picChg chg="add mod">
          <ac:chgData name="Heming Xia" userId="ce6b3222-d005-4857-bd25-4ff934d57c37" providerId="ADAL" clId="{1F4C27AA-60C9-4EF6-B4F5-31CCFE5ED631}" dt="2021-12-10T05:00:06.598" v="180" actId="1076"/>
          <ac:picMkLst>
            <pc:docMk/>
            <pc:sldMk cId="386576768" sldId="341"/>
            <ac:picMk id="8" creationId="{03A65CAD-8FFE-4F33-BD47-7F28F05642CA}"/>
          </ac:picMkLst>
        </pc:picChg>
      </pc:sldChg>
    </pc:docChg>
  </pc:docChgLst>
  <pc:docChgLst>
    <pc:chgData name="Heming Xia" userId="ce6b3222-d005-4857-bd25-4ff934d57c37" providerId="ADAL" clId="{9F9310B8-733D-46D8-9576-6A04973D1F85}"/>
    <pc:docChg chg="undo custSel addSld delSld modSld sldOrd">
      <pc:chgData name="Heming Xia" userId="ce6b3222-d005-4857-bd25-4ff934d57c37" providerId="ADAL" clId="{9F9310B8-733D-46D8-9576-6A04973D1F85}" dt="2021-12-17T04:57:02.348" v="464" actId="20577"/>
      <pc:docMkLst>
        <pc:docMk/>
      </pc:docMkLst>
      <pc:sldChg chg="modSp mod">
        <pc:chgData name="Heming Xia" userId="ce6b3222-d005-4857-bd25-4ff934d57c37" providerId="ADAL" clId="{9F9310B8-733D-46D8-9576-6A04973D1F85}" dt="2021-12-17T03:56:18.045" v="1" actId="20577"/>
        <pc:sldMkLst>
          <pc:docMk/>
          <pc:sldMk cId="3136842378" sldId="256"/>
        </pc:sldMkLst>
        <pc:spChg chg="mod">
          <ac:chgData name="Heming Xia" userId="ce6b3222-d005-4857-bd25-4ff934d57c37" providerId="ADAL" clId="{9F9310B8-733D-46D8-9576-6A04973D1F85}" dt="2021-12-17T03:56:18.045" v="1" actId="20577"/>
          <ac:spMkLst>
            <pc:docMk/>
            <pc:sldMk cId="3136842378" sldId="256"/>
            <ac:spMk id="13" creationId="{00000000-0000-0000-0000-000000000000}"/>
          </ac:spMkLst>
        </pc:spChg>
      </pc:sldChg>
      <pc:sldChg chg="modSp mod">
        <pc:chgData name="Heming Xia" userId="ce6b3222-d005-4857-bd25-4ff934d57c37" providerId="ADAL" clId="{9F9310B8-733D-46D8-9576-6A04973D1F85}" dt="2021-12-17T03:59:55.594" v="63" actId="404"/>
        <pc:sldMkLst>
          <pc:docMk/>
          <pc:sldMk cId="3566269398" sldId="279"/>
        </pc:sldMkLst>
        <pc:spChg chg="mod">
          <ac:chgData name="Heming Xia" userId="ce6b3222-d005-4857-bd25-4ff934d57c37" providerId="ADAL" clId="{9F9310B8-733D-46D8-9576-6A04973D1F85}" dt="2021-12-17T03:59:55.594" v="63" actId="404"/>
          <ac:spMkLst>
            <pc:docMk/>
            <pc:sldMk cId="3566269398" sldId="279"/>
            <ac:spMk id="2" creationId="{B2E285AA-22F8-B04A-B1FA-963C6BBA0284}"/>
          </ac:spMkLst>
        </pc:spChg>
      </pc:sldChg>
      <pc:sldChg chg="modSp mod">
        <pc:chgData name="Heming Xia" userId="ce6b3222-d005-4857-bd25-4ff934d57c37" providerId="ADAL" clId="{9F9310B8-733D-46D8-9576-6A04973D1F85}" dt="2021-12-17T04:23:30.376" v="128"/>
        <pc:sldMkLst>
          <pc:docMk/>
          <pc:sldMk cId="3006237344" sldId="334"/>
        </pc:sldMkLst>
        <pc:spChg chg="mod">
          <ac:chgData name="Heming Xia" userId="ce6b3222-d005-4857-bd25-4ff934d57c37" providerId="ADAL" clId="{9F9310B8-733D-46D8-9576-6A04973D1F85}" dt="2021-12-17T04:23:30.376" v="128"/>
          <ac:spMkLst>
            <pc:docMk/>
            <pc:sldMk cId="3006237344" sldId="334"/>
            <ac:spMk id="6" creationId="{4044B5B9-3030-43A0-A288-F5A7209F23E9}"/>
          </ac:spMkLst>
        </pc:spChg>
      </pc:sldChg>
      <pc:sldChg chg="addSp delSp modSp mod">
        <pc:chgData name="Heming Xia" userId="ce6b3222-d005-4857-bd25-4ff934d57c37" providerId="ADAL" clId="{9F9310B8-733D-46D8-9576-6A04973D1F85}" dt="2021-12-17T04:43:06.559" v="355" actId="20577"/>
        <pc:sldMkLst>
          <pc:docMk/>
          <pc:sldMk cId="4008714575" sldId="337"/>
        </pc:sldMkLst>
        <pc:graphicFrameChg chg="mod modGraphic">
          <ac:chgData name="Heming Xia" userId="ce6b3222-d005-4857-bd25-4ff934d57c37" providerId="ADAL" clId="{9F9310B8-733D-46D8-9576-6A04973D1F85}" dt="2021-12-17T04:42:47.490" v="339" actId="20577"/>
          <ac:graphicFrameMkLst>
            <pc:docMk/>
            <pc:sldMk cId="4008714575" sldId="337"/>
            <ac:graphicFrameMk id="2" creationId="{7E9BD750-A5E8-A040-A4A5-B996849FD979}"/>
          </ac:graphicFrameMkLst>
        </pc:graphicFrameChg>
        <pc:graphicFrameChg chg="add del mod modGraphic">
          <ac:chgData name="Heming Xia" userId="ce6b3222-d005-4857-bd25-4ff934d57c37" providerId="ADAL" clId="{9F9310B8-733D-46D8-9576-6A04973D1F85}" dt="2021-12-17T04:41:23.576" v="257" actId="478"/>
          <ac:graphicFrameMkLst>
            <pc:docMk/>
            <pc:sldMk cId="4008714575" sldId="337"/>
            <ac:graphicFrameMk id="3" creationId="{AD5EA97D-2071-47EF-BF15-EE3889FED5D2}"/>
          </ac:graphicFrameMkLst>
        </pc:graphicFrameChg>
        <pc:graphicFrameChg chg="add mod modGraphic">
          <ac:chgData name="Heming Xia" userId="ce6b3222-d005-4857-bd25-4ff934d57c37" providerId="ADAL" clId="{9F9310B8-733D-46D8-9576-6A04973D1F85}" dt="2021-12-17T04:43:06.559" v="355" actId="20577"/>
          <ac:graphicFrameMkLst>
            <pc:docMk/>
            <pc:sldMk cId="4008714575" sldId="337"/>
            <ac:graphicFrameMk id="5" creationId="{93D6684D-CC58-4C2D-8897-4D140477C918}"/>
          </ac:graphicFrameMkLst>
        </pc:graphicFrameChg>
      </pc:sldChg>
      <pc:sldChg chg="modSp mod">
        <pc:chgData name="Heming Xia" userId="ce6b3222-d005-4857-bd25-4ff934d57c37" providerId="ADAL" clId="{9F9310B8-733D-46D8-9576-6A04973D1F85}" dt="2021-12-17T04:23:24.917" v="127"/>
        <pc:sldMkLst>
          <pc:docMk/>
          <pc:sldMk cId="3619722681" sldId="338"/>
        </pc:sldMkLst>
        <pc:spChg chg="mod">
          <ac:chgData name="Heming Xia" userId="ce6b3222-d005-4857-bd25-4ff934d57c37" providerId="ADAL" clId="{9F9310B8-733D-46D8-9576-6A04973D1F85}" dt="2021-12-17T04:23:24.917" v="127"/>
          <ac:spMkLst>
            <pc:docMk/>
            <pc:sldMk cId="3619722681" sldId="338"/>
            <ac:spMk id="6" creationId="{4044B5B9-3030-43A0-A288-F5A7209F23E9}"/>
          </ac:spMkLst>
        </pc:spChg>
      </pc:sldChg>
      <pc:sldChg chg="modSp mod">
        <pc:chgData name="Heming Xia" userId="ce6b3222-d005-4857-bd25-4ff934d57c37" providerId="ADAL" clId="{9F9310B8-733D-46D8-9576-6A04973D1F85}" dt="2021-12-17T04:23:34.964" v="129"/>
        <pc:sldMkLst>
          <pc:docMk/>
          <pc:sldMk cId="923043458" sldId="339"/>
        </pc:sldMkLst>
        <pc:spChg chg="mod">
          <ac:chgData name="Heming Xia" userId="ce6b3222-d005-4857-bd25-4ff934d57c37" providerId="ADAL" clId="{9F9310B8-733D-46D8-9576-6A04973D1F85}" dt="2021-12-17T04:23:34.964" v="129"/>
          <ac:spMkLst>
            <pc:docMk/>
            <pc:sldMk cId="923043458" sldId="339"/>
            <ac:spMk id="6" creationId="{4044B5B9-3030-43A0-A288-F5A7209F23E9}"/>
          </ac:spMkLst>
        </pc:spChg>
      </pc:sldChg>
      <pc:sldChg chg="modSp mod">
        <pc:chgData name="Heming Xia" userId="ce6b3222-d005-4857-bd25-4ff934d57c37" providerId="ADAL" clId="{9F9310B8-733D-46D8-9576-6A04973D1F85}" dt="2021-12-17T04:23:38.270" v="130"/>
        <pc:sldMkLst>
          <pc:docMk/>
          <pc:sldMk cId="3923448214" sldId="340"/>
        </pc:sldMkLst>
        <pc:spChg chg="mod">
          <ac:chgData name="Heming Xia" userId="ce6b3222-d005-4857-bd25-4ff934d57c37" providerId="ADAL" clId="{9F9310B8-733D-46D8-9576-6A04973D1F85}" dt="2021-12-17T04:23:38.270" v="130"/>
          <ac:spMkLst>
            <pc:docMk/>
            <pc:sldMk cId="3923448214" sldId="340"/>
            <ac:spMk id="6" creationId="{4044B5B9-3030-43A0-A288-F5A7209F23E9}"/>
          </ac:spMkLst>
        </pc:spChg>
      </pc:sldChg>
      <pc:sldChg chg="modSp del mod">
        <pc:chgData name="Heming Xia" userId="ce6b3222-d005-4857-bd25-4ff934d57c37" providerId="ADAL" clId="{9F9310B8-733D-46D8-9576-6A04973D1F85}" dt="2021-12-17T04:53:13.475" v="444" actId="47"/>
        <pc:sldMkLst>
          <pc:docMk/>
          <pc:sldMk cId="386576768" sldId="341"/>
        </pc:sldMkLst>
        <pc:spChg chg="mod">
          <ac:chgData name="Heming Xia" userId="ce6b3222-d005-4857-bd25-4ff934d57c37" providerId="ADAL" clId="{9F9310B8-733D-46D8-9576-6A04973D1F85}" dt="2021-12-17T04:23:41.978" v="131"/>
          <ac:spMkLst>
            <pc:docMk/>
            <pc:sldMk cId="386576768" sldId="341"/>
            <ac:spMk id="6" creationId="{4044B5B9-3030-43A0-A288-F5A7209F23E9}"/>
          </ac:spMkLst>
        </pc:spChg>
      </pc:sldChg>
      <pc:sldChg chg="addSp delSp modSp add mod ord">
        <pc:chgData name="Heming Xia" userId="ce6b3222-d005-4857-bd25-4ff934d57c37" providerId="ADAL" clId="{9F9310B8-733D-46D8-9576-6A04973D1F85}" dt="2021-12-17T04:01:05.096" v="79" actId="1076"/>
        <pc:sldMkLst>
          <pc:docMk/>
          <pc:sldMk cId="2584731199" sldId="342"/>
        </pc:sldMkLst>
        <pc:spChg chg="mod">
          <ac:chgData name="Heming Xia" userId="ce6b3222-d005-4857-bd25-4ff934d57c37" providerId="ADAL" clId="{9F9310B8-733D-46D8-9576-6A04973D1F85}" dt="2021-12-17T04:00:27.198" v="67"/>
          <ac:spMkLst>
            <pc:docMk/>
            <pc:sldMk cId="2584731199" sldId="342"/>
            <ac:spMk id="6" creationId="{4044B5B9-3030-43A0-A288-F5A7209F23E9}"/>
          </ac:spMkLst>
        </pc:spChg>
        <pc:spChg chg="del">
          <ac:chgData name="Heming Xia" userId="ce6b3222-d005-4857-bd25-4ff934d57c37" providerId="ADAL" clId="{9F9310B8-733D-46D8-9576-6A04973D1F85}" dt="2021-12-17T04:00:30.864" v="68" actId="478"/>
          <ac:spMkLst>
            <pc:docMk/>
            <pc:sldMk cId="2584731199" sldId="342"/>
            <ac:spMk id="8" creationId="{C7019E81-8944-40DE-BEE9-6347B28A9B6D}"/>
          </ac:spMkLst>
        </pc:spChg>
        <pc:spChg chg="mod">
          <ac:chgData name="Heming Xia" userId="ce6b3222-d005-4857-bd25-4ff934d57c37" providerId="ADAL" clId="{9F9310B8-733D-46D8-9576-6A04973D1F85}" dt="2021-12-17T04:00:47.465" v="72" actId="20577"/>
          <ac:spMkLst>
            <pc:docMk/>
            <pc:sldMk cId="2584731199" sldId="342"/>
            <ac:spMk id="13" creationId="{2BB103F0-8E48-6145-9962-A15134D37D8B}"/>
          </ac:spMkLst>
        </pc:spChg>
        <pc:spChg chg="del">
          <ac:chgData name="Heming Xia" userId="ce6b3222-d005-4857-bd25-4ff934d57c37" providerId="ADAL" clId="{9F9310B8-733D-46D8-9576-6A04973D1F85}" dt="2021-12-17T04:00:30.864" v="68" actId="478"/>
          <ac:spMkLst>
            <pc:docMk/>
            <pc:sldMk cId="2584731199" sldId="342"/>
            <ac:spMk id="14" creationId="{CEE07BEF-52A3-4424-B42F-07A46AA7BCE9}"/>
          </ac:spMkLst>
        </pc:spChg>
        <pc:picChg chg="add mod">
          <ac:chgData name="Heming Xia" userId="ce6b3222-d005-4857-bd25-4ff934d57c37" providerId="ADAL" clId="{9F9310B8-733D-46D8-9576-6A04973D1F85}" dt="2021-12-17T04:01:05.096" v="79" actId="1076"/>
          <ac:picMkLst>
            <pc:docMk/>
            <pc:sldMk cId="2584731199" sldId="342"/>
            <ac:picMk id="3" creationId="{9B2FC923-DEAC-4EC4-8A60-E308A409C8E8}"/>
          </ac:picMkLst>
        </pc:picChg>
        <pc:picChg chg="del">
          <ac:chgData name="Heming Xia" userId="ce6b3222-d005-4857-bd25-4ff934d57c37" providerId="ADAL" clId="{9F9310B8-733D-46D8-9576-6A04973D1F85}" dt="2021-12-17T04:00:30.864" v="68" actId="478"/>
          <ac:picMkLst>
            <pc:docMk/>
            <pc:sldMk cId="2584731199" sldId="342"/>
            <ac:picMk id="5" creationId="{E0C4B80F-8AED-489E-9B4E-94E655DC01A1}"/>
          </ac:picMkLst>
        </pc:picChg>
        <pc:picChg chg="del">
          <ac:chgData name="Heming Xia" userId="ce6b3222-d005-4857-bd25-4ff934d57c37" providerId="ADAL" clId="{9F9310B8-733D-46D8-9576-6A04973D1F85}" dt="2021-12-17T04:00:30.864" v="68" actId="478"/>
          <ac:picMkLst>
            <pc:docMk/>
            <pc:sldMk cId="2584731199" sldId="342"/>
            <ac:picMk id="10" creationId="{D01F9372-7D57-4ECC-A841-06A75D025B57}"/>
          </ac:picMkLst>
        </pc:picChg>
      </pc:sldChg>
      <pc:sldChg chg="addSp delSp modSp add mod">
        <pc:chgData name="Heming Xia" userId="ce6b3222-d005-4857-bd25-4ff934d57c37" providerId="ADAL" clId="{9F9310B8-733D-46D8-9576-6A04973D1F85}" dt="2021-12-17T04:20:02.470" v="90" actId="962"/>
        <pc:sldMkLst>
          <pc:docMk/>
          <pc:sldMk cId="2993512363" sldId="343"/>
        </pc:sldMkLst>
        <pc:spChg chg="mod">
          <ac:chgData name="Heming Xia" userId="ce6b3222-d005-4857-bd25-4ff934d57c37" providerId="ADAL" clId="{9F9310B8-733D-46D8-9576-6A04973D1F85}" dt="2021-12-17T04:19:13.488" v="81"/>
          <ac:spMkLst>
            <pc:docMk/>
            <pc:sldMk cId="2993512363" sldId="343"/>
            <ac:spMk id="6" creationId="{4044B5B9-3030-43A0-A288-F5A7209F23E9}"/>
          </ac:spMkLst>
        </pc:spChg>
        <pc:spChg chg="mod">
          <ac:chgData name="Heming Xia" userId="ce6b3222-d005-4857-bd25-4ff934d57c37" providerId="ADAL" clId="{9F9310B8-733D-46D8-9576-6A04973D1F85}" dt="2021-12-17T04:19:24.394" v="84" actId="20577"/>
          <ac:spMkLst>
            <pc:docMk/>
            <pc:sldMk cId="2993512363" sldId="343"/>
            <ac:spMk id="13" creationId="{2BB103F0-8E48-6145-9962-A15134D37D8B}"/>
          </ac:spMkLst>
        </pc:spChg>
        <pc:picChg chg="del">
          <ac:chgData name="Heming Xia" userId="ce6b3222-d005-4857-bd25-4ff934d57c37" providerId="ADAL" clId="{9F9310B8-733D-46D8-9576-6A04973D1F85}" dt="2021-12-17T04:19:27.362" v="85" actId="478"/>
          <ac:picMkLst>
            <pc:docMk/>
            <pc:sldMk cId="2993512363" sldId="343"/>
            <ac:picMk id="3" creationId="{9B2FC923-DEAC-4EC4-8A60-E308A409C8E8}"/>
          </ac:picMkLst>
        </pc:picChg>
        <pc:picChg chg="add mod">
          <ac:chgData name="Heming Xia" userId="ce6b3222-d005-4857-bd25-4ff934d57c37" providerId="ADAL" clId="{9F9310B8-733D-46D8-9576-6A04973D1F85}" dt="2021-12-17T04:20:02.470" v="90" actId="962"/>
          <ac:picMkLst>
            <pc:docMk/>
            <pc:sldMk cId="2993512363" sldId="343"/>
            <ac:picMk id="5" creationId="{08678111-47E1-4680-AC00-390A0470A2E5}"/>
          </ac:picMkLst>
        </pc:picChg>
      </pc:sldChg>
      <pc:sldChg chg="addSp delSp modSp add mod ord">
        <pc:chgData name="Heming Xia" userId="ce6b3222-d005-4857-bd25-4ff934d57c37" providerId="ADAL" clId="{9F9310B8-733D-46D8-9576-6A04973D1F85}" dt="2021-12-17T04:21:23.256" v="111" actId="1076"/>
        <pc:sldMkLst>
          <pc:docMk/>
          <pc:sldMk cId="3245971204" sldId="344"/>
        </pc:sldMkLst>
        <pc:picChg chg="add mod">
          <ac:chgData name="Heming Xia" userId="ce6b3222-d005-4857-bd25-4ff934d57c37" providerId="ADAL" clId="{9F9310B8-733D-46D8-9576-6A04973D1F85}" dt="2021-12-17T04:21:20.630" v="110" actId="1076"/>
          <ac:picMkLst>
            <pc:docMk/>
            <pc:sldMk cId="3245971204" sldId="344"/>
            <ac:picMk id="3" creationId="{60244EA6-E203-4AAE-A6C8-AE1B31898E4E}"/>
          </ac:picMkLst>
        </pc:picChg>
        <pc:picChg chg="del">
          <ac:chgData name="Heming Xia" userId="ce6b3222-d005-4857-bd25-4ff934d57c37" providerId="ADAL" clId="{9F9310B8-733D-46D8-9576-6A04973D1F85}" dt="2021-12-17T04:20:36.439" v="94" actId="478"/>
          <ac:picMkLst>
            <pc:docMk/>
            <pc:sldMk cId="3245971204" sldId="344"/>
            <ac:picMk id="5" creationId="{08678111-47E1-4680-AC00-390A0470A2E5}"/>
          </ac:picMkLst>
        </pc:picChg>
        <pc:picChg chg="add mod">
          <ac:chgData name="Heming Xia" userId="ce6b3222-d005-4857-bd25-4ff934d57c37" providerId="ADAL" clId="{9F9310B8-733D-46D8-9576-6A04973D1F85}" dt="2021-12-17T04:21:23.256" v="111" actId="1076"/>
          <ac:picMkLst>
            <pc:docMk/>
            <pc:sldMk cId="3245971204" sldId="344"/>
            <ac:picMk id="8" creationId="{A3B44FA3-1D50-4CBA-899A-F9DCB56B87CF}"/>
          </ac:picMkLst>
        </pc:picChg>
      </pc:sldChg>
      <pc:sldChg chg="addSp delSp modSp add mod">
        <pc:chgData name="Heming Xia" userId="ce6b3222-d005-4857-bd25-4ff934d57c37" providerId="ADAL" clId="{9F9310B8-733D-46D8-9576-6A04973D1F85}" dt="2021-12-17T04:22:19.569" v="118" actId="1076"/>
        <pc:sldMkLst>
          <pc:docMk/>
          <pc:sldMk cId="478931790" sldId="345"/>
        </pc:sldMkLst>
        <pc:picChg chg="add mod">
          <ac:chgData name="Heming Xia" userId="ce6b3222-d005-4857-bd25-4ff934d57c37" providerId="ADAL" clId="{9F9310B8-733D-46D8-9576-6A04973D1F85}" dt="2021-12-17T04:22:19.569" v="118" actId="1076"/>
          <ac:picMkLst>
            <pc:docMk/>
            <pc:sldMk cId="478931790" sldId="345"/>
            <ac:picMk id="3" creationId="{2E35B908-C64A-4477-9438-ED3767415782}"/>
          </ac:picMkLst>
        </pc:picChg>
        <pc:picChg chg="del">
          <ac:chgData name="Heming Xia" userId="ce6b3222-d005-4857-bd25-4ff934d57c37" providerId="ADAL" clId="{9F9310B8-733D-46D8-9576-6A04973D1F85}" dt="2021-12-17T04:22:11.957" v="113" actId="478"/>
          <ac:picMkLst>
            <pc:docMk/>
            <pc:sldMk cId="478931790" sldId="345"/>
            <ac:picMk id="5" creationId="{08678111-47E1-4680-AC00-390A0470A2E5}"/>
          </ac:picMkLst>
        </pc:picChg>
      </pc:sldChg>
      <pc:sldChg chg="addSp delSp modSp add mod">
        <pc:chgData name="Heming Xia" userId="ce6b3222-d005-4857-bd25-4ff934d57c37" providerId="ADAL" clId="{9F9310B8-733D-46D8-9576-6A04973D1F85}" dt="2021-12-17T04:22:46.038" v="125" actId="1076"/>
        <pc:sldMkLst>
          <pc:docMk/>
          <pc:sldMk cId="2040753234" sldId="346"/>
        </pc:sldMkLst>
        <pc:picChg chg="del">
          <ac:chgData name="Heming Xia" userId="ce6b3222-d005-4857-bd25-4ff934d57c37" providerId="ADAL" clId="{9F9310B8-733D-46D8-9576-6A04973D1F85}" dt="2021-12-17T04:22:41.307" v="120" actId="478"/>
          <ac:picMkLst>
            <pc:docMk/>
            <pc:sldMk cId="2040753234" sldId="346"/>
            <ac:picMk id="3" creationId="{2E35B908-C64A-4477-9438-ED3767415782}"/>
          </ac:picMkLst>
        </pc:picChg>
        <pc:picChg chg="add mod">
          <ac:chgData name="Heming Xia" userId="ce6b3222-d005-4857-bd25-4ff934d57c37" providerId="ADAL" clId="{9F9310B8-733D-46D8-9576-6A04973D1F85}" dt="2021-12-17T04:22:46.038" v="125" actId="1076"/>
          <ac:picMkLst>
            <pc:docMk/>
            <pc:sldMk cId="2040753234" sldId="346"/>
            <ac:picMk id="5" creationId="{88205981-F73E-47F9-8AF8-3B488FE9C0FC}"/>
          </ac:picMkLst>
        </pc:picChg>
      </pc:sldChg>
      <pc:sldChg chg="modSp add del mod">
        <pc:chgData name="Heming Xia" userId="ce6b3222-d005-4857-bd25-4ff934d57c37" providerId="ADAL" clId="{9F9310B8-733D-46D8-9576-6A04973D1F85}" dt="2021-12-17T04:53:14.219" v="445" actId="47"/>
        <pc:sldMkLst>
          <pc:docMk/>
          <pc:sldMk cId="1072517880" sldId="347"/>
        </pc:sldMkLst>
        <pc:spChg chg="mod">
          <ac:chgData name="Heming Xia" userId="ce6b3222-d005-4857-bd25-4ff934d57c37" providerId="ADAL" clId="{9F9310B8-733D-46D8-9576-6A04973D1F85}" dt="2021-12-17T04:23:46.056" v="132"/>
          <ac:spMkLst>
            <pc:docMk/>
            <pc:sldMk cId="1072517880" sldId="347"/>
            <ac:spMk id="6" creationId="{4044B5B9-3030-43A0-A288-F5A7209F23E9}"/>
          </ac:spMkLst>
        </pc:spChg>
      </pc:sldChg>
      <pc:sldChg chg="addSp delSp modSp add mod">
        <pc:chgData name="Heming Xia" userId="ce6b3222-d005-4857-bd25-4ff934d57c37" providerId="ADAL" clId="{9F9310B8-733D-46D8-9576-6A04973D1F85}" dt="2021-12-17T04:24:49.268" v="148" actId="1076"/>
        <pc:sldMkLst>
          <pc:docMk/>
          <pc:sldMk cId="1128130980" sldId="348"/>
        </pc:sldMkLst>
        <pc:spChg chg="mod">
          <ac:chgData name="Heming Xia" userId="ce6b3222-d005-4857-bd25-4ff934d57c37" providerId="ADAL" clId="{9F9310B8-733D-46D8-9576-6A04973D1F85}" dt="2021-12-17T04:24:15.075" v="134"/>
          <ac:spMkLst>
            <pc:docMk/>
            <pc:sldMk cId="1128130980" sldId="348"/>
            <ac:spMk id="6" creationId="{4044B5B9-3030-43A0-A288-F5A7209F23E9}"/>
          </ac:spMkLst>
        </pc:spChg>
        <pc:spChg chg="mod">
          <ac:chgData name="Heming Xia" userId="ce6b3222-d005-4857-bd25-4ff934d57c37" providerId="ADAL" clId="{9F9310B8-733D-46D8-9576-6A04973D1F85}" dt="2021-12-17T04:24:29.836" v="141" actId="20577"/>
          <ac:spMkLst>
            <pc:docMk/>
            <pc:sldMk cId="1128130980" sldId="348"/>
            <ac:spMk id="13" creationId="{2BB103F0-8E48-6145-9962-A15134D37D8B}"/>
          </ac:spMkLst>
        </pc:spChg>
        <pc:picChg chg="add mod">
          <ac:chgData name="Heming Xia" userId="ce6b3222-d005-4857-bd25-4ff934d57c37" providerId="ADAL" clId="{9F9310B8-733D-46D8-9576-6A04973D1F85}" dt="2021-12-17T04:24:49.268" v="148" actId="1076"/>
          <ac:picMkLst>
            <pc:docMk/>
            <pc:sldMk cId="1128130980" sldId="348"/>
            <ac:picMk id="3" creationId="{B53C4119-F24E-4FCA-8C9D-B3FC6ADA50FE}"/>
          </ac:picMkLst>
        </pc:picChg>
        <pc:picChg chg="del">
          <ac:chgData name="Heming Xia" userId="ce6b3222-d005-4857-bd25-4ff934d57c37" providerId="ADAL" clId="{9F9310B8-733D-46D8-9576-6A04973D1F85}" dt="2021-12-17T04:24:16.819" v="135" actId="478"/>
          <ac:picMkLst>
            <pc:docMk/>
            <pc:sldMk cId="1128130980" sldId="348"/>
            <ac:picMk id="8" creationId="{03A65CAD-8FFE-4F33-BD47-7F28F05642CA}"/>
          </ac:picMkLst>
        </pc:picChg>
      </pc:sldChg>
      <pc:sldChg chg="addSp delSp modSp add mod">
        <pc:chgData name="Heming Xia" userId="ce6b3222-d005-4857-bd25-4ff934d57c37" providerId="ADAL" clId="{9F9310B8-733D-46D8-9576-6A04973D1F85}" dt="2021-12-17T04:25:16.483" v="155" actId="1076"/>
        <pc:sldMkLst>
          <pc:docMk/>
          <pc:sldMk cId="1951889708" sldId="349"/>
        </pc:sldMkLst>
        <pc:picChg chg="del">
          <ac:chgData name="Heming Xia" userId="ce6b3222-d005-4857-bd25-4ff934d57c37" providerId="ADAL" clId="{9F9310B8-733D-46D8-9576-6A04973D1F85}" dt="2021-12-17T04:25:11.294" v="150" actId="478"/>
          <ac:picMkLst>
            <pc:docMk/>
            <pc:sldMk cId="1951889708" sldId="349"/>
            <ac:picMk id="3" creationId="{B53C4119-F24E-4FCA-8C9D-B3FC6ADA50FE}"/>
          </ac:picMkLst>
        </pc:picChg>
        <pc:picChg chg="add mod">
          <ac:chgData name="Heming Xia" userId="ce6b3222-d005-4857-bd25-4ff934d57c37" providerId="ADAL" clId="{9F9310B8-733D-46D8-9576-6A04973D1F85}" dt="2021-12-17T04:25:16.483" v="155" actId="1076"/>
          <ac:picMkLst>
            <pc:docMk/>
            <pc:sldMk cId="1951889708" sldId="349"/>
            <ac:picMk id="5" creationId="{B2A12196-B5A9-43C8-AF02-6E9B40C194B4}"/>
          </ac:picMkLst>
        </pc:picChg>
      </pc:sldChg>
      <pc:sldChg chg="addSp delSp modSp add mod">
        <pc:chgData name="Heming Xia" userId="ce6b3222-d005-4857-bd25-4ff934d57c37" providerId="ADAL" clId="{9F9310B8-733D-46D8-9576-6A04973D1F85}" dt="2021-12-17T04:25:47.034" v="162" actId="1076"/>
        <pc:sldMkLst>
          <pc:docMk/>
          <pc:sldMk cId="2838912708" sldId="350"/>
        </pc:sldMkLst>
        <pc:picChg chg="add mod">
          <ac:chgData name="Heming Xia" userId="ce6b3222-d005-4857-bd25-4ff934d57c37" providerId="ADAL" clId="{9F9310B8-733D-46D8-9576-6A04973D1F85}" dt="2021-12-17T04:25:47.034" v="162" actId="1076"/>
          <ac:picMkLst>
            <pc:docMk/>
            <pc:sldMk cId="2838912708" sldId="350"/>
            <ac:picMk id="3" creationId="{59C6C97A-0A59-45BA-8392-D77FADADD3D2}"/>
          </ac:picMkLst>
        </pc:picChg>
        <pc:picChg chg="del">
          <ac:chgData name="Heming Xia" userId="ce6b3222-d005-4857-bd25-4ff934d57c37" providerId="ADAL" clId="{9F9310B8-733D-46D8-9576-6A04973D1F85}" dt="2021-12-17T04:25:43.571" v="157" actId="478"/>
          <ac:picMkLst>
            <pc:docMk/>
            <pc:sldMk cId="2838912708" sldId="350"/>
            <ac:picMk id="5" creationId="{B2A12196-B5A9-43C8-AF02-6E9B40C194B4}"/>
          </ac:picMkLst>
        </pc:picChg>
      </pc:sldChg>
      <pc:sldChg chg="modSp add mod">
        <pc:chgData name="Heming Xia" userId="ce6b3222-d005-4857-bd25-4ff934d57c37" providerId="ADAL" clId="{9F9310B8-733D-46D8-9576-6A04973D1F85}" dt="2021-12-17T04:57:02.348" v="464" actId="20577"/>
        <pc:sldMkLst>
          <pc:docMk/>
          <pc:sldMk cId="390099397" sldId="351"/>
        </pc:sldMkLst>
        <pc:graphicFrameChg chg="mod modGraphic">
          <ac:chgData name="Heming Xia" userId="ce6b3222-d005-4857-bd25-4ff934d57c37" providerId="ADAL" clId="{9F9310B8-733D-46D8-9576-6A04973D1F85}" dt="2021-12-17T04:45:55.151" v="432" actId="20577"/>
          <ac:graphicFrameMkLst>
            <pc:docMk/>
            <pc:sldMk cId="390099397" sldId="351"/>
            <ac:graphicFrameMk id="2" creationId="{7E9BD750-A5E8-A040-A4A5-B996849FD979}"/>
          </ac:graphicFrameMkLst>
        </pc:graphicFrameChg>
        <pc:graphicFrameChg chg="mod modGraphic">
          <ac:chgData name="Heming Xia" userId="ce6b3222-d005-4857-bd25-4ff934d57c37" providerId="ADAL" clId="{9F9310B8-733D-46D8-9576-6A04973D1F85}" dt="2021-12-17T04:57:02.348" v="464" actId="20577"/>
          <ac:graphicFrameMkLst>
            <pc:docMk/>
            <pc:sldMk cId="390099397" sldId="351"/>
            <ac:graphicFrameMk id="5" creationId="{93D6684D-CC58-4C2D-8897-4D140477C9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39B2-41CF-4DEA-A056-F1DE89C55B1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EDBA6-3167-4CE9-B928-339579E20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EDBA6-3167-4CE9-B928-339579E207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28DC-3A6C-4630-B2BA-75720925B60A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CEA9-5BEA-4ADC-B991-A4368E48BE3A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2011-3001-49A6-8C64-DEAC958B6DC0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6F09-1428-4969-A215-0CCF9CD5CB7F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8B69-1265-4510-BB9D-10E8436A96C6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E266-3B8F-4143-968A-1E0DFDBFDFFA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0150-99C1-447B-A7A1-ACEEB0B4307B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0F93-A44D-4676-86BB-7BA2B4281D89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719C-B40A-4631-9EA5-89E2852A20C0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0325-1B80-45F2-BBC3-BD5EB20CB9B3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FCA0-2607-4F7A-ADB8-B06B3385918A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F1332-44AE-4B04-BF5B-682B6DFD8A3D}" type="datetime1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F9F9F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9867B5C-3ED4-3F47-8FA2-B03587CF5A58}"/>
              </a:ext>
            </a:extLst>
          </p:cNvPr>
          <p:cNvGrpSpPr/>
          <p:nvPr/>
        </p:nvGrpSpPr>
        <p:grpSpPr>
          <a:xfrm>
            <a:off x="1241630" y="1572303"/>
            <a:ext cx="6660740" cy="1998893"/>
            <a:chOff x="1241630" y="1465989"/>
            <a:chExt cx="6660740" cy="1998893"/>
          </a:xfrm>
        </p:grpSpPr>
        <p:sp>
          <p:nvSpPr>
            <p:cNvPr id="62" name="文本框 2"/>
            <p:cNvSpPr txBox="1"/>
            <p:nvPr/>
          </p:nvSpPr>
          <p:spPr>
            <a:xfrm>
              <a:off x="1241630" y="1465989"/>
              <a:ext cx="6660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rPr>
                <a:t>Non-Autoregressive Translation With Conditional Masked Language Modeling</a:t>
              </a:r>
            </a:p>
          </p:txBody>
        </p:sp>
        <p:sp>
          <p:nvSpPr>
            <p:cNvPr id="13" name="文本框 3"/>
            <p:cNvSpPr txBox="1"/>
            <p:nvPr/>
          </p:nvSpPr>
          <p:spPr>
            <a:xfrm>
              <a:off x="3415272" y="2787774"/>
              <a:ext cx="23134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Reported by: Heming Xia</a:t>
              </a:r>
            </a:p>
            <a:p>
              <a:pPr algn="ctr">
                <a:spcAft>
                  <a:spcPts val="1200"/>
                </a:spcAft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2022.7.01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84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Mask Predict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2699792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EMNLP 2019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oogle Shape;215;p15">
            <a:extLst>
              <a:ext uri="{FF2B5EF4-FFF2-40B4-BE49-F238E27FC236}">
                <a16:creationId xmlns:a16="http://schemas.microsoft.com/office/drawing/2014/main" id="{E6D1032C-29D1-05A6-47EF-86FFA0A3BE4D}"/>
              </a:ext>
            </a:extLst>
          </p:cNvPr>
          <p:cNvGrpSpPr/>
          <p:nvPr/>
        </p:nvGrpSpPr>
        <p:grpSpPr>
          <a:xfrm>
            <a:off x="-3023234" y="2179414"/>
            <a:ext cx="2239200" cy="172800"/>
            <a:chOff x="-2929200" y="1954121"/>
            <a:chExt cx="2239200" cy="172800"/>
          </a:xfrm>
        </p:grpSpPr>
        <p:cxnSp>
          <p:nvCxnSpPr>
            <p:cNvPr id="71" name="Google Shape;216;p15">
              <a:extLst>
                <a:ext uri="{FF2B5EF4-FFF2-40B4-BE49-F238E27FC236}">
                  <a16:creationId xmlns:a16="http://schemas.microsoft.com/office/drawing/2014/main" id="{C76FE16D-2C10-A1DF-2159-BB08993795B1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-2929200" y="1954121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72" name="Google Shape;218;p15">
              <a:extLst>
                <a:ext uri="{FF2B5EF4-FFF2-40B4-BE49-F238E27FC236}">
                  <a16:creationId xmlns:a16="http://schemas.microsoft.com/office/drawing/2014/main" id="{D8CC30B4-4C19-C12C-E86D-8578BDBC2B4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V="1">
              <a:off x="-2369400" y="1954121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73" name="Google Shape;220;p15">
              <a:extLst>
                <a:ext uri="{FF2B5EF4-FFF2-40B4-BE49-F238E27FC236}">
                  <a16:creationId xmlns:a16="http://schemas.microsoft.com/office/drawing/2014/main" id="{00CB0C02-0D7F-63A2-BE23-5F5E7695289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-1809600" y="1954121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74" name="Google Shape;222;p15">
              <a:extLst>
                <a:ext uri="{FF2B5EF4-FFF2-40B4-BE49-F238E27FC236}">
                  <a16:creationId xmlns:a16="http://schemas.microsoft.com/office/drawing/2014/main" id="{B6519DF0-EE08-6E51-7C22-04C13964F258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-1249800" y="1954121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75" name="Google Shape;224;p15">
              <a:extLst>
                <a:ext uri="{FF2B5EF4-FFF2-40B4-BE49-F238E27FC236}">
                  <a16:creationId xmlns:a16="http://schemas.microsoft.com/office/drawing/2014/main" id="{37A05634-39B4-217A-A840-B873523B53EA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-690000" y="1954121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1EBB00-C50F-B8F3-5DD5-93AD69D2230E}"/>
              </a:ext>
            </a:extLst>
          </p:cNvPr>
          <p:cNvGrpSpPr/>
          <p:nvPr/>
        </p:nvGrpSpPr>
        <p:grpSpPr>
          <a:xfrm>
            <a:off x="395536" y="1275606"/>
            <a:ext cx="8152742" cy="2077408"/>
            <a:chOff x="107934" y="1209006"/>
            <a:chExt cx="8152742" cy="2077408"/>
          </a:xfrm>
        </p:grpSpPr>
        <p:sp>
          <p:nvSpPr>
            <p:cNvPr id="36" name="Google Shape;202;p15">
              <a:extLst>
                <a:ext uri="{FF2B5EF4-FFF2-40B4-BE49-F238E27FC236}">
                  <a16:creationId xmlns:a16="http://schemas.microsoft.com/office/drawing/2014/main" id="{9EA6C144-A9C4-158D-F9B8-999171707301}"/>
                </a:ext>
              </a:extLst>
            </p:cNvPr>
            <p:cNvSpPr/>
            <p:nvPr/>
          </p:nvSpPr>
          <p:spPr>
            <a:xfrm>
              <a:off x="5461676" y="2438014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Decoder</a:t>
              </a:r>
              <a:endParaRPr dirty="0"/>
            </a:p>
          </p:txBody>
        </p:sp>
        <p:grpSp>
          <p:nvGrpSpPr>
            <p:cNvPr id="37" name="Google Shape;215;p15">
              <a:extLst>
                <a:ext uri="{FF2B5EF4-FFF2-40B4-BE49-F238E27FC236}">
                  <a16:creationId xmlns:a16="http://schemas.microsoft.com/office/drawing/2014/main" id="{C33E326D-E79C-A649-EC81-65465696B889}"/>
                </a:ext>
              </a:extLst>
            </p:cNvPr>
            <p:cNvGrpSpPr/>
            <p:nvPr/>
          </p:nvGrpSpPr>
          <p:grpSpPr>
            <a:xfrm>
              <a:off x="5739862" y="2265443"/>
              <a:ext cx="2239200" cy="172800"/>
              <a:chOff x="1425674" y="2039921"/>
              <a:chExt cx="2239200" cy="172800"/>
            </a:xfrm>
          </p:grpSpPr>
          <p:cxnSp>
            <p:nvCxnSpPr>
              <p:cNvPr id="38" name="Google Shape;216;p15">
                <a:extLst>
                  <a:ext uri="{FF2B5EF4-FFF2-40B4-BE49-F238E27FC236}">
                    <a16:creationId xmlns:a16="http://schemas.microsoft.com/office/drawing/2014/main" id="{53A3E2E9-78EB-582B-4947-5555C50094BA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4256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39" name="Google Shape;218;p15">
                <a:extLst>
                  <a:ext uri="{FF2B5EF4-FFF2-40B4-BE49-F238E27FC236}">
                    <a16:creationId xmlns:a16="http://schemas.microsoft.com/office/drawing/2014/main" id="{51E66A55-7A0C-A81B-7388-E3B18BD1CE58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19854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0" name="Google Shape;220;p15">
                <a:extLst>
                  <a:ext uri="{FF2B5EF4-FFF2-40B4-BE49-F238E27FC236}">
                    <a16:creationId xmlns:a16="http://schemas.microsoft.com/office/drawing/2014/main" id="{60EC5ABA-2752-F6E7-E4B8-3C79EE25E8B2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 flipV="1">
                <a:off x="25452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1" name="Google Shape;222;p15">
                <a:extLst>
                  <a:ext uri="{FF2B5EF4-FFF2-40B4-BE49-F238E27FC236}">
                    <a16:creationId xmlns:a16="http://schemas.microsoft.com/office/drawing/2014/main" id="{797BAABF-C536-82D4-9DEB-15573B1A40D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31050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2" name="Google Shape;224;p15">
                <a:extLst>
                  <a:ext uri="{FF2B5EF4-FFF2-40B4-BE49-F238E27FC236}">
                    <a16:creationId xmlns:a16="http://schemas.microsoft.com/office/drawing/2014/main" id="{2D05BFB3-7D35-812A-B781-F8746AC81989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V="1">
                <a:off x="36648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43" name="Google Shape;270;p15">
              <a:extLst>
                <a:ext uri="{FF2B5EF4-FFF2-40B4-BE49-F238E27FC236}">
                  <a16:creationId xmlns:a16="http://schemas.microsoft.com/office/drawing/2014/main" id="{AEFE1BE6-8D4F-1D3B-0535-E76A5F96B431}"/>
                </a:ext>
              </a:extLst>
            </p:cNvPr>
            <p:cNvGrpSpPr/>
            <p:nvPr/>
          </p:nvGrpSpPr>
          <p:grpSpPr>
            <a:xfrm>
              <a:off x="5461676" y="2126614"/>
              <a:ext cx="2799000" cy="138600"/>
              <a:chOff x="818625" y="2639250"/>
              <a:chExt cx="2799000" cy="138600"/>
            </a:xfrm>
          </p:grpSpPr>
          <p:sp>
            <p:nvSpPr>
              <p:cNvPr id="44" name="Google Shape;221;p15">
                <a:extLst>
                  <a:ext uri="{FF2B5EF4-FFF2-40B4-BE49-F238E27FC236}">
                    <a16:creationId xmlns:a16="http://schemas.microsoft.com/office/drawing/2014/main" id="{581290FA-6416-1E1D-988E-7D1A9EF4E018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b="1" dirty="0">
                    <a:solidFill>
                      <a:srgbClr val="FF0000"/>
                    </a:solidFill>
                  </a:rPr>
                  <a:t>啊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Google Shape;219;p15">
                <a:extLst>
                  <a:ext uri="{FF2B5EF4-FFF2-40B4-BE49-F238E27FC236}">
                    <a16:creationId xmlns:a16="http://schemas.microsoft.com/office/drawing/2014/main" id="{6C50441E-53CB-6E1C-49E5-BB6D6D43057E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好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Google Shape;217;p15">
                <a:extLst>
                  <a:ext uri="{FF2B5EF4-FFF2-40B4-BE49-F238E27FC236}">
                    <a16:creationId xmlns:a16="http://schemas.microsoft.com/office/drawing/2014/main" id="{AF5CB6C7-C54F-6292-D5B2-5DE4356F5889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Google Shape;225;p15">
                <a:extLst>
                  <a:ext uri="{FF2B5EF4-FFF2-40B4-BE49-F238E27FC236}">
                    <a16:creationId xmlns:a16="http://schemas.microsoft.com/office/drawing/2014/main" id="{305C8C27-26AA-85AC-5340-A276E371BDAB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Google Shape;223;p15">
                <a:extLst>
                  <a:ext uri="{FF2B5EF4-FFF2-40B4-BE49-F238E27FC236}">
                    <a16:creationId xmlns:a16="http://schemas.microsoft.com/office/drawing/2014/main" id="{AD1F80FE-5FF6-6EBD-EACF-BF5C6A04CBF7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oogle Shape;215;p15">
              <a:extLst>
                <a:ext uri="{FF2B5EF4-FFF2-40B4-BE49-F238E27FC236}">
                  <a16:creationId xmlns:a16="http://schemas.microsoft.com/office/drawing/2014/main" id="{7081FEFC-B6FA-3D99-4075-FA58AC9633FC}"/>
                </a:ext>
              </a:extLst>
            </p:cNvPr>
            <p:cNvGrpSpPr/>
            <p:nvPr/>
          </p:nvGrpSpPr>
          <p:grpSpPr>
            <a:xfrm>
              <a:off x="5741576" y="2975014"/>
              <a:ext cx="2239200" cy="172800"/>
              <a:chOff x="1201516" y="2034750"/>
              <a:chExt cx="2239200" cy="172800"/>
            </a:xfrm>
          </p:grpSpPr>
          <p:cxnSp>
            <p:nvCxnSpPr>
              <p:cNvPr id="50" name="Google Shape;216;p15">
                <a:extLst>
                  <a:ext uri="{FF2B5EF4-FFF2-40B4-BE49-F238E27FC236}">
                    <a16:creationId xmlns:a16="http://schemas.microsoft.com/office/drawing/2014/main" id="{C661CC41-5E55-8242-2A0D-10ADC272BD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1" name="Google Shape;218;p15">
                <a:extLst>
                  <a:ext uri="{FF2B5EF4-FFF2-40B4-BE49-F238E27FC236}">
                    <a16:creationId xmlns:a16="http://schemas.microsoft.com/office/drawing/2014/main" id="{8D1B606B-E553-A352-2B64-997808235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2" name="Google Shape;220;p15">
                <a:extLst>
                  <a:ext uri="{FF2B5EF4-FFF2-40B4-BE49-F238E27FC236}">
                    <a16:creationId xmlns:a16="http://schemas.microsoft.com/office/drawing/2014/main" id="{5C67FF04-2C3D-B2EC-B2BC-8269C2520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3" name="Google Shape;222;p15">
                <a:extLst>
                  <a:ext uri="{FF2B5EF4-FFF2-40B4-BE49-F238E27FC236}">
                    <a16:creationId xmlns:a16="http://schemas.microsoft.com/office/drawing/2014/main" id="{C888ED8C-FA60-A944-CE65-DA46883CED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4" name="Google Shape;224;p15">
                <a:extLst>
                  <a:ext uri="{FF2B5EF4-FFF2-40B4-BE49-F238E27FC236}">
                    <a16:creationId xmlns:a16="http://schemas.microsoft.com/office/drawing/2014/main" id="{C53BDC63-4B11-BEF9-35E2-FC2A3FCA4C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55" name="Google Shape;270;p15">
              <a:extLst>
                <a:ext uri="{FF2B5EF4-FFF2-40B4-BE49-F238E27FC236}">
                  <a16:creationId xmlns:a16="http://schemas.microsoft.com/office/drawing/2014/main" id="{142BFD68-4839-216A-5A24-AA721170511A}"/>
                </a:ext>
              </a:extLst>
            </p:cNvPr>
            <p:cNvGrpSpPr/>
            <p:nvPr/>
          </p:nvGrpSpPr>
          <p:grpSpPr>
            <a:xfrm>
              <a:off x="5461676" y="3147814"/>
              <a:ext cx="2799000" cy="138600"/>
              <a:chOff x="818625" y="2639250"/>
              <a:chExt cx="2799000" cy="138600"/>
            </a:xfrm>
          </p:grpSpPr>
          <p:sp>
            <p:nvSpPr>
              <p:cNvPr id="56" name="Google Shape;221;p15">
                <a:extLst>
                  <a:ext uri="{FF2B5EF4-FFF2-40B4-BE49-F238E27FC236}">
                    <a16:creationId xmlns:a16="http://schemas.microsoft.com/office/drawing/2014/main" id="{28239DF1-CBC9-D02F-4C98-D78BA2627ABF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57" name="Google Shape;219;p15">
                <a:extLst>
                  <a:ext uri="{FF2B5EF4-FFF2-40B4-BE49-F238E27FC236}">
                    <a16:creationId xmlns:a16="http://schemas.microsoft.com/office/drawing/2014/main" id="{B85F721B-40D7-1F3C-CA22-618655C9285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58" name="Google Shape;217;p15">
                <a:extLst>
                  <a:ext uri="{FF2B5EF4-FFF2-40B4-BE49-F238E27FC236}">
                    <a16:creationId xmlns:a16="http://schemas.microsoft.com/office/drawing/2014/main" id="{9EF22AFF-5768-E066-0EF4-A33DA669EB86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Google Shape;225;p15">
                <a:extLst>
                  <a:ext uri="{FF2B5EF4-FFF2-40B4-BE49-F238E27FC236}">
                    <a16:creationId xmlns:a16="http://schemas.microsoft.com/office/drawing/2014/main" id="{5FA16DEB-F7A0-CC5D-EBE3-06FCDAB100B7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60" name="Google Shape;223;p15">
                <a:extLst>
                  <a:ext uri="{FF2B5EF4-FFF2-40B4-BE49-F238E27FC236}">
                    <a16:creationId xmlns:a16="http://schemas.microsoft.com/office/drawing/2014/main" id="{9626964C-0547-478F-68BF-9225AE45222E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zh-CN" altLang="en" sz="900" dirty="0">
                    <a:solidFill>
                      <a:schemeClr val="tx1"/>
                    </a:solidFill>
                  </a:rPr>
                  <a:t>世</a:t>
                </a:r>
                <a:endParaRPr lang="en" altLang="zh-CN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9FE00936-0740-D4BB-6BD7-5497B5C72BD3}"/>
                </a:ext>
              </a:extLst>
            </p:cNvPr>
            <p:cNvCxnSpPr/>
            <p:nvPr/>
          </p:nvCxnSpPr>
          <p:spPr>
            <a:xfrm>
              <a:off x="4076078" y="2720937"/>
              <a:ext cx="1080120" cy="0"/>
            </a:xfrm>
            <a:prstGeom prst="straightConnector1">
              <a:avLst/>
            </a:prstGeom>
            <a:ln w="12700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oogle Shape;270;p15">
              <a:extLst>
                <a:ext uri="{FF2B5EF4-FFF2-40B4-BE49-F238E27FC236}">
                  <a16:creationId xmlns:a16="http://schemas.microsoft.com/office/drawing/2014/main" id="{267C2369-C112-E7CA-7C39-CB35191E84C7}"/>
                </a:ext>
              </a:extLst>
            </p:cNvPr>
            <p:cNvGrpSpPr/>
            <p:nvPr/>
          </p:nvGrpSpPr>
          <p:grpSpPr>
            <a:xfrm>
              <a:off x="5459962" y="1908355"/>
              <a:ext cx="2799000" cy="138600"/>
              <a:chOff x="818625" y="2639250"/>
              <a:chExt cx="2799000" cy="138600"/>
            </a:xfrm>
          </p:grpSpPr>
          <p:sp>
            <p:nvSpPr>
              <p:cNvPr id="63" name="Google Shape;221;p15">
                <a:extLst>
                  <a:ext uri="{FF2B5EF4-FFF2-40B4-BE49-F238E27FC236}">
                    <a16:creationId xmlns:a16="http://schemas.microsoft.com/office/drawing/2014/main" id="{6A8C3C23-7FBE-12D2-38AF-687343D1C725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0.2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Google Shape;219;p15">
                <a:extLst>
                  <a:ext uri="{FF2B5EF4-FFF2-40B4-BE49-F238E27FC236}">
                    <a16:creationId xmlns:a16="http://schemas.microsoft.com/office/drawing/2014/main" id="{3564D1C4-A6CF-C1E9-7B39-F7ACA8F60C0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0.8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Google Shape;217;p15">
                <a:extLst>
                  <a:ext uri="{FF2B5EF4-FFF2-40B4-BE49-F238E27FC236}">
                    <a16:creationId xmlns:a16="http://schemas.microsoft.com/office/drawing/2014/main" id="{38C0A547-80A4-C0E9-4688-C071009E65B9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0.9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225;p15">
                <a:extLst>
                  <a:ext uri="{FF2B5EF4-FFF2-40B4-BE49-F238E27FC236}">
                    <a16:creationId xmlns:a16="http://schemas.microsoft.com/office/drawing/2014/main" id="{2DCB4FF4-AE8C-3A02-8190-FC6E7ADCEBAF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0.8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Google Shape;223;p15">
                <a:extLst>
                  <a:ext uri="{FF2B5EF4-FFF2-40B4-BE49-F238E27FC236}">
                    <a16:creationId xmlns:a16="http://schemas.microsoft.com/office/drawing/2014/main" id="{D8D43463-7165-FB0C-ACB5-EEE319BB0C8E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0.8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Google Shape;217;p15">
              <a:extLst>
                <a:ext uri="{FF2B5EF4-FFF2-40B4-BE49-F238E27FC236}">
                  <a16:creationId xmlns:a16="http://schemas.microsoft.com/office/drawing/2014/main" id="{9E28B41C-3AF2-9410-44B2-C97847D18A37}"/>
                </a:ext>
              </a:extLst>
            </p:cNvPr>
            <p:cNvSpPr txBox="1"/>
            <p:nvPr/>
          </p:nvSpPr>
          <p:spPr>
            <a:xfrm>
              <a:off x="4785373" y="1908356"/>
              <a:ext cx="741650" cy="138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 dirty="0">
                  <a:solidFill>
                    <a:schemeClr val="tx1"/>
                  </a:solidFill>
                </a:rPr>
                <a:t>Confidence</a:t>
              </a:r>
              <a:endParaRPr sz="900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Google Shape;202;p15">
              <a:extLst>
                <a:ext uri="{FF2B5EF4-FFF2-40B4-BE49-F238E27FC236}">
                  <a16:creationId xmlns:a16="http://schemas.microsoft.com/office/drawing/2014/main" id="{3C2E8708-AC4C-D25E-DC3F-4EEFE4A35D13}"/>
                </a:ext>
              </a:extLst>
            </p:cNvPr>
            <p:cNvSpPr/>
            <p:nvPr/>
          </p:nvSpPr>
          <p:spPr>
            <a:xfrm>
              <a:off x="971600" y="2438014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Decoder</a:t>
              </a:r>
              <a:endParaRPr dirty="0"/>
            </a:p>
          </p:txBody>
        </p:sp>
        <p:grpSp>
          <p:nvGrpSpPr>
            <p:cNvPr id="76" name="Google Shape;270;p15">
              <a:extLst>
                <a:ext uri="{FF2B5EF4-FFF2-40B4-BE49-F238E27FC236}">
                  <a16:creationId xmlns:a16="http://schemas.microsoft.com/office/drawing/2014/main" id="{392579CB-4F48-24B3-F354-2D6A28AD9227}"/>
                </a:ext>
              </a:extLst>
            </p:cNvPr>
            <p:cNvGrpSpPr/>
            <p:nvPr/>
          </p:nvGrpSpPr>
          <p:grpSpPr>
            <a:xfrm>
              <a:off x="971600" y="2126614"/>
              <a:ext cx="2799000" cy="138600"/>
              <a:chOff x="818625" y="2639250"/>
              <a:chExt cx="2799000" cy="138600"/>
            </a:xfrm>
          </p:grpSpPr>
          <p:sp>
            <p:nvSpPr>
              <p:cNvPr id="77" name="Google Shape;221;p15">
                <a:extLst>
                  <a:ext uri="{FF2B5EF4-FFF2-40B4-BE49-F238E27FC236}">
                    <a16:creationId xmlns:a16="http://schemas.microsoft.com/office/drawing/2014/main" id="{2294E313-5E12-EB52-876B-94369E0170E3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solidFill>
                      <a:srgbClr val="FF0000"/>
                    </a:solidFill>
                  </a:rPr>
                  <a:t>!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Google Shape;219;p15">
                <a:extLst>
                  <a:ext uri="{FF2B5EF4-FFF2-40B4-BE49-F238E27FC236}">
                    <a16:creationId xmlns:a16="http://schemas.microsoft.com/office/drawing/2014/main" id="{E0979ECB-8378-9D15-EE98-4169E16CCC7A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你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Google Shape;217;p15">
                <a:extLst>
                  <a:ext uri="{FF2B5EF4-FFF2-40B4-BE49-F238E27FC236}">
                    <a16:creationId xmlns:a16="http://schemas.microsoft.com/office/drawing/2014/main" id="{D4CDFC87-1116-B877-926F-EFCEBC59A452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Google Shape;225;p15">
                <a:extLst>
                  <a:ext uri="{FF2B5EF4-FFF2-40B4-BE49-F238E27FC236}">
                    <a16:creationId xmlns:a16="http://schemas.microsoft.com/office/drawing/2014/main" id="{311848BD-FB35-5588-EBD1-FCDC89BD23B1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子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Google Shape;223;p15">
                <a:extLst>
                  <a:ext uri="{FF2B5EF4-FFF2-40B4-BE49-F238E27FC236}">
                    <a16:creationId xmlns:a16="http://schemas.microsoft.com/office/drawing/2014/main" id="{242B7C6F-9EBF-3931-9198-1005E2074B52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oogle Shape;215;p15">
              <a:extLst>
                <a:ext uri="{FF2B5EF4-FFF2-40B4-BE49-F238E27FC236}">
                  <a16:creationId xmlns:a16="http://schemas.microsoft.com/office/drawing/2014/main" id="{5C830758-8B1C-EF01-6506-5E345A499B62}"/>
                </a:ext>
              </a:extLst>
            </p:cNvPr>
            <p:cNvGrpSpPr/>
            <p:nvPr/>
          </p:nvGrpSpPr>
          <p:grpSpPr>
            <a:xfrm>
              <a:off x="1251500" y="2975014"/>
              <a:ext cx="2239200" cy="172800"/>
              <a:chOff x="1201516" y="2034750"/>
              <a:chExt cx="2239200" cy="172800"/>
            </a:xfrm>
          </p:grpSpPr>
          <p:cxnSp>
            <p:nvCxnSpPr>
              <p:cNvPr id="83" name="Google Shape;216;p15">
                <a:extLst>
                  <a:ext uri="{FF2B5EF4-FFF2-40B4-BE49-F238E27FC236}">
                    <a16:creationId xmlns:a16="http://schemas.microsoft.com/office/drawing/2014/main" id="{1437D4B6-2636-7F43-0971-CD5886980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4" name="Google Shape;218;p15">
                <a:extLst>
                  <a:ext uri="{FF2B5EF4-FFF2-40B4-BE49-F238E27FC236}">
                    <a16:creationId xmlns:a16="http://schemas.microsoft.com/office/drawing/2014/main" id="{E5BC6215-187D-F62E-AD47-E5A672F203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5" name="Google Shape;220;p15">
                <a:extLst>
                  <a:ext uri="{FF2B5EF4-FFF2-40B4-BE49-F238E27FC236}">
                    <a16:creationId xmlns:a16="http://schemas.microsoft.com/office/drawing/2014/main" id="{7E70ED4C-B23C-A4E3-DC55-1E049505EA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6" name="Google Shape;222;p15">
                <a:extLst>
                  <a:ext uri="{FF2B5EF4-FFF2-40B4-BE49-F238E27FC236}">
                    <a16:creationId xmlns:a16="http://schemas.microsoft.com/office/drawing/2014/main" id="{5BE05C2D-9FAC-1C32-8ECB-96C6CA27D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7" name="Google Shape;224;p15">
                <a:extLst>
                  <a:ext uri="{FF2B5EF4-FFF2-40B4-BE49-F238E27FC236}">
                    <a16:creationId xmlns:a16="http://schemas.microsoft.com/office/drawing/2014/main" id="{D61F73A2-6B59-F322-41A2-245CD295D0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88" name="Google Shape;270;p15">
              <a:extLst>
                <a:ext uri="{FF2B5EF4-FFF2-40B4-BE49-F238E27FC236}">
                  <a16:creationId xmlns:a16="http://schemas.microsoft.com/office/drawing/2014/main" id="{C2A7F581-C58D-C9A2-7959-ED032B9FFEF2}"/>
                </a:ext>
              </a:extLst>
            </p:cNvPr>
            <p:cNvGrpSpPr/>
            <p:nvPr/>
          </p:nvGrpSpPr>
          <p:grpSpPr>
            <a:xfrm>
              <a:off x="971600" y="3147814"/>
              <a:ext cx="2799000" cy="138600"/>
              <a:chOff x="818625" y="2639250"/>
              <a:chExt cx="2799000" cy="138600"/>
            </a:xfrm>
          </p:grpSpPr>
          <p:sp>
            <p:nvSpPr>
              <p:cNvPr id="89" name="Google Shape;221;p15">
                <a:extLst>
                  <a:ext uri="{FF2B5EF4-FFF2-40B4-BE49-F238E27FC236}">
                    <a16:creationId xmlns:a16="http://schemas.microsoft.com/office/drawing/2014/main" id="{D8E69F97-1627-4430-5B85-8DCDEEFFDF0C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90" name="Google Shape;219;p15">
                <a:extLst>
                  <a:ext uri="{FF2B5EF4-FFF2-40B4-BE49-F238E27FC236}">
                    <a16:creationId xmlns:a16="http://schemas.microsoft.com/office/drawing/2014/main" id="{45341990-9DC8-D714-3892-4E1F245B21DA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91" name="Google Shape;217;p15">
                <a:extLst>
                  <a:ext uri="{FF2B5EF4-FFF2-40B4-BE49-F238E27FC236}">
                    <a16:creationId xmlns:a16="http://schemas.microsoft.com/office/drawing/2014/main" id="{6494340D-6520-D158-A345-01142319CFC4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[MASK]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225;p15">
                <a:extLst>
                  <a:ext uri="{FF2B5EF4-FFF2-40B4-BE49-F238E27FC236}">
                    <a16:creationId xmlns:a16="http://schemas.microsoft.com/office/drawing/2014/main" id="{C217EA16-446C-914B-B8AF-D08E657226AF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93" name="Google Shape;223;p15">
                <a:extLst>
                  <a:ext uri="{FF2B5EF4-FFF2-40B4-BE49-F238E27FC236}">
                    <a16:creationId xmlns:a16="http://schemas.microsoft.com/office/drawing/2014/main" id="{27FDD226-43CA-6634-D6DF-594C5E11A693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</p:grpSp>
        <p:grpSp>
          <p:nvGrpSpPr>
            <p:cNvPr id="94" name="Google Shape;270;p15">
              <a:extLst>
                <a:ext uri="{FF2B5EF4-FFF2-40B4-BE49-F238E27FC236}">
                  <a16:creationId xmlns:a16="http://schemas.microsoft.com/office/drawing/2014/main" id="{B155F597-EB4E-E4A3-0548-54617E4896B2}"/>
                </a:ext>
              </a:extLst>
            </p:cNvPr>
            <p:cNvGrpSpPr/>
            <p:nvPr/>
          </p:nvGrpSpPr>
          <p:grpSpPr>
            <a:xfrm>
              <a:off x="969886" y="1908355"/>
              <a:ext cx="2799000" cy="138600"/>
              <a:chOff x="818625" y="2639250"/>
              <a:chExt cx="2799000" cy="138600"/>
            </a:xfrm>
          </p:grpSpPr>
          <p:sp>
            <p:nvSpPr>
              <p:cNvPr id="95" name="Google Shape;221;p15">
                <a:extLst>
                  <a:ext uri="{FF2B5EF4-FFF2-40B4-BE49-F238E27FC236}">
                    <a16:creationId xmlns:a16="http://schemas.microsoft.com/office/drawing/2014/main" id="{4C9A8E3C-476D-72F7-D6CF-49F1A29B7E6F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0.2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Google Shape;219;p15">
                <a:extLst>
                  <a:ext uri="{FF2B5EF4-FFF2-40B4-BE49-F238E27FC236}">
                    <a16:creationId xmlns:a16="http://schemas.microsoft.com/office/drawing/2014/main" id="{93F47FA5-6893-0148-F001-792E34766339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0.3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Google Shape;217;p15">
                <a:extLst>
                  <a:ext uri="{FF2B5EF4-FFF2-40B4-BE49-F238E27FC236}">
                    <a16:creationId xmlns:a16="http://schemas.microsoft.com/office/drawing/2014/main" id="{F37D7F55-3208-4796-D79F-69EDCFB39D74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0.9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Google Shape;225;p15">
                <a:extLst>
                  <a:ext uri="{FF2B5EF4-FFF2-40B4-BE49-F238E27FC236}">
                    <a16:creationId xmlns:a16="http://schemas.microsoft.com/office/drawing/2014/main" id="{E3060118-62E9-076D-3F0D-B27D5718D605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0.1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Google Shape;223;p15">
                <a:extLst>
                  <a:ext uri="{FF2B5EF4-FFF2-40B4-BE49-F238E27FC236}">
                    <a16:creationId xmlns:a16="http://schemas.microsoft.com/office/drawing/2014/main" id="{41B33CB6-47CD-5FEC-2F58-CD19DAADB778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0.8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Google Shape;217;p15">
              <a:extLst>
                <a:ext uri="{FF2B5EF4-FFF2-40B4-BE49-F238E27FC236}">
                  <a16:creationId xmlns:a16="http://schemas.microsoft.com/office/drawing/2014/main" id="{A6D584C0-F617-BD84-2414-D8A8D0218BD6}"/>
                </a:ext>
              </a:extLst>
            </p:cNvPr>
            <p:cNvSpPr txBox="1"/>
            <p:nvPr/>
          </p:nvSpPr>
          <p:spPr>
            <a:xfrm>
              <a:off x="295297" y="1908356"/>
              <a:ext cx="741650" cy="138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 dirty="0">
                  <a:solidFill>
                    <a:schemeClr val="tx1"/>
                  </a:solidFill>
                </a:rPr>
                <a:t>Confidence</a:t>
              </a:r>
              <a:endParaRPr sz="900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9BBCBE5-C658-D185-A26D-84E146B79AE2}"/>
                </a:ext>
              </a:extLst>
            </p:cNvPr>
            <p:cNvSpPr txBox="1"/>
            <p:nvPr/>
          </p:nvSpPr>
          <p:spPr>
            <a:xfrm>
              <a:off x="107934" y="120900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Iteration 1:</a:t>
              </a:r>
              <a:endParaRPr kumimoji="1"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48D93C5-87B1-2FE1-DA9A-384A9E98AE36}"/>
                </a:ext>
              </a:extLst>
            </p:cNvPr>
            <p:cNvSpPr txBox="1"/>
            <p:nvPr/>
          </p:nvSpPr>
          <p:spPr>
            <a:xfrm>
              <a:off x="4572000" y="120900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Iteration 2:</a:t>
              </a:r>
              <a:endParaRPr kumimoji="1" lang="zh-CN" altLang="en-US" dirty="0"/>
            </a:p>
          </p:txBody>
        </p:sp>
        <p:grpSp>
          <p:nvGrpSpPr>
            <p:cNvPr id="103" name="Google Shape;215;p15">
              <a:extLst>
                <a:ext uri="{FF2B5EF4-FFF2-40B4-BE49-F238E27FC236}">
                  <a16:creationId xmlns:a16="http://schemas.microsoft.com/office/drawing/2014/main" id="{27D3993B-5E57-B379-C3DF-223628658C1B}"/>
                </a:ext>
              </a:extLst>
            </p:cNvPr>
            <p:cNvGrpSpPr/>
            <p:nvPr/>
          </p:nvGrpSpPr>
          <p:grpSpPr>
            <a:xfrm>
              <a:off x="1245662" y="2265214"/>
              <a:ext cx="2239200" cy="172800"/>
              <a:chOff x="1425674" y="2039921"/>
              <a:chExt cx="2239200" cy="172800"/>
            </a:xfrm>
          </p:grpSpPr>
          <p:cxnSp>
            <p:nvCxnSpPr>
              <p:cNvPr id="104" name="Google Shape;216;p15">
                <a:extLst>
                  <a:ext uri="{FF2B5EF4-FFF2-40B4-BE49-F238E27FC236}">
                    <a16:creationId xmlns:a16="http://schemas.microsoft.com/office/drawing/2014/main" id="{B8C66942-345A-6725-870D-7DFEBD8E4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56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05" name="Google Shape;218;p15">
                <a:extLst>
                  <a:ext uri="{FF2B5EF4-FFF2-40B4-BE49-F238E27FC236}">
                    <a16:creationId xmlns:a16="http://schemas.microsoft.com/office/drawing/2014/main" id="{690E74A8-4CE7-C686-6AB6-D5EA92033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54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06" name="Google Shape;220;p15">
                <a:extLst>
                  <a:ext uri="{FF2B5EF4-FFF2-40B4-BE49-F238E27FC236}">
                    <a16:creationId xmlns:a16="http://schemas.microsoft.com/office/drawing/2014/main" id="{59B93C3F-33DE-0184-DA84-13FC4E5A5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52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07" name="Google Shape;222;p15">
                <a:extLst>
                  <a:ext uri="{FF2B5EF4-FFF2-40B4-BE49-F238E27FC236}">
                    <a16:creationId xmlns:a16="http://schemas.microsoft.com/office/drawing/2014/main" id="{32E13136-CEB4-F452-EBFD-77B97E3DBF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50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08" name="Google Shape;224;p15">
                <a:extLst>
                  <a:ext uri="{FF2B5EF4-FFF2-40B4-BE49-F238E27FC236}">
                    <a16:creationId xmlns:a16="http://schemas.microsoft.com/office/drawing/2014/main" id="{013210DA-BEB2-137F-26B1-8E7DB7344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4874" y="2039921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3907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0C2B1C0-C619-6894-EBDA-16681379C5B1}"/>
              </a:ext>
            </a:extLst>
          </p:cNvPr>
          <p:cNvCxnSpPr>
            <a:stCxn id="2" idx="6"/>
            <a:endCxn id="58" idx="1"/>
          </p:cNvCxnSpPr>
          <p:nvPr/>
        </p:nvCxnSpPr>
        <p:spPr>
          <a:xfrm>
            <a:off x="1379067" y="1719071"/>
            <a:ext cx="3858451" cy="1027793"/>
          </a:xfrm>
          <a:prstGeom prst="bentConnector3">
            <a:avLst>
              <a:gd name="adj1" fmla="val 67886"/>
            </a:avLst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2BA6CED2-BEC5-3FF6-76B6-A350D375F237}"/>
              </a:ext>
            </a:extLst>
          </p:cNvPr>
          <p:cNvSpPr/>
          <p:nvPr/>
        </p:nvSpPr>
        <p:spPr>
          <a:xfrm>
            <a:off x="835897" y="1588877"/>
            <a:ext cx="543170" cy="2603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Mask Predict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2699792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EMNLP 2019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B888945-27E0-E4EB-F05C-8383226D498E}"/>
              </a:ext>
            </a:extLst>
          </p:cNvPr>
          <p:cNvGrpSpPr/>
          <p:nvPr/>
        </p:nvGrpSpPr>
        <p:grpSpPr>
          <a:xfrm>
            <a:off x="827584" y="1438105"/>
            <a:ext cx="7208934" cy="1378059"/>
            <a:chOff x="827584" y="1903184"/>
            <a:chExt cx="7208934" cy="1378059"/>
          </a:xfrm>
        </p:grpSpPr>
        <p:sp>
          <p:nvSpPr>
            <p:cNvPr id="11" name="Google Shape;202;p15">
              <a:extLst>
                <a:ext uri="{FF2B5EF4-FFF2-40B4-BE49-F238E27FC236}">
                  <a16:creationId xmlns:a16="http://schemas.microsoft.com/office/drawing/2014/main" id="{CAE9ED76-8092-5323-0431-F235668ED7CD}"/>
                </a:ext>
              </a:extLst>
            </p:cNvPr>
            <p:cNvSpPr/>
            <p:nvPr/>
          </p:nvSpPr>
          <p:spPr>
            <a:xfrm>
              <a:off x="827584" y="2432843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Encoder</a:t>
              </a:r>
              <a:endParaRPr dirty="0"/>
            </a:p>
          </p:txBody>
        </p:sp>
        <p:cxnSp>
          <p:nvCxnSpPr>
            <p:cNvPr id="13" name="Google Shape;216;p15">
              <a:extLst>
                <a:ext uri="{FF2B5EF4-FFF2-40B4-BE49-F238E27FC236}">
                  <a16:creationId xmlns:a16="http://schemas.microsoft.com/office/drawing/2014/main" id="{8882A094-2025-EAB9-64F3-46BA30DC3DDF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107484" y="2260043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21" name="Google Shape;217;p15">
              <a:extLst>
                <a:ext uri="{FF2B5EF4-FFF2-40B4-BE49-F238E27FC236}">
                  <a16:creationId xmlns:a16="http://schemas.microsoft.com/office/drawing/2014/main" id="{303375F7-562D-1A01-EBBF-B4CA3FEFF4ED}"/>
                </a:ext>
              </a:extLst>
            </p:cNvPr>
            <p:cNvSpPr txBox="1"/>
            <p:nvPr/>
          </p:nvSpPr>
          <p:spPr>
            <a:xfrm>
              <a:off x="827584" y="2121443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[length]</a:t>
              </a:r>
              <a:endParaRPr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oogle Shape;215;p15">
              <a:extLst>
                <a:ext uri="{FF2B5EF4-FFF2-40B4-BE49-F238E27FC236}">
                  <a16:creationId xmlns:a16="http://schemas.microsoft.com/office/drawing/2014/main" id="{3412F205-0ED0-2EC9-1797-24CDCCE7E491}"/>
                </a:ext>
              </a:extLst>
            </p:cNvPr>
            <p:cNvGrpSpPr/>
            <p:nvPr/>
          </p:nvGrpSpPr>
          <p:grpSpPr>
            <a:xfrm>
              <a:off x="1107484" y="2969843"/>
              <a:ext cx="2239200" cy="172800"/>
              <a:chOff x="1201516" y="2034750"/>
              <a:chExt cx="2239200" cy="172800"/>
            </a:xfrm>
          </p:grpSpPr>
          <p:cxnSp>
            <p:nvCxnSpPr>
              <p:cNvPr id="25" name="Google Shape;216;p15">
                <a:extLst>
                  <a:ext uri="{FF2B5EF4-FFF2-40B4-BE49-F238E27FC236}">
                    <a16:creationId xmlns:a16="http://schemas.microsoft.com/office/drawing/2014/main" id="{09B02F5C-276D-1454-CB49-62357CB11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6" name="Google Shape;218;p15">
                <a:extLst>
                  <a:ext uri="{FF2B5EF4-FFF2-40B4-BE49-F238E27FC236}">
                    <a16:creationId xmlns:a16="http://schemas.microsoft.com/office/drawing/2014/main" id="{33F7976A-E8AA-6371-840F-58B17DBDD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7" name="Google Shape;220;p15">
                <a:extLst>
                  <a:ext uri="{FF2B5EF4-FFF2-40B4-BE49-F238E27FC236}">
                    <a16:creationId xmlns:a16="http://schemas.microsoft.com/office/drawing/2014/main" id="{4104ABAE-6C6E-D9BC-9D33-01A4089A4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8" name="Google Shape;222;p15">
                <a:extLst>
                  <a:ext uri="{FF2B5EF4-FFF2-40B4-BE49-F238E27FC236}">
                    <a16:creationId xmlns:a16="http://schemas.microsoft.com/office/drawing/2014/main" id="{4FE53800-382E-4EA9-E41A-CA6DF9E3B9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9" name="Google Shape;224;p15">
                <a:extLst>
                  <a:ext uri="{FF2B5EF4-FFF2-40B4-BE49-F238E27FC236}">
                    <a16:creationId xmlns:a16="http://schemas.microsoft.com/office/drawing/2014/main" id="{9F611AA0-D83A-7742-B58B-97E669011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30" name="Google Shape;270;p15">
              <a:extLst>
                <a:ext uri="{FF2B5EF4-FFF2-40B4-BE49-F238E27FC236}">
                  <a16:creationId xmlns:a16="http://schemas.microsoft.com/office/drawing/2014/main" id="{715C95F2-6ADA-D14C-7CA1-920906EE411F}"/>
                </a:ext>
              </a:extLst>
            </p:cNvPr>
            <p:cNvGrpSpPr/>
            <p:nvPr/>
          </p:nvGrpSpPr>
          <p:grpSpPr>
            <a:xfrm>
              <a:off x="827584" y="3142643"/>
              <a:ext cx="2799000" cy="138600"/>
              <a:chOff x="818625" y="2639250"/>
              <a:chExt cx="2799000" cy="138600"/>
            </a:xfrm>
          </p:grpSpPr>
          <p:sp>
            <p:nvSpPr>
              <p:cNvPr id="31" name="Google Shape;221;p15">
                <a:extLst>
                  <a:ext uri="{FF2B5EF4-FFF2-40B4-BE49-F238E27FC236}">
                    <a16:creationId xmlns:a16="http://schemas.microsoft.com/office/drawing/2014/main" id="{BECF30B4-9651-9B8A-C798-E8B09E9D8F1E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,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Google Shape;219;p15">
                <a:extLst>
                  <a:ext uri="{FF2B5EF4-FFF2-40B4-BE49-F238E27FC236}">
                    <a16:creationId xmlns:a16="http://schemas.microsoft.com/office/drawing/2014/main" id="{940DBB38-CEEE-E230-2966-4E2BE6B459D5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hello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Google Shape;217;p15">
                <a:extLst>
                  <a:ext uri="{FF2B5EF4-FFF2-40B4-BE49-F238E27FC236}">
                    <a16:creationId xmlns:a16="http://schemas.microsoft.com/office/drawing/2014/main" id="{170D0160-70C2-3AFF-23A7-A0BEC2F286B3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[BOS]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Google Shape;225;p15">
                <a:extLst>
                  <a:ext uri="{FF2B5EF4-FFF2-40B4-BE49-F238E27FC236}">
                    <a16:creationId xmlns:a16="http://schemas.microsoft.com/office/drawing/2014/main" id="{303AE40E-0F0A-F592-EFF3-26A28ABC24AE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.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Google Shape;223;p15">
                <a:extLst>
                  <a:ext uri="{FF2B5EF4-FFF2-40B4-BE49-F238E27FC236}">
                    <a16:creationId xmlns:a16="http://schemas.microsoft.com/office/drawing/2014/main" id="{0FFC4926-B26E-8672-4271-4ACDCFDBC034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wolrd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Google Shape;202;p15">
              <a:extLst>
                <a:ext uri="{FF2B5EF4-FFF2-40B4-BE49-F238E27FC236}">
                  <a16:creationId xmlns:a16="http://schemas.microsoft.com/office/drawing/2014/main" id="{9EA6C144-A9C4-158D-F9B8-999171707301}"/>
                </a:ext>
              </a:extLst>
            </p:cNvPr>
            <p:cNvSpPr/>
            <p:nvPr/>
          </p:nvSpPr>
          <p:spPr>
            <a:xfrm>
              <a:off x="5237518" y="2432843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Decoder</a:t>
              </a:r>
              <a:endParaRPr dirty="0"/>
            </a:p>
          </p:txBody>
        </p:sp>
        <p:grpSp>
          <p:nvGrpSpPr>
            <p:cNvPr id="37" name="Google Shape;215;p15">
              <a:extLst>
                <a:ext uri="{FF2B5EF4-FFF2-40B4-BE49-F238E27FC236}">
                  <a16:creationId xmlns:a16="http://schemas.microsoft.com/office/drawing/2014/main" id="{C33E326D-E79C-A649-EC81-65465696B889}"/>
                </a:ext>
              </a:extLst>
            </p:cNvPr>
            <p:cNvGrpSpPr/>
            <p:nvPr/>
          </p:nvGrpSpPr>
          <p:grpSpPr>
            <a:xfrm>
              <a:off x="5517418" y="2260043"/>
              <a:ext cx="2239200" cy="172800"/>
              <a:chOff x="1201516" y="2034750"/>
              <a:chExt cx="2239200" cy="172800"/>
            </a:xfrm>
          </p:grpSpPr>
          <p:cxnSp>
            <p:nvCxnSpPr>
              <p:cNvPr id="38" name="Google Shape;216;p15">
                <a:extLst>
                  <a:ext uri="{FF2B5EF4-FFF2-40B4-BE49-F238E27FC236}">
                    <a16:creationId xmlns:a16="http://schemas.microsoft.com/office/drawing/2014/main" id="{53A3E2E9-78EB-582B-4947-5555C50094BA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39" name="Google Shape;218;p15">
                <a:extLst>
                  <a:ext uri="{FF2B5EF4-FFF2-40B4-BE49-F238E27FC236}">
                    <a16:creationId xmlns:a16="http://schemas.microsoft.com/office/drawing/2014/main" id="{51E66A55-7A0C-A81B-7388-E3B18BD1CE58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0" name="Google Shape;220;p15">
                <a:extLst>
                  <a:ext uri="{FF2B5EF4-FFF2-40B4-BE49-F238E27FC236}">
                    <a16:creationId xmlns:a16="http://schemas.microsoft.com/office/drawing/2014/main" id="{60EC5ABA-2752-F6E7-E4B8-3C79EE25E8B2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1" name="Google Shape;222;p15">
                <a:extLst>
                  <a:ext uri="{FF2B5EF4-FFF2-40B4-BE49-F238E27FC236}">
                    <a16:creationId xmlns:a16="http://schemas.microsoft.com/office/drawing/2014/main" id="{797BAABF-C536-82D4-9DEB-15573B1A40D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2" name="Google Shape;224;p15">
                <a:extLst>
                  <a:ext uri="{FF2B5EF4-FFF2-40B4-BE49-F238E27FC236}">
                    <a16:creationId xmlns:a16="http://schemas.microsoft.com/office/drawing/2014/main" id="{2D05BFB3-7D35-812A-B781-F8746AC81989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43" name="Google Shape;270;p15">
              <a:extLst>
                <a:ext uri="{FF2B5EF4-FFF2-40B4-BE49-F238E27FC236}">
                  <a16:creationId xmlns:a16="http://schemas.microsoft.com/office/drawing/2014/main" id="{AEFE1BE6-8D4F-1D3B-0535-E76A5F96B431}"/>
                </a:ext>
              </a:extLst>
            </p:cNvPr>
            <p:cNvGrpSpPr/>
            <p:nvPr/>
          </p:nvGrpSpPr>
          <p:grpSpPr>
            <a:xfrm>
              <a:off x="5237518" y="2121443"/>
              <a:ext cx="2799000" cy="138600"/>
              <a:chOff x="818625" y="2639250"/>
              <a:chExt cx="2799000" cy="138600"/>
            </a:xfrm>
          </p:grpSpPr>
          <p:sp>
            <p:nvSpPr>
              <p:cNvPr id="44" name="Google Shape;221;p15">
                <a:extLst>
                  <a:ext uri="{FF2B5EF4-FFF2-40B4-BE49-F238E27FC236}">
                    <a16:creationId xmlns:a16="http://schemas.microsoft.com/office/drawing/2014/main" id="{581290FA-6416-1E1D-988E-7D1A9EF4E018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dirty="0">
                    <a:solidFill>
                      <a:schemeClr val="tx1"/>
                    </a:solidFill>
                  </a:rPr>
                  <a:t>!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Google Shape;219;p15">
                <a:extLst>
                  <a:ext uri="{FF2B5EF4-FFF2-40B4-BE49-F238E27FC236}">
                    <a16:creationId xmlns:a16="http://schemas.microsoft.com/office/drawing/2014/main" id="{6C50441E-53CB-6E1C-49E5-BB6D6D43057E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Google Shape;217;p15">
                <a:extLst>
                  <a:ext uri="{FF2B5EF4-FFF2-40B4-BE49-F238E27FC236}">
                    <a16:creationId xmlns:a16="http://schemas.microsoft.com/office/drawing/2014/main" id="{AF5CB6C7-C54F-6292-D5B2-5DE4356F5889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Google Shape;225;p15">
                <a:extLst>
                  <a:ext uri="{FF2B5EF4-FFF2-40B4-BE49-F238E27FC236}">
                    <a16:creationId xmlns:a16="http://schemas.microsoft.com/office/drawing/2014/main" id="{305C8C27-26AA-85AC-5340-A276E371BDAB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子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Google Shape;223;p15">
                <a:extLst>
                  <a:ext uri="{FF2B5EF4-FFF2-40B4-BE49-F238E27FC236}">
                    <a16:creationId xmlns:a16="http://schemas.microsoft.com/office/drawing/2014/main" id="{AD1F80FE-5FF6-6EBD-EACF-BF5C6A04CBF7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oogle Shape;215;p15">
              <a:extLst>
                <a:ext uri="{FF2B5EF4-FFF2-40B4-BE49-F238E27FC236}">
                  <a16:creationId xmlns:a16="http://schemas.microsoft.com/office/drawing/2014/main" id="{7081FEFC-B6FA-3D99-4075-FA58AC9633FC}"/>
                </a:ext>
              </a:extLst>
            </p:cNvPr>
            <p:cNvGrpSpPr/>
            <p:nvPr/>
          </p:nvGrpSpPr>
          <p:grpSpPr>
            <a:xfrm>
              <a:off x="5517418" y="2969843"/>
              <a:ext cx="2239200" cy="172800"/>
              <a:chOff x="1201516" y="2034750"/>
              <a:chExt cx="2239200" cy="172800"/>
            </a:xfrm>
          </p:grpSpPr>
          <p:cxnSp>
            <p:nvCxnSpPr>
              <p:cNvPr id="50" name="Google Shape;216;p15">
                <a:extLst>
                  <a:ext uri="{FF2B5EF4-FFF2-40B4-BE49-F238E27FC236}">
                    <a16:creationId xmlns:a16="http://schemas.microsoft.com/office/drawing/2014/main" id="{C661CC41-5E55-8242-2A0D-10ADC272BD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1" name="Google Shape;218;p15">
                <a:extLst>
                  <a:ext uri="{FF2B5EF4-FFF2-40B4-BE49-F238E27FC236}">
                    <a16:creationId xmlns:a16="http://schemas.microsoft.com/office/drawing/2014/main" id="{8D1B606B-E553-A352-2B64-997808235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2" name="Google Shape;220;p15">
                <a:extLst>
                  <a:ext uri="{FF2B5EF4-FFF2-40B4-BE49-F238E27FC236}">
                    <a16:creationId xmlns:a16="http://schemas.microsoft.com/office/drawing/2014/main" id="{5C67FF04-2C3D-B2EC-B2BC-8269C2520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3" name="Google Shape;222;p15">
                <a:extLst>
                  <a:ext uri="{FF2B5EF4-FFF2-40B4-BE49-F238E27FC236}">
                    <a16:creationId xmlns:a16="http://schemas.microsoft.com/office/drawing/2014/main" id="{C888ED8C-FA60-A944-CE65-DA46883CED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4" name="Google Shape;224;p15">
                <a:extLst>
                  <a:ext uri="{FF2B5EF4-FFF2-40B4-BE49-F238E27FC236}">
                    <a16:creationId xmlns:a16="http://schemas.microsoft.com/office/drawing/2014/main" id="{C53BDC63-4B11-BEF9-35E2-FC2A3FCA4C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55" name="Google Shape;270;p15">
              <a:extLst>
                <a:ext uri="{FF2B5EF4-FFF2-40B4-BE49-F238E27FC236}">
                  <a16:creationId xmlns:a16="http://schemas.microsoft.com/office/drawing/2014/main" id="{142BFD68-4839-216A-5A24-AA721170511A}"/>
                </a:ext>
              </a:extLst>
            </p:cNvPr>
            <p:cNvGrpSpPr/>
            <p:nvPr/>
          </p:nvGrpSpPr>
          <p:grpSpPr>
            <a:xfrm>
              <a:off x="5237518" y="3142643"/>
              <a:ext cx="2799000" cy="138600"/>
              <a:chOff x="818625" y="2639250"/>
              <a:chExt cx="2799000" cy="138600"/>
            </a:xfrm>
          </p:grpSpPr>
          <p:sp>
            <p:nvSpPr>
              <p:cNvPr id="56" name="Google Shape;221;p15">
                <a:extLst>
                  <a:ext uri="{FF2B5EF4-FFF2-40B4-BE49-F238E27FC236}">
                    <a16:creationId xmlns:a16="http://schemas.microsoft.com/office/drawing/2014/main" id="{28239DF1-CBC9-D02F-4C98-D78BA2627ABF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57" name="Google Shape;219;p15">
                <a:extLst>
                  <a:ext uri="{FF2B5EF4-FFF2-40B4-BE49-F238E27FC236}">
                    <a16:creationId xmlns:a16="http://schemas.microsoft.com/office/drawing/2014/main" id="{B85F721B-40D7-1F3C-CA22-618655C9285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58" name="Google Shape;217;p15">
                <a:extLst>
                  <a:ext uri="{FF2B5EF4-FFF2-40B4-BE49-F238E27FC236}">
                    <a16:creationId xmlns:a16="http://schemas.microsoft.com/office/drawing/2014/main" id="{9EF22AFF-5768-E066-0EF4-A33DA669EB86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[MASK]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Google Shape;225;p15">
                <a:extLst>
                  <a:ext uri="{FF2B5EF4-FFF2-40B4-BE49-F238E27FC236}">
                    <a16:creationId xmlns:a16="http://schemas.microsoft.com/office/drawing/2014/main" id="{5FA16DEB-F7A0-CC5D-EBE3-06FCDAB100B7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60" name="Google Shape;223;p15">
                <a:extLst>
                  <a:ext uri="{FF2B5EF4-FFF2-40B4-BE49-F238E27FC236}">
                    <a16:creationId xmlns:a16="http://schemas.microsoft.com/office/drawing/2014/main" id="{9626964C-0547-478F-68BF-9225AE45222E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9FE00936-0740-D4BB-6BD7-5497B5C72BD3}"/>
                </a:ext>
              </a:extLst>
            </p:cNvPr>
            <p:cNvCxnSpPr/>
            <p:nvPr/>
          </p:nvCxnSpPr>
          <p:spPr>
            <a:xfrm>
              <a:off x="3851920" y="2715766"/>
              <a:ext cx="1080120" cy="0"/>
            </a:xfrm>
            <a:prstGeom prst="straightConnector1">
              <a:avLst/>
            </a:prstGeom>
            <a:ln w="12700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oogle Shape;270;p15">
              <a:extLst>
                <a:ext uri="{FF2B5EF4-FFF2-40B4-BE49-F238E27FC236}">
                  <a16:creationId xmlns:a16="http://schemas.microsoft.com/office/drawing/2014/main" id="{267C2369-C112-E7CA-7C39-CB35191E84C7}"/>
                </a:ext>
              </a:extLst>
            </p:cNvPr>
            <p:cNvGrpSpPr/>
            <p:nvPr/>
          </p:nvGrpSpPr>
          <p:grpSpPr>
            <a:xfrm>
              <a:off x="5235804" y="1903184"/>
              <a:ext cx="2799000" cy="138600"/>
              <a:chOff x="818625" y="2639250"/>
              <a:chExt cx="2799000" cy="138600"/>
            </a:xfrm>
          </p:grpSpPr>
          <p:sp>
            <p:nvSpPr>
              <p:cNvPr id="63" name="Google Shape;221;p15">
                <a:extLst>
                  <a:ext uri="{FF2B5EF4-FFF2-40B4-BE49-F238E27FC236}">
                    <a16:creationId xmlns:a16="http://schemas.microsoft.com/office/drawing/2014/main" id="{6A8C3C23-7FBE-12D2-38AF-687343D1C725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0.2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Google Shape;219;p15">
                <a:extLst>
                  <a:ext uri="{FF2B5EF4-FFF2-40B4-BE49-F238E27FC236}">
                    <a16:creationId xmlns:a16="http://schemas.microsoft.com/office/drawing/2014/main" id="{3564D1C4-A6CF-C1E9-7B39-F7ACA8F60C0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0.3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Google Shape;217;p15">
                <a:extLst>
                  <a:ext uri="{FF2B5EF4-FFF2-40B4-BE49-F238E27FC236}">
                    <a16:creationId xmlns:a16="http://schemas.microsoft.com/office/drawing/2014/main" id="{38C0A547-80A4-C0E9-4688-C071009E65B9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0.9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225;p15">
                <a:extLst>
                  <a:ext uri="{FF2B5EF4-FFF2-40B4-BE49-F238E27FC236}">
                    <a16:creationId xmlns:a16="http://schemas.microsoft.com/office/drawing/2014/main" id="{2DCB4FF4-AE8C-3A02-8190-FC6E7ADCEBAF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0.1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Google Shape;223;p15">
                <a:extLst>
                  <a:ext uri="{FF2B5EF4-FFF2-40B4-BE49-F238E27FC236}">
                    <a16:creationId xmlns:a16="http://schemas.microsoft.com/office/drawing/2014/main" id="{D8D43463-7165-FB0C-ACB5-EEE319BB0C8E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0.8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Google Shape;217;p15">
              <a:extLst>
                <a:ext uri="{FF2B5EF4-FFF2-40B4-BE49-F238E27FC236}">
                  <a16:creationId xmlns:a16="http://schemas.microsoft.com/office/drawing/2014/main" id="{9E28B41C-3AF2-9410-44B2-C97847D18A37}"/>
                </a:ext>
              </a:extLst>
            </p:cNvPr>
            <p:cNvSpPr txBox="1"/>
            <p:nvPr/>
          </p:nvSpPr>
          <p:spPr>
            <a:xfrm>
              <a:off x="4561215" y="1903185"/>
              <a:ext cx="741650" cy="138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 dirty="0">
                  <a:solidFill>
                    <a:schemeClr val="tx1"/>
                  </a:solidFill>
                </a:rPr>
                <a:t>Confidence</a:t>
              </a:r>
              <a:endParaRPr sz="9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7AEDC653-AD58-A0F2-FF0D-23D233D5EB2D}"/>
              </a:ext>
            </a:extLst>
          </p:cNvPr>
          <p:cNvSpPr txBox="1"/>
          <p:nvPr/>
        </p:nvSpPr>
        <p:spPr>
          <a:xfrm>
            <a:off x="716458" y="3483836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Length Prediction:</a:t>
            </a:r>
            <a:r>
              <a:rPr kumimoji="1" lang="en-US" altLang="zh-CN" sz="1600" dirty="0"/>
              <a:t> predict the length of the output with a separated module</a:t>
            </a:r>
            <a:endParaRPr kumimoji="1" lang="zh-CN" altLang="en-US" sz="1600" dirty="0"/>
          </a:p>
        </p:txBody>
      </p:sp>
      <p:sp>
        <p:nvSpPr>
          <p:cNvPr id="12" name="Google Shape;223;p15">
            <a:extLst>
              <a:ext uri="{FF2B5EF4-FFF2-40B4-BE49-F238E27FC236}">
                <a16:creationId xmlns:a16="http://schemas.microsoft.com/office/drawing/2014/main" id="{888AF7B3-E142-B6E4-9D19-C8FC32FD7BC6}"/>
              </a:ext>
            </a:extLst>
          </p:cNvPr>
          <p:cNvSpPr txBox="1"/>
          <p:nvPr/>
        </p:nvSpPr>
        <p:spPr>
          <a:xfrm>
            <a:off x="1467756" y="1557712"/>
            <a:ext cx="1168392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 dirty="0">
                <a:solidFill>
                  <a:schemeClr val="tx1"/>
                </a:solidFill>
              </a:rPr>
              <a:t>P</a:t>
            </a:r>
            <a:r>
              <a:rPr lang="en" sz="900" i="1" dirty="0">
                <a:solidFill>
                  <a:schemeClr val="tx1"/>
                </a:solidFill>
              </a:rPr>
              <a:t>redicted length = 5</a:t>
            </a:r>
            <a:endParaRPr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4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Mask Predict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2699792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EMNLP 2019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Google Shape;202;p15">
            <a:extLst>
              <a:ext uri="{FF2B5EF4-FFF2-40B4-BE49-F238E27FC236}">
                <a16:creationId xmlns:a16="http://schemas.microsoft.com/office/drawing/2014/main" id="{CAE9ED76-8092-5323-0431-F235668ED7CD}"/>
              </a:ext>
            </a:extLst>
          </p:cNvPr>
          <p:cNvSpPr/>
          <p:nvPr/>
        </p:nvSpPr>
        <p:spPr>
          <a:xfrm>
            <a:off x="827584" y="1967764"/>
            <a:ext cx="2799000" cy="537000"/>
          </a:xfrm>
          <a:prstGeom prst="roundRect">
            <a:avLst>
              <a:gd name="adj" fmla="val 16667"/>
            </a:avLst>
          </a:prstGeom>
          <a:solidFill>
            <a:srgbClr val="EEEEEE">
              <a:alpha val="737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</a:t>
            </a:r>
            <a:endParaRPr dirty="0"/>
          </a:p>
        </p:txBody>
      </p:sp>
      <p:cxnSp>
        <p:nvCxnSpPr>
          <p:cNvPr id="13" name="Google Shape;216;p15">
            <a:extLst>
              <a:ext uri="{FF2B5EF4-FFF2-40B4-BE49-F238E27FC236}">
                <a16:creationId xmlns:a16="http://schemas.microsoft.com/office/drawing/2014/main" id="{8882A094-2025-EAB9-64F3-46BA30DC3DD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107484" y="1794964"/>
            <a:ext cx="0" cy="17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21" name="Google Shape;217;p15">
            <a:extLst>
              <a:ext uri="{FF2B5EF4-FFF2-40B4-BE49-F238E27FC236}">
                <a16:creationId xmlns:a16="http://schemas.microsoft.com/office/drawing/2014/main" id="{303375F7-562D-1A01-EBBF-B4CA3FEFF4ED}"/>
              </a:ext>
            </a:extLst>
          </p:cNvPr>
          <p:cNvSpPr txBox="1"/>
          <p:nvPr/>
        </p:nvSpPr>
        <p:spPr>
          <a:xfrm>
            <a:off x="827584" y="1656364"/>
            <a:ext cx="5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[length]</a:t>
            </a:r>
            <a:endParaRPr sz="900" dirty="0">
              <a:solidFill>
                <a:schemeClr val="tx1"/>
              </a:solidFill>
            </a:endParaRPr>
          </a:p>
        </p:txBody>
      </p:sp>
      <p:grpSp>
        <p:nvGrpSpPr>
          <p:cNvPr id="24" name="Google Shape;215;p15">
            <a:extLst>
              <a:ext uri="{FF2B5EF4-FFF2-40B4-BE49-F238E27FC236}">
                <a16:creationId xmlns:a16="http://schemas.microsoft.com/office/drawing/2014/main" id="{3412F205-0ED0-2EC9-1797-24CDCCE7E491}"/>
              </a:ext>
            </a:extLst>
          </p:cNvPr>
          <p:cNvGrpSpPr/>
          <p:nvPr/>
        </p:nvGrpSpPr>
        <p:grpSpPr>
          <a:xfrm>
            <a:off x="1107484" y="2504764"/>
            <a:ext cx="2239200" cy="172800"/>
            <a:chOff x="1201516" y="2034750"/>
            <a:chExt cx="2239200" cy="172800"/>
          </a:xfrm>
        </p:grpSpPr>
        <p:cxnSp>
          <p:nvCxnSpPr>
            <p:cNvPr id="25" name="Google Shape;216;p15">
              <a:extLst>
                <a:ext uri="{FF2B5EF4-FFF2-40B4-BE49-F238E27FC236}">
                  <a16:creationId xmlns:a16="http://schemas.microsoft.com/office/drawing/2014/main" id="{09B02F5C-276D-1454-CB49-62357CB11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5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26" name="Google Shape;218;p15">
              <a:extLst>
                <a:ext uri="{FF2B5EF4-FFF2-40B4-BE49-F238E27FC236}">
                  <a16:creationId xmlns:a16="http://schemas.microsoft.com/office/drawing/2014/main" id="{33F7976A-E8AA-6371-840F-58B17DBDD1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3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27" name="Google Shape;220;p15">
              <a:extLst>
                <a:ext uri="{FF2B5EF4-FFF2-40B4-BE49-F238E27FC236}">
                  <a16:creationId xmlns:a16="http://schemas.microsoft.com/office/drawing/2014/main" id="{4104ABAE-6C6E-D9BC-9D33-01A4089A4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28" name="Google Shape;222;p15">
              <a:extLst>
                <a:ext uri="{FF2B5EF4-FFF2-40B4-BE49-F238E27FC236}">
                  <a16:creationId xmlns:a16="http://schemas.microsoft.com/office/drawing/2014/main" id="{4FE53800-382E-4EA9-E41A-CA6DF9E3B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09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29" name="Google Shape;224;p15">
              <a:extLst>
                <a:ext uri="{FF2B5EF4-FFF2-40B4-BE49-F238E27FC236}">
                  <a16:creationId xmlns:a16="http://schemas.microsoft.com/office/drawing/2014/main" id="{9F611AA0-D83A-7742-B58B-97E669011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7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30" name="Google Shape;270;p15">
            <a:extLst>
              <a:ext uri="{FF2B5EF4-FFF2-40B4-BE49-F238E27FC236}">
                <a16:creationId xmlns:a16="http://schemas.microsoft.com/office/drawing/2014/main" id="{715C95F2-6ADA-D14C-7CA1-920906EE411F}"/>
              </a:ext>
            </a:extLst>
          </p:cNvPr>
          <p:cNvGrpSpPr/>
          <p:nvPr/>
        </p:nvGrpSpPr>
        <p:grpSpPr>
          <a:xfrm>
            <a:off x="827584" y="2677564"/>
            <a:ext cx="2799000" cy="138600"/>
            <a:chOff x="818625" y="2639250"/>
            <a:chExt cx="2799000" cy="138600"/>
          </a:xfrm>
        </p:grpSpPr>
        <p:sp>
          <p:nvSpPr>
            <p:cNvPr id="31" name="Google Shape;221;p15">
              <a:extLst>
                <a:ext uri="{FF2B5EF4-FFF2-40B4-BE49-F238E27FC236}">
                  <a16:creationId xmlns:a16="http://schemas.microsoft.com/office/drawing/2014/main" id="{BECF30B4-9651-9B8A-C798-E8B09E9D8F1E}"/>
                </a:ext>
              </a:extLst>
            </p:cNvPr>
            <p:cNvSpPr txBox="1"/>
            <p:nvPr/>
          </p:nvSpPr>
          <p:spPr>
            <a:xfrm>
              <a:off x="19382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,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Google Shape;219;p15">
              <a:extLst>
                <a:ext uri="{FF2B5EF4-FFF2-40B4-BE49-F238E27FC236}">
                  <a16:creationId xmlns:a16="http://schemas.microsoft.com/office/drawing/2014/main" id="{940DBB38-CEEE-E230-2966-4E2BE6B459D5}"/>
                </a:ext>
              </a:extLst>
            </p:cNvPr>
            <p:cNvSpPr txBox="1"/>
            <p:nvPr/>
          </p:nvSpPr>
          <p:spPr>
            <a:xfrm>
              <a:off x="13784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hello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Google Shape;217;p15">
              <a:extLst>
                <a:ext uri="{FF2B5EF4-FFF2-40B4-BE49-F238E27FC236}">
                  <a16:creationId xmlns:a16="http://schemas.microsoft.com/office/drawing/2014/main" id="{170D0160-70C2-3AFF-23A7-A0BEC2F286B3}"/>
                </a:ext>
              </a:extLst>
            </p:cNvPr>
            <p:cNvSpPr txBox="1"/>
            <p:nvPr/>
          </p:nvSpPr>
          <p:spPr>
            <a:xfrm>
              <a:off x="8186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[BOS]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Google Shape;225;p15">
              <a:extLst>
                <a:ext uri="{FF2B5EF4-FFF2-40B4-BE49-F238E27FC236}">
                  <a16:creationId xmlns:a16="http://schemas.microsoft.com/office/drawing/2014/main" id="{303AE40E-0F0A-F592-EFF3-26A28ABC24AE}"/>
                </a:ext>
              </a:extLst>
            </p:cNvPr>
            <p:cNvSpPr txBox="1"/>
            <p:nvPr/>
          </p:nvSpPr>
          <p:spPr>
            <a:xfrm>
              <a:off x="30578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.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Google Shape;223;p15">
              <a:extLst>
                <a:ext uri="{FF2B5EF4-FFF2-40B4-BE49-F238E27FC236}">
                  <a16:creationId xmlns:a16="http://schemas.microsoft.com/office/drawing/2014/main" id="{0FFC4926-B26E-8672-4271-4ACDCFDBC034}"/>
                </a:ext>
              </a:extLst>
            </p:cNvPr>
            <p:cNvSpPr txBox="1"/>
            <p:nvPr/>
          </p:nvSpPr>
          <p:spPr>
            <a:xfrm>
              <a:off x="24980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wolrd</a:t>
              </a:r>
              <a:endParaRPr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Google Shape;202;p15">
            <a:extLst>
              <a:ext uri="{FF2B5EF4-FFF2-40B4-BE49-F238E27FC236}">
                <a16:creationId xmlns:a16="http://schemas.microsoft.com/office/drawing/2014/main" id="{9EA6C144-A9C4-158D-F9B8-999171707301}"/>
              </a:ext>
            </a:extLst>
          </p:cNvPr>
          <p:cNvSpPr/>
          <p:nvPr/>
        </p:nvSpPr>
        <p:spPr>
          <a:xfrm>
            <a:off x="5237518" y="1967764"/>
            <a:ext cx="2799000" cy="537000"/>
          </a:xfrm>
          <a:prstGeom prst="roundRect">
            <a:avLst>
              <a:gd name="adj" fmla="val 16667"/>
            </a:avLst>
          </a:prstGeom>
          <a:solidFill>
            <a:srgbClr val="EEEEEE">
              <a:alpha val="737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Decoder</a:t>
            </a:r>
            <a:endParaRPr dirty="0"/>
          </a:p>
        </p:txBody>
      </p:sp>
      <p:cxnSp>
        <p:nvCxnSpPr>
          <p:cNvPr id="39" name="Google Shape;218;p15">
            <a:extLst>
              <a:ext uri="{FF2B5EF4-FFF2-40B4-BE49-F238E27FC236}">
                <a16:creationId xmlns:a16="http://schemas.microsoft.com/office/drawing/2014/main" id="{51E66A55-7A0C-A81B-7388-E3B18BD1CE58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077218" y="1794964"/>
            <a:ext cx="0" cy="17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42" name="Google Shape;224;p15">
            <a:extLst>
              <a:ext uri="{FF2B5EF4-FFF2-40B4-BE49-F238E27FC236}">
                <a16:creationId xmlns:a16="http://schemas.microsoft.com/office/drawing/2014/main" id="{2D05BFB3-7D35-812A-B781-F8746AC81989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756618" y="1794964"/>
            <a:ext cx="0" cy="17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45" name="Google Shape;219;p15">
            <a:extLst>
              <a:ext uri="{FF2B5EF4-FFF2-40B4-BE49-F238E27FC236}">
                <a16:creationId xmlns:a16="http://schemas.microsoft.com/office/drawing/2014/main" id="{6C50441E-53CB-6E1C-49E5-BB6D6D43057E}"/>
              </a:ext>
            </a:extLst>
          </p:cNvPr>
          <p:cNvSpPr txBox="1"/>
          <p:nvPr/>
        </p:nvSpPr>
        <p:spPr>
          <a:xfrm>
            <a:off x="5797318" y="1656364"/>
            <a:ext cx="5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err="1">
                <a:solidFill>
                  <a:srgbClr val="FF0000"/>
                </a:solidFill>
              </a:rPr>
              <a:t>你</a:t>
            </a:r>
            <a:endParaRPr sz="900" b="1" dirty="0">
              <a:solidFill>
                <a:srgbClr val="FF0000"/>
              </a:solidFill>
            </a:endParaRPr>
          </a:p>
        </p:txBody>
      </p:sp>
      <p:sp>
        <p:nvSpPr>
          <p:cNvPr id="47" name="Google Shape;225;p15">
            <a:extLst>
              <a:ext uri="{FF2B5EF4-FFF2-40B4-BE49-F238E27FC236}">
                <a16:creationId xmlns:a16="http://schemas.microsoft.com/office/drawing/2014/main" id="{305C8C27-26AA-85AC-5340-A276E371BDAB}"/>
              </a:ext>
            </a:extLst>
          </p:cNvPr>
          <p:cNvSpPr txBox="1"/>
          <p:nvPr/>
        </p:nvSpPr>
        <p:spPr>
          <a:xfrm>
            <a:off x="7476718" y="1656364"/>
            <a:ext cx="5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err="1">
                <a:solidFill>
                  <a:srgbClr val="FF0000"/>
                </a:solidFill>
              </a:rPr>
              <a:t>子</a:t>
            </a:r>
            <a:endParaRPr sz="900" b="1" dirty="0">
              <a:solidFill>
                <a:srgbClr val="FF0000"/>
              </a:solidFill>
            </a:endParaRPr>
          </a:p>
        </p:txBody>
      </p:sp>
      <p:grpSp>
        <p:nvGrpSpPr>
          <p:cNvPr id="49" name="Google Shape;215;p15">
            <a:extLst>
              <a:ext uri="{FF2B5EF4-FFF2-40B4-BE49-F238E27FC236}">
                <a16:creationId xmlns:a16="http://schemas.microsoft.com/office/drawing/2014/main" id="{7081FEFC-B6FA-3D99-4075-FA58AC9633FC}"/>
              </a:ext>
            </a:extLst>
          </p:cNvPr>
          <p:cNvGrpSpPr/>
          <p:nvPr/>
        </p:nvGrpSpPr>
        <p:grpSpPr>
          <a:xfrm>
            <a:off x="5517418" y="2504764"/>
            <a:ext cx="2239200" cy="172800"/>
            <a:chOff x="1201516" y="2034750"/>
            <a:chExt cx="2239200" cy="172800"/>
          </a:xfrm>
        </p:grpSpPr>
        <p:cxnSp>
          <p:nvCxnSpPr>
            <p:cNvPr id="50" name="Google Shape;216;p15">
              <a:extLst>
                <a:ext uri="{FF2B5EF4-FFF2-40B4-BE49-F238E27FC236}">
                  <a16:creationId xmlns:a16="http://schemas.microsoft.com/office/drawing/2014/main" id="{C661CC41-5E55-8242-2A0D-10ADC272B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5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1" name="Google Shape;218;p15">
              <a:extLst>
                <a:ext uri="{FF2B5EF4-FFF2-40B4-BE49-F238E27FC236}">
                  <a16:creationId xmlns:a16="http://schemas.microsoft.com/office/drawing/2014/main" id="{8D1B606B-E553-A352-2B64-997808235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3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2" name="Google Shape;220;p15">
              <a:extLst>
                <a:ext uri="{FF2B5EF4-FFF2-40B4-BE49-F238E27FC236}">
                  <a16:creationId xmlns:a16="http://schemas.microsoft.com/office/drawing/2014/main" id="{5C67FF04-2C3D-B2EC-B2BC-8269C2520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3" name="Google Shape;222;p15">
              <a:extLst>
                <a:ext uri="{FF2B5EF4-FFF2-40B4-BE49-F238E27FC236}">
                  <a16:creationId xmlns:a16="http://schemas.microsoft.com/office/drawing/2014/main" id="{C888ED8C-FA60-A944-CE65-DA46883CE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09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4" name="Google Shape;224;p15">
              <a:extLst>
                <a:ext uri="{FF2B5EF4-FFF2-40B4-BE49-F238E27FC236}">
                  <a16:creationId xmlns:a16="http://schemas.microsoft.com/office/drawing/2014/main" id="{C53BDC63-4B11-BEF9-35E2-FC2A3FCA4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7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55" name="Google Shape;270;p15">
            <a:extLst>
              <a:ext uri="{FF2B5EF4-FFF2-40B4-BE49-F238E27FC236}">
                <a16:creationId xmlns:a16="http://schemas.microsoft.com/office/drawing/2014/main" id="{142BFD68-4839-216A-5A24-AA721170511A}"/>
              </a:ext>
            </a:extLst>
          </p:cNvPr>
          <p:cNvGrpSpPr/>
          <p:nvPr/>
        </p:nvGrpSpPr>
        <p:grpSpPr>
          <a:xfrm>
            <a:off x="5237518" y="2677564"/>
            <a:ext cx="2799000" cy="138600"/>
            <a:chOff x="818625" y="2639250"/>
            <a:chExt cx="2799000" cy="138600"/>
          </a:xfrm>
        </p:grpSpPr>
        <p:sp>
          <p:nvSpPr>
            <p:cNvPr id="56" name="Google Shape;221;p15">
              <a:extLst>
                <a:ext uri="{FF2B5EF4-FFF2-40B4-BE49-F238E27FC236}">
                  <a16:creationId xmlns:a16="http://schemas.microsoft.com/office/drawing/2014/main" id="{28239DF1-CBC9-D02F-4C98-D78BA2627ABF}"/>
                </a:ext>
              </a:extLst>
            </p:cNvPr>
            <p:cNvSpPr txBox="1"/>
            <p:nvPr/>
          </p:nvSpPr>
          <p:spPr>
            <a:xfrm>
              <a:off x="19382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zh-CN" altLang="en-US" sz="900" dirty="0">
                  <a:solidFill>
                    <a:schemeClr val="tx1"/>
                  </a:solidFill>
                </a:rPr>
                <a:t>，</a:t>
              </a:r>
              <a:endParaRPr lang="en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Google Shape;219;p15">
              <a:extLst>
                <a:ext uri="{FF2B5EF4-FFF2-40B4-BE49-F238E27FC236}">
                  <a16:creationId xmlns:a16="http://schemas.microsoft.com/office/drawing/2014/main" id="{B85F721B-40D7-1F3C-CA22-618655C9285C}"/>
                </a:ext>
              </a:extLst>
            </p:cNvPr>
            <p:cNvSpPr txBox="1"/>
            <p:nvPr/>
          </p:nvSpPr>
          <p:spPr>
            <a:xfrm>
              <a:off x="13784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altLang="zh-CN" sz="900" dirty="0">
                  <a:solidFill>
                    <a:schemeClr val="tx1"/>
                  </a:solidFill>
                </a:rPr>
                <a:t>[MASK]</a:t>
              </a:r>
            </a:p>
          </p:txBody>
        </p:sp>
        <p:sp>
          <p:nvSpPr>
            <p:cNvPr id="58" name="Google Shape;217;p15">
              <a:extLst>
                <a:ext uri="{FF2B5EF4-FFF2-40B4-BE49-F238E27FC236}">
                  <a16:creationId xmlns:a16="http://schemas.microsoft.com/office/drawing/2014/main" id="{9EF22AFF-5768-E066-0EF4-A33DA669EB86}"/>
                </a:ext>
              </a:extLst>
            </p:cNvPr>
            <p:cNvSpPr txBox="1"/>
            <p:nvPr/>
          </p:nvSpPr>
          <p:spPr>
            <a:xfrm>
              <a:off x="8186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你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Google Shape;225;p15">
              <a:extLst>
                <a:ext uri="{FF2B5EF4-FFF2-40B4-BE49-F238E27FC236}">
                  <a16:creationId xmlns:a16="http://schemas.microsoft.com/office/drawing/2014/main" id="{5FA16DEB-F7A0-CC5D-EBE3-06FCDAB100B7}"/>
                </a:ext>
              </a:extLst>
            </p:cNvPr>
            <p:cNvSpPr txBox="1"/>
            <p:nvPr/>
          </p:nvSpPr>
          <p:spPr>
            <a:xfrm>
              <a:off x="30578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" altLang="zh-CN" sz="900" dirty="0">
                  <a:solidFill>
                    <a:schemeClr val="tx1"/>
                  </a:solidFill>
                </a:rPr>
                <a:t>[MASK]</a:t>
              </a:r>
            </a:p>
          </p:txBody>
        </p:sp>
        <p:sp>
          <p:nvSpPr>
            <p:cNvPr id="60" name="Google Shape;223;p15">
              <a:extLst>
                <a:ext uri="{FF2B5EF4-FFF2-40B4-BE49-F238E27FC236}">
                  <a16:creationId xmlns:a16="http://schemas.microsoft.com/office/drawing/2014/main" id="{9626964C-0547-478F-68BF-9225AE45222E}"/>
                </a:ext>
              </a:extLst>
            </p:cNvPr>
            <p:cNvSpPr txBox="1"/>
            <p:nvPr/>
          </p:nvSpPr>
          <p:spPr>
            <a:xfrm>
              <a:off x="24980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zh-CN" altLang="en" sz="900" dirty="0">
                  <a:solidFill>
                    <a:schemeClr val="tx1"/>
                  </a:solidFill>
                </a:rPr>
                <a:t>世</a:t>
              </a:r>
              <a:endParaRPr lang="en" altLang="zh-CN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9FE00936-0740-D4BB-6BD7-5497B5C72BD3}"/>
              </a:ext>
            </a:extLst>
          </p:cNvPr>
          <p:cNvCxnSpPr/>
          <p:nvPr/>
        </p:nvCxnSpPr>
        <p:spPr>
          <a:xfrm>
            <a:off x="3851920" y="2250687"/>
            <a:ext cx="108012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AEDC653-AD58-A0F2-FF0D-23D233D5EB2D}"/>
              </a:ext>
            </a:extLst>
          </p:cNvPr>
          <p:cNvSpPr txBox="1"/>
          <p:nvPr/>
        </p:nvSpPr>
        <p:spPr>
          <a:xfrm>
            <a:off x="698222" y="3636510"/>
            <a:ext cx="4939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Training: </a:t>
            </a:r>
            <a:r>
              <a:rPr kumimoji="1" lang="en-US" altLang="zh-CN" sz="1600" dirty="0"/>
              <a:t>conditional masked language modeling</a:t>
            </a:r>
            <a:endParaRPr kumimoji="1" lang="zh-CN" altLang="en-US" sz="1600" dirty="0"/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48AA9574-AB19-0AC5-16C1-AB22397D8967}"/>
              </a:ext>
            </a:extLst>
          </p:cNvPr>
          <p:cNvSpPr/>
          <p:nvPr/>
        </p:nvSpPr>
        <p:spPr>
          <a:xfrm rot="16200000">
            <a:off x="6575910" y="1836826"/>
            <a:ext cx="138600" cy="2239202"/>
          </a:xfrm>
          <a:prstGeom prst="leftBrace">
            <a:avLst>
              <a:gd name="adj1" fmla="val 8333"/>
              <a:gd name="adj2" fmla="val 5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Google Shape;219;p15">
            <a:extLst>
              <a:ext uri="{FF2B5EF4-FFF2-40B4-BE49-F238E27FC236}">
                <a16:creationId xmlns:a16="http://schemas.microsoft.com/office/drawing/2014/main" id="{518B51D1-D23A-8ED5-F4BA-1078C77757BA}"/>
              </a:ext>
            </a:extLst>
          </p:cNvPr>
          <p:cNvSpPr txBox="1"/>
          <p:nvPr/>
        </p:nvSpPr>
        <p:spPr>
          <a:xfrm>
            <a:off x="5938199" y="3092840"/>
            <a:ext cx="1414021" cy="17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" altLang="zh-CN" sz="900" dirty="0">
                <a:solidFill>
                  <a:schemeClr val="tx1"/>
                </a:solidFill>
              </a:rPr>
              <a:t>Randomly Pick from [1, L]</a:t>
            </a:r>
          </a:p>
        </p:txBody>
      </p:sp>
      <p:sp>
        <p:nvSpPr>
          <p:cNvPr id="2" name="Google Shape;219;p15">
            <a:extLst>
              <a:ext uri="{FF2B5EF4-FFF2-40B4-BE49-F238E27FC236}">
                <a16:creationId xmlns:a16="http://schemas.microsoft.com/office/drawing/2014/main" id="{0729FE4B-9F17-FB0C-6A0A-48EF353CA6B2}"/>
              </a:ext>
            </a:extLst>
          </p:cNvPr>
          <p:cNvSpPr txBox="1"/>
          <p:nvPr/>
        </p:nvSpPr>
        <p:spPr>
          <a:xfrm>
            <a:off x="5797318" y="1442432"/>
            <a:ext cx="5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dirty="0">
                <a:solidFill>
                  <a:schemeClr val="tx1"/>
                </a:solidFill>
              </a:rPr>
              <a:t>好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" name="Google Shape;225;p15">
            <a:extLst>
              <a:ext uri="{FF2B5EF4-FFF2-40B4-BE49-F238E27FC236}">
                <a16:creationId xmlns:a16="http://schemas.microsoft.com/office/drawing/2014/main" id="{24548DFB-F17B-7D4E-5C78-699C0ABF066C}"/>
              </a:ext>
            </a:extLst>
          </p:cNvPr>
          <p:cNvSpPr txBox="1"/>
          <p:nvPr/>
        </p:nvSpPr>
        <p:spPr>
          <a:xfrm>
            <a:off x="7476718" y="1438539"/>
            <a:ext cx="5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900" b="1" dirty="0">
                <a:solidFill>
                  <a:schemeClr val="tx1"/>
                </a:solidFill>
              </a:rPr>
              <a:t>界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5" name="Google Shape;219;p15">
            <a:extLst>
              <a:ext uri="{FF2B5EF4-FFF2-40B4-BE49-F238E27FC236}">
                <a16:creationId xmlns:a16="http://schemas.microsoft.com/office/drawing/2014/main" id="{22B0C6AA-6970-D7EE-E25E-9250762842C5}"/>
              </a:ext>
            </a:extLst>
          </p:cNvPr>
          <p:cNvSpPr txBox="1"/>
          <p:nvPr/>
        </p:nvSpPr>
        <p:spPr>
          <a:xfrm>
            <a:off x="5300212" y="1439770"/>
            <a:ext cx="5598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i="1" dirty="0">
                <a:solidFill>
                  <a:schemeClr val="tx1"/>
                </a:solidFill>
              </a:rPr>
              <a:t>Target</a:t>
            </a:r>
            <a:endParaRPr sz="9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3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Mask Predict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2699792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EMNLP 2019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71E50F-F0AF-E594-D0F0-69CF9DF56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8" y="1053974"/>
            <a:ext cx="7542584" cy="35086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CEBBF-4CAA-A6DA-6113-B640FECE86E8}"/>
              </a:ext>
            </a:extLst>
          </p:cNvPr>
          <p:cNvSpPr/>
          <p:nvPr/>
        </p:nvSpPr>
        <p:spPr>
          <a:xfrm>
            <a:off x="971600" y="3780000"/>
            <a:ext cx="7128792" cy="324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5D4DBCF-E84D-444A-0590-D868A75EB59E}"/>
              </a:ext>
            </a:extLst>
          </p:cNvPr>
          <p:cNvSpPr/>
          <p:nvPr/>
        </p:nvSpPr>
        <p:spPr>
          <a:xfrm>
            <a:off x="5652000" y="3348000"/>
            <a:ext cx="2448000" cy="180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5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Challenge: Mismatch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5301BB5-EB3C-DBF5-A4E6-C5607E31DC92}"/>
              </a:ext>
            </a:extLst>
          </p:cNvPr>
          <p:cNvCxnSpPr/>
          <p:nvPr/>
        </p:nvCxnSpPr>
        <p:spPr>
          <a:xfrm>
            <a:off x="4031940" y="2609170"/>
            <a:ext cx="108012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171BA20-5579-EF66-0659-5CA5128DFDC5}"/>
              </a:ext>
            </a:extLst>
          </p:cNvPr>
          <p:cNvSpPr txBox="1"/>
          <p:nvPr/>
        </p:nvSpPr>
        <p:spPr>
          <a:xfrm>
            <a:off x="323528" y="1347614"/>
            <a:ext cx="10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Training: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F414B2-2F73-C7AE-08E6-84AADB274510}"/>
              </a:ext>
            </a:extLst>
          </p:cNvPr>
          <p:cNvSpPr txBox="1"/>
          <p:nvPr/>
        </p:nvSpPr>
        <p:spPr>
          <a:xfrm>
            <a:off x="4787594" y="134761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Inference:</a:t>
            </a:r>
            <a:endParaRPr kumimoji="1" lang="zh-CN" altLang="en-US" dirty="0"/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C6BA12FC-92B4-12A0-0EDA-4E022BAFB2B1}"/>
              </a:ext>
            </a:extLst>
          </p:cNvPr>
          <p:cNvGrpSpPr/>
          <p:nvPr/>
        </p:nvGrpSpPr>
        <p:grpSpPr>
          <a:xfrm>
            <a:off x="776450" y="2029270"/>
            <a:ext cx="2799000" cy="1644557"/>
            <a:chOff x="776450" y="2029270"/>
            <a:chExt cx="2799000" cy="1644557"/>
          </a:xfrm>
        </p:grpSpPr>
        <p:sp>
          <p:nvSpPr>
            <p:cNvPr id="79" name="Google Shape;202;p15">
              <a:extLst>
                <a:ext uri="{FF2B5EF4-FFF2-40B4-BE49-F238E27FC236}">
                  <a16:creationId xmlns:a16="http://schemas.microsoft.com/office/drawing/2014/main" id="{886D1C3E-988C-9DEA-519C-4710E0970674}"/>
                </a:ext>
              </a:extLst>
            </p:cNvPr>
            <p:cNvSpPr/>
            <p:nvPr/>
          </p:nvSpPr>
          <p:spPr>
            <a:xfrm>
              <a:off x="776450" y="2340670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Decoder</a:t>
              </a:r>
              <a:endParaRPr dirty="0"/>
            </a:p>
          </p:txBody>
        </p:sp>
        <p:cxnSp>
          <p:nvCxnSpPr>
            <p:cNvPr id="80" name="Google Shape;218;p15">
              <a:extLst>
                <a:ext uri="{FF2B5EF4-FFF2-40B4-BE49-F238E27FC236}">
                  <a16:creationId xmlns:a16="http://schemas.microsoft.com/office/drawing/2014/main" id="{2ECA33A2-765F-62D3-022C-185D099E1FE2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1616150" y="216787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81" name="Google Shape;224;p15">
              <a:extLst>
                <a:ext uri="{FF2B5EF4-FFF2-40B4-BE49-F238E27FC236}">
                  <a16:creationId xmlns:a16="http://schemas.microsoft.com/office/drawing/2014/main" id="{D97919C0-F41A-EE7F-F7E5-80939CA147AD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3295550" y="216787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82" name="Google Shape;219;p15">
              <a:extLst>
                <a:ext uri="{FF2B5EF4-FFF2-40B4-BE49-F238E27FC236}">
                  <a16:creationId xmlns:a16="http://schemas.microsoft.com/office/drawing/2014/main" id="{A8EAB4CA-A953-B2A2-59EB-373630D5E68E}"/>
                </a:ext>
              </a:extLst>
            </p:cNvPr>
            <p:cNvSpPr txBox="1"/>
            <p:nvPr/>
          </p:nvSpPr>
          <p:spPr>
            <a:xfrm>
              <a:off x="1336250" y="202927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 err="1">
                  <a:solidFill>
                    <a:srgbClr val="FF0000"/>
                  </a:solidFill>
                </a:rPr>
                <a:t>你</a:t>
              </a:r>
              <a:endParaRPr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Google Shape;225;p15">
              <a:extLst>
                <a:ext uri="{FF2B5EF4-FFF2-40B4-BE49-F238E27FC236}">
                  <a16:creationId xmlns:a16="http://schemas.microsoft.com/office/drawing/2014/main" id="{7B516D4B-4866-9F0F-AD4C-29DAFD847108}"/>
                </a:ext>
              </a:extLst>
            </p:cNvPr>
            <p:cNvSpPr txBox="1"/>
            <p:nvPr/>
          </p:nvSpPr>
          <p:spPr>
            <a:xfrm>
              <a:off x="3015650" y="202927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 err="1">
                  <a:solidFill>
                    <a:srgbClr val="FF0000"/>
                  </a:solidFill>
                </a:rPr>
                <a:t>子</a:t>
              </a:r>
              <a:endParaRPr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4" name="Google Shape;215;p15">
              <a:extLst>
                <a:ext uri="{FF2B5EF4-FFF2-40B4-BE49-F238E27FC236}">
                  <a16:creationId xmlns:a16="http://schemas.microsoft.com/office/drawing/2014/main" id="{F37FD8FD-A988-472E-14A5-0C4BE1AAD038}"/>
                </a:ext>
              </a:extLst>
            </p:cNvPr>
            <p:cNvGrpSpPr/>
            <p:nvPr/>
          </p:nvGrpSpPr>
          <p:grpSpPr>
            <a:xfrm>
              <a:off x="1056350" y="2877670"/>
              <a:ext cx="2239200" cy="172800"/>
              <a:chOff x="1201516" y="2034750"/>
              <a:chExt cx="2239200" cy="172800"/>
            </a:xfrm>
          </p:grpSpPr>
          <p:cxnSp>
            <p:nvCxnSpPr>
              <p:cNvPr id="85" name="Google Shape;216;p15">
                <a:extLst>
                  <a:ext uri="{FF2B5EF4-FFF2-40B4-BE49-F238E27FC236}">
                    <a16:creationId xmlns:a16="http://schemas.microsoft.com/office/drawing/2014/main" id="{0E08BC88-7C22-089B-269D-9FC02A8002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6" name="Google Shape;218;p15">
                <a:extLst>
                  <a:ext uri="{FF2B5EF4-FFF2-40B4-BE49-F238E27FC236}">
                    <a16:creationId xmlns:a16="http://schemas.microsoft.com/office/drawing/2014/main" id="{A6F30934-D06E-A3B2-4047-BD0D1176D8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7" name="Google Shape;220;p15">
                <a:extLst>
                  <a:ext uri="{FF2B5EF4-FFF2-40B4-BE49-F238E27FC236}">
                    <a16:creationId xmlns:a16="http://schemas.microsoft.com/office/drawing/2014/main" id="{97298A23-DE4A-3F03-967D-3681D40039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8" name="Google Shape;222;p15">
                <a:extLst>
                  <a:ext uri="{FF2B5EF4-FFF2-40B4-BE49-F238E27FC236}">
                    <a16:creationId xmlns:a16="http://schemas.microsoft.com/office/drawing/2014/main" id="{3271B1D8-4E6A-81AD-CF16-624DEB1889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9" name="Google Shape;224;p15">
                <a:extLst>
                  <a:ext uri="{FF2B5EF4-FFF2-40B4-BE49-F238E27FC236}">
                    <a16:creationId xmlns:a16="http://schemas.microsoft.com/office/drawing/2014/main" id="{CCFCEFF8-82D4-A7E7-E6FC-4EE8ACCCA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90" name="Google Shape;270;p15">
              <a:extLst>
                <a:ext uri="{FF2B5EF4-FFF2-40B4-BE49-F238E27FC236}">
                  <a16:creationId xmlns:a16="http://schemas.microsoft.com/office/drawing/2014/main" id="{EE3BD1FF-3701-57EA-C482-8D5DBD88F872}"/>
                </a:ext>
              </a:extLst>
            </p:cNvPr>
            <p:cNvGrpSpPr/>
            <p:nvPr/>
          </p:nvGrpSpPr>
          <p:grpSpPr>
            <a:xfrm>
              <a:off x="776450" y="3050470"/>
              <a:ext cx="2799000" cy="138600"/>
              <a:chOff x="818625" y="2639250"/>
              <a:chExt cx="2799000" cy="138600"/>
            </a:xfrm>
          </p:grpSpPr>
          <p:sp>
            <p:nvSpPr>
              <p:cNvPr id="91" name="Google Shape;221;p15">
                <a:extLst>
                  <a:ext uri="{FF2B5EF4-FFF2-40B4-BE49-F238E27FC236}">
                    <a16:creationId xmlns:a16="http://schemas.microsoft.com/office/drawing/2014/main" id="{21E1AB9C-E60F-8C02-493C-549EBB0E6AB3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zh-CN" altLang="en-US" sz="900" dirty="0">
                    <a:solidFill>
                      <a:schemeClr val="tx1"/>
                    </a:solidFill>
                  </a:rPr>
                  <a:t>，</a:t>
                </a:r>
                <a:endParaRPr lang="en" altLang="zh-CN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Google Shape;219;p15">
                <a:extLst>
                  <a:ext uri="{FF2B5EF4-FFF2-40B4-BE49-F238E27FC236}">
                    <a16:creationId xmlns:a16="http://schemas.microsoft.com/office/drawing/2014/main" id="{03DA127B-ADC1-9AAD-1E86-D1CF0818BD5B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93" name="Google Shape;217;p15">
                <a:extLst>
                  <a:ext uri="{FF2B5EF4-FFF2-40B4-BE49-F238E27FC236}">
                    <a16:creationId xmlns:a16="http://schemas.microsoft.com/office/drawing/2014/main" id="{AD535E8B-78C0-1E43-C585-7D9E41ED7DFC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Google Shape;225;p15">
                <a:extLst>
                  <a:ext uri="{FF2B5EF4-FFF2-40B4-BE49-F238E27FC236}">
                    <a16:creationId xmlns:a16="http://schemas.microsoft.com/office/drawing/2014/main" id="{82D7512C-1745-55EF-802D-8913FC0C1CEE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95" name="Google Shape;223;p15">
                <a:extLst>
                  <a:ext uri="{FF2B5EF4-FFF2-40B4-BE49-F238E27FC236}">
                    <a16:creationId xmlns:a16="http://schemas.microsoft.com/office/drawing/2014/main" id="{AD86E232-5C32-B1B9-7EDE-985775C76059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zh-CN" altLang="en" sz="900" dirty="0">
                    <a:solidFill>
                      <a:schemeClr val="tx1"/>
                    </a:solidFill>
                  </a:rPr>
                  <a:t>世</a:t>
                </a:r>
                <a:endParaRPr lang="en" altLang="zh-CN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肘形连接符 97">
              <a:extLst>
                <a:ext uri="{FF2B5EF4-FFF2-40B4-BE49-F238E27FC236}">
                  <a16:creationId xmlns:a16="http://schemas.microsoft.com/office/drawing/2014/main" id="{F6E973A3-AC8C-0F6E-772F-1F11156745C7}"/>
                </a:ext>
              </a:extLst>
            </p:cNvPr>
            <p:cNvCxnSpPr>
              <a:cxnSpLocks/>
              <a:stCxn id="93" idx="2"/>
              <a:endCxn id="100" idx="0"/>
            </p:cNvCxnSpPr>
            <p:nvPr/>
          </p:nvCxnSpPr>
          <p:spPr>
            <a:xfrm rot="16200000" flipH="1">
              <a:off x="1457799" y="2787621"/>
              <a:ext cx="316702" cy="1119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Google Shape;221;p15">
              <a:extLst>
                <a:ext uri="{FF2B5EF4-FFF2-40B4-BE49-F238E27FC236}">
                  <a16:creationId xmlns:a16="http://schemas.microsoft.com/office/drawing/2014/main" id="{AAB58E0E-3181-6A47-E809-845C7C0EEFB0}"/>
                </a:ext>
              </a:extLst>
            </p:cNvPr>
            <p:cNvSpPr txBox="1"/>
            <p:nvPr/>
          </p:nvSpPr>
          <p:spPr>
            <a:xfrm>
              <a:off x="1756100" y="3505772"/>
              <a:ext cx="839700" cy="168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900" dirty="0">
                  <a:solidFill>
                    <a:schemeClr val="tx1"/>
                  </a:solidFill>
                </a:rPr>
                <a:t>Ground Truth</a:t>
              </a:r>
              <a:endParaRPr lang="en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肘形连接符 101">
              <a:extLst>
                <a:ext uri="{FF2B5EF4-FFF2-40B4-BE49-F238E27FC236}">
                  <a16:creationId xmlns:a16="http://schemas.microsoft.com/office/drawing/2014/main" id="{03E02C80-00C4-3F3C-E832-A165163A93B0}"/>
                </a:ext>
              </a:extLst>
            </p:cNvPr>
            <p:cNvCxnSpPr>
              <a:cxnSpLocks/>
              <a:stCxn id="95" idx="2"/>
              <a:endCxn id="100" idx="0"/>
            </p:cNvCxnSpPr>
            <p:nvPr/>
          </p:nvCxnSpPr>
          <p:spPr>
            <a:xfrm rot="5400000">
              <a:off x="2297499" y="3067521"/>
              <a:ext cx="316702" cy="559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69045A0B-7083-37CF-845E-B74B7D990E38}"/>
                </a:ext>
              </a:extLst>
            </p:cNvPr>
            <p:cNvCxnSpPr>
              <a:cxnSpLocks/>
              <a:stCxn id="91" idx="2"/>
              <a:endCxn id="100" idx="0"/>
            </p:cNvCxnSpPr>
            <p:nvPr/>
          </p:nvCxnSpPr>
          <p:spPr>
            <a:xfrm>
              <a:off x="2175950" y="3189070"/>
              <a:ext cx="0" cy="316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9529C7D2-D1A9-FF23-3A01-BAF85565535A}"/>
              </a:ext>
            </a:extLst>
          </p:cNvPr>
          <p:cNvGrpSpPr/>
          <p:nvPr/>
        </p:nvGrpSpPr>
        <p:grpSpPr>
          <a:xfrm>
            <a:off x="5652120" y="2029270"/>
            <a:ext cx="2799000" cy="1644557"/>
            <a:chOff x="5652120" y="2029270"/>
            <a:chExt cx="2799000" cy="1644557"/>
          </a:xfrm>
        </p:grpSpPr>
        <p:sp>
          <p:nvSpPr>
            <p:cNvPr id="121" name="Google Shape;202;p15">
              <a:extLst>
                <a:ext uri="{FF2B5EF4-FFF2-40B4-BE49-F238E27FC236}">
                  <a16:creationId xmlns:a16="http://schemas.microsoft.com/office/drawing/2014/main" id="{AF9AC5CE-294B-6616-A428-63DA4DC73DD3}"/>
                </a:ext>
              </a:extLst>
            </p:cNvPr>
            <p:cNvSpPr/>
            <p:nvPr/>
          </p:nvSpPr>
          <p:spPr>
            <a:xfrm>
              <a:off x="5652120" y="2340670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Decoder</a:t>
              </a:r>
              <a:endParaRPr dirty="0"/>
            </a:p>
          </p:txBody>
        </p:sp>
        <p:cxnSp>
          <p:nvCxnSpPr>
            <p:cNvPr id="122" name="Google Shape;218;p15">
              <a:extLst>
                <a:ext uri="{FF2B5EF4-FFF2-40B4-BE49-F238E27FC236}">
                  <a16:creationId xmlns:a16="http://schemas.microsoft.com/office/drawing/2014/main" id="{923C5FE5-BB30-A870-B76C-4118F066EB4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6491820" y="216787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123" name="Google Shape;224;p15">
              <a:extLst>
                <a:ext uri="{FF2B5EF4-FFF2-40B4-BE49-F238E27FC236}">
                  <a16:creationId xmlns:a16="http://schemas.microsoft.com/office/drawing/2014/main" id="{2E2C8925-3F71-A84F-F4DB-6EE766AC1300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 flipV="1">
              <a:off x="8171220" y="216787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124" name="Google Shape;219;p15">
              <a:extLst>
                <a:ext uri="{FF2B5EF4-FFF2-40B4-BE49-F238E27FC236}">
                  <a16:creationId xmlns:a16="http://schemas.microsoft.com/office/drawing/2014/main" id="{4D6E5BF4-F491-CB64-0C29-424FDBEEC823}"/>
                </a:ext>
              </a:extLst>
            </p:cNvPr>
            <p:cNvSpPr txBox="1"/>
            <p:nvPr/>
          </p:nvSpPr>
          <p:spPr>
            <a:xfrm>
              <a:off x="6211920" y="202927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FF0000"/>
                  </a:solidFill>
                </a:rPr>
                <a:t>?</a:t>
              </a:r>
              <a:endParaRPr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Google Shape;225;p15">
              <a:extLst>
                <a:ext uri="{FF2B5EF4-FFF2-40B4-BE49-F238E27FC236}">
                  <a16:creationId xmlns:a16="http://schemas.microsoft.com/office/drawing/2014/main" id="{81A03432-A403-86AC-766C-AD2901030FC8}"/>
                </a:ext>
              </a:extLst>
            </p:cNvPr>
            <p:cNvSpPr txBox="1"/>
            <p:nvPr/>
          </p:nvSpPr>
          <p:spPr>
            <a:xfrm>
              <a:off x="7891320" y="202927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rgbClr val="FF0000"/>
                  </a:solidFill>
                </a:rPr>
                <a:t>?</a:t>
              </a:r>
              <a:endParaRPr sz="9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6" name="Google Shape;215;p15">
              <a:extLst>
                <a:ext uri="{FF2B5EF4-FFF2-40B4-BE49-F238E27FC236}">
                  <a16:creationId xmlns:a16="http://schemas.microsoft.com/office/drawing/2014/main" id="{B2248C81-5A30-5D60-69D2-BA55B2A3A3AA}"/>
                </a:ext>
              </a:extLst>
            </p:cNvPr>
            <p:cNvGrpSpPr/>
            <p:nvPr/>
          </p:nvGrpSpPr>
          <p:grpSpPr>
            <a:xfrm>
              <a:off x="5932020" y="2877670"/>
              <a:ext cx="2239200" cy="172800"/>
              <a:chOff x="1201516" y="2034750"/>
              <a:chExt cx="2239200" cy="172800"/>
            </a:xfrm>
          </p:grpSpPr>
          <p:cxnSp>
            <p:nvCxnSpPr>
              <p:cNvPr id="127" name="Google Shape;216;p15">
                <a:extLst>
                  <a:ext uri="{FF2B5EF4-FFF2-40B4-BE49-F238E27FC236}">
                    <a16:creationId xmlns:a16="http://schemas.microsoft.com/office/drawing/2014/main" id="{198D126D-04BB-0DA9-4BF1-15177E11BF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28" name="Google Shape;218;p15">
                <a:extLst>
                  <a:ext uri="{FF2B5EF4-FFF2-40B4-BE49-F238E27FC236}">
                    <a16:creationId xmlns:a16="http://schemas.microsoft.com/office/drawing/2014/main" id="{20EE6FD8-463E-7B4A-D1B5-398AC3196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29" name="Google Shape;220;p15">
                <a:extLst>
                  <a:ext uri="{FF2B5EF4-FFF2-40B4-BE49-F238E27FC236}">
                    <a16:creationId xmlns:a16="http://schemas.microsoft.com/office/drawing/2014/main" id="{1976EE2B-CF68-6035-0CD8-1F75B3A4B5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30" name="Google Shape;222;p15">
                <a:extLst>
                  <a:ext uri="{FF2B5EF4-FFF2-40B4-BE49-F238E27FC236}">
                    <a16:creationId xmlns:a16="http://schemas.microsoft.com/office/drawing/2014/main" id="{A7E4DF2C-74B5-1C38-45AA-A4B16F645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31" name="Google Shape;224;p15">
                <a:extLst>
                  <a:ext uri="{FF2B5EF4-FFF2-40B4-BE49-F238E27FC236}">
                    <a16:creationId xmlns:a16="http://schemas.microsoft.com/office/drawing/2014/main" id="{C218BC9B-2254-4850-3956-6F83ADA21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132" name="Google Shape;270;p15">
              <a:extLst>
                <a:ext uri="{FF2B5EF4-FFF2-40B4-BE49-F238E27FC236}">
                  <a16:creationId xmlns:a16="http://schemas.microsoft.com/office/drawing/2014/main" id="{8408E0EF-16A5-2D7A-7CC2-3C41A7802FE2}"/>
                </a:ext>
              </a:extLst>
            </p:cNvPr>
            <p:cNvGrpSpPr/>
            <p:nvPr/>
          </p:nvGrpSpPr>
          <p:grpSpPr>
            <a:xfrm>
              <a:off x="5652120" y="3050470"/>
              <a:ext cx="2799000" cy="138600"/>
              <a:chOff x="818625" y="2639250"/>
              <a:chExt cx="2799000" cy="138600"/>
            </a:xfrm>
          </p:grpSpPr>
          <p:sp>
            <p:nvSpPr>
              <p:cNvPr id="133" name="Google Shape;221;p15">
                <a:extLst>
                  <a:ext uri="{FF2B5EF4-FFF2-40B4-BE49-F238E27FC236}">
                    <a16:creationId xmlns:a16="http://schemas.microsoft.com/office/drawing/2014/main" id="{288C5AE1-9CB2-D5BB-3AF4-2F04F9B089BE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-US" altLang="zh-CN" sz="900" b="1" dirty="0">
                    <a:solidFill>
                      <a:srgbClr val="FF0000"/>
                    </a:solidFill>
                  </a:rPr>
                  <a:t>#</a:t>
                </a:r>
                <a:endParaRPr lang="en" altLang="zh-CN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Google Shape;219;p15">
                <a:extLst>
                  <a:ext uri="{FF2B5EF4-FFF2-40B4-BE49-F238E27FC236}">
                    <a16:creationId xmlns:a16="http://schemas.microsoft.com/office/drawing/2014/main" id="{0F2BACFB-5FF7-6160-4B78-FDFBF73FDA6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135" name="Google Shape;217;p15">
                <a:extLst>
                  <a:ext uri="{FF2B5EF4-FFF2-40B4-BE49-F238E27FC236}">
                    <a16:creationId xmlns:a16="http://schemas.microsoft.com/office/drawing/2014/main" id="{61D8D3B4-C481-5D3F-106A-14BEAC0634E0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Google Shape;225;p15">
                <a:extLst>
                  <a:ext uri="{FF2B5EF4-FFF2-40B4-BE49-F238E27FC236}">
                    <a16:creationId xmlns:a16="http://schemas.microsoft.com/office/drawing/2014/main" id="{73F73F28-EBDF-6A7C-058C-824C66B5A68F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137" name="Google Shape;223;p15">
                <a:extLst>
                  <a:ext uri="{FF2B5EF4-FFF2-40B4-BE49-F238E27FC236}">
                    <a16:creationId xmlns:a16="http://schemas.microsoft.com/office/drawing/2014/main" id="{13BB8B0A-C00A-FC46-C317-B2DD33E76181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zh-CN" altLang="en-US" sz="900" b="1" dirty="0">
                    <a:solidFill>
                      <a:srgbClr val="FF0000"/>
                    </a:solidFill>
                  </a:rPr>
                  <a:t>界</a:t>
                </a:r>
                <a:endParaRPr lang="en" altLang="zh-CN" sz="9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B78E1BF-FFA8-D804-B4F3-81C4DC3ABE42}"/>
                </a:ext>
              </a:extLst>
            </p:cNvPr>
            <p:cNvCxnSpPr>
              <a:cxnSpLocks/>
              <a:stCxn id="135" idx="2"/>
              <a:endCxn id="139" idx="0"/>
            </p:cNvCxnSpPr>
            <p:nvPr/>
          </p:nvCxnSpPr>
          <p:spPr>
            <a:xfrm rot="16200000" flipH="1">
              <a:off x="6333469" y="2787621"/>
              <a:ext cx="316702" cy="11196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Google Shape;221;p15">
              <a:extLst>
                <a:ext uri="{FF2B5EF4-FFF2-40B4-BE49-F238E27FC236}">
                  <a16:creationId xmlns:a16="http://schemas.microsoft.com/office/drawing/2014/main" id="{E1ABD4FD-CB96-1687-B221-C03014C01105}"/>
                </a:ext>
              </a:extLst>
            </p:cNvPr>
            <p:cNvSpPr txBox="1"/>
            <p:nvPr/>
          </p:nvSpPr>
          <p:spPr>
            <a:xfrm>
              <a:off x="6497329" y="3505772"/>
              <a:ext cx="1108582" cy="168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altLang="zh-CN" sz="900" dirty="0">
                  <a:solidFill>
                    <a:schemeClr val="tx1"/>
                  </a:solidFill>
                </a:rPr>
                <a:t>Predicted Tokens</a:t>
              </a:r>
              <a:endParaRPr lang="en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肘形连接符 139">
              <a:extLst>
                <a:ext uri="{FF2B5EF4-FFF2-40B4-BE49-F238E27FC236}">
                  <a16:creationId xmlns:a16="http://schemas.microsoft.com/office/drawing/2014/main" id="{C7CDAFF3-B239-361D-4409-9CB9A1FE5B37}"/>
                </a:ext>
              </a:extLst>
            </p:cNvPr>
            <p:cNvCxnSpPr>
              <a:cxnSpLocks/>
              <a:stCxn id="137" idx="2"/>
              <a:endCxn id="139" idx="0"/>
            </p:cNvCxnSpPr>
            <p:nvPr/>
          </p:nvCxnSpPr>
          <p:spPr>
            <a:xfrm rot="5400000">
              <a:off x="7173169" y="3067521"/>
              <a:ext cx="316702" cy="5598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40">
              <a:extLst>
                <a:ext uri="{FF2B5EF4-FFF2-40B4-BE49-F238E27FC236}">
                  <a16:creationId xmlns:a16="http://schemas.microsoft.com/office/drawing/2014/main" id="{CD7B398A-9CE6-DD80-6A23-A83A3F13B9DC}"/>
                </a:ext>
              </a:extLst>
            </p:cNvPr>
            <p:cNvCxnSpPr>
              <a:cxnSpLocks/>
              <a:stCxn id="133" idx="2"/>
              <a:endCxn id="139" idx="0"/>
            </p:cNvCxnSpPr>
            <p:nvPr/>
          </p:nvCxnSpPr>
          <p:spPr>
            <a:xfrm>
              <a:off x="7051620" y="3189070"/>
              <a:ext cx="0" cy="316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CC8F8BDC-3AB9-7728-EA0A-DB7781030C66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151" name="直接连接符 4">
              <a:extLst>
                <a:ext uri="{FF2B5EF4-FFF2-40B4-BE49-F238E27FC236}">
                  <a16:creationId xmlns:a16="http://schemas.microsoft.com/office/drawing/2014/main" id="{1B3DF49E-5D2F-F802-FE07-EA3336CAACE5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ADF587E-C657-48F3-F74C-5798E23A467F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98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342589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SMART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BA5A52-7067-7CCF-6884-AFC438A2A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4" y="1231174"/>
            <a:ext cx="7889880" cy="2681151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59C47515-B357-C470-6389-7B1F08520BA4}"/>
              </a:ext>
            </a:extLst>
          </p:cNvPr>
          <p:cNvSpPr/>
          <p:nvPr/>
        </p:nvSpPr>
        <p:spPr>
          <a:xfrm>
            <a:off x="820101" y="1563638"/>
            <a:ext cx="159506" cy="93610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D85022-3DF9-A361-9DC6-3FE48EF19698}"/>
              </a:ext>
            </a:extLst>
          </p:cNvPr>
          <p:cNvSpPr txBox="1"/>
          <p:nvPr/>
        </p:nvSpPr>
        <p:spPr>
          <a:xfrm>
            <a:off x="138504" y="18008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/>
              <a:t>inject </a:t>
            </a:r>
          </a:p>
          <a:p>
            <a:r>
              <a:rPr kumimoji="1" lang="en-US" altLang="zh-CN" sz="1200" b="1" i="1" dirty="0"/>
              <a:t>noise !</a:t>
            </a:r>
            <a:endParaRPr kumimoji="1" lang="zh-CN" altLang="en-US" sz="1200" b="1" i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6592CA9-76C5-5872-7D42-182E92B2EC4C}"/>
              </a:ext>
            </a:extLst>
          </p:cNvPr>
          <p:cNvSpPr txBox="1"/>
          <p:nvPr/>
        </p:nvSpPr>
        <p:spPr>
          <a:xfrm>
            <a:off x="716458" y="4075512"/>
            <a:ext cx="3200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Training with </a:t>
            </a:r>
            <a:r>
              <a:rPr kumimoji="1" lang="en-US" altLang="zh-CN" sz="1600" b="1" dirty="0"/>
              <a:t>predicted noise</a:t>
            </a:r>
            <a:endParaRPr kumimoji="1" lang="zh-CN" altLang="en-US" sz="1600" b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26138CD-D477-9883-7489-B04DDE88C10C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61" name="直接连接符 4">
              <a:extLst>
                <a:ext uri="{FF2B5EF4-FFF2-40B4-BE49-F238E27FC236}">
                  <a16:creationId xmlns:a16="http://schemas.microsoft.com/office/drawing/2014/main" id="{249999A8-83FA-B425-944A-E994A6983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85F31B6-42BB-E0DE-36DC-7E55C0CB9C0A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342589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SMART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56C1E4-E118-ACD4-8EEF-12A2EC579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1126732"/>
            <a:ext cx="7596336" cy="289003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77430D-4736-C21A-D126-2D21066672E1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17" name="直接连接符 4">
              <a:extLst>
                <a:ext uri="{FF2B5EF4-FFF2-40B4-BE49-F238E27FC236}">
                  <a16:creationId xmlns:a16="http://schemas.microsoft.com/office/drawing/2014/main" id="{B9613FAF-ACB1-4E5F-778F-C8C64EB33868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6AA2DF-61FD-0FD9-F9C9-BEFF0103F099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70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342589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SMART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C888931-8754-897C-839A-7AB92FCBB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8" y="1736728"/>
            <a:ext cx="7919864" cy="16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2273764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D Gif.mp4" descr="AD Gif.mp4">
            <a:hlinkClick r:id="" action="ppaction://media"/>
            <a:extLst>
              <a:ext uri="{FF2B5EF4-FFF2-40B4-BE49-F238E27FC236}">
                <a16:creationId xmlns:a16="http://schemas.microsoft.com/office/drawing/2014/main" id="{819E3D00-8EDD-A66B-D645-E97E4F14F6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538" t="30400" r="58663" b="41600"/>
          <a:stretch/>
        </p:blipFill>
        <p:spPr>
          <a:xfrm>
            <a:off x="4932040" y="1851670"/>
            <a:ext cx="3456384" cy="14401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5CF588-193A-5334-A034-FF917DD731F7}"/>
              </a:ext>
            </a:extLst>
          </p:cNvPr>
          <p:cNvSpPr txBox="1"/>
          <p:nvPr/>
        </p:nvSpPr>
        <p:spPr>
          <a:xfrm>
            <a:off x="871634" y="1347614"/>
            <a:ext cx="3240360" cy="213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Position Embedding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Causal Attention Mask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Autoregressive Decoding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token by token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i="1" dirty="0"/>
              <a:t>Left</a:t>
            </a:r>
            <a:r>
              <a:rPr kumimoji="1" lang="en-US" altLang="zh-CN" sz="1200" dirty="0"/>
              <a:t> to </a:t>
            </a:r>
            <a:r>
              <a:rPr kumimoji="1" lang="en-US" altLang="zh-CN" sz="1200" i="1" dirty="0"/>
              <a:t>Right</a:t>
            </a:r>
            <a:endParaRPr kumimoji="1"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2273764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NAR.mp4" descr="NAR.mp4">
            <a:hlinkClick r:id="" action="ppaction://media"/>
            <a:extLst>
              <a:ext uri="{FF2B5EF4-FFF2-40B4-BE49-F238E27FC236}">
                <a16:creationId xmlns:a16="http://schemas.microsoft.com/office/drawing/2014/main" id="{7ACCA121-51F4-5B40-36A8-E2DA2A6254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475" t="31800" r="57875" b="40200"/>
          <a:stretch/>
        </p:blipFill>
        <p:spPr>
          <a:xfrm>
            <a:off x="5292080" y="1904786"/>
            <a:ext cx="3168352" cy="1440160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BFDCA9-F85B-68F0-8692-806F9A7033FE}"/>
              </a:ext>
            </a:extLst>
          </p:cNvPr>
          <p:cNvGrpSpPr/>
          <p:nvPr/>
        </p:nvGrpSpPr>
        <p:grpSpPr>
          <a:xfrm>
            <a:off x="703837" y="1382504"/>
            <a:ext cx="3863789" cy="1962442"/>
            <a:chOff x="871634" y="1347614"/>
            <a:chExt cx="3863789" cy="196244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5CF588-193A-5334-A034-FF917DD731F7}"/>
                </a:ext>
              </a:extLst>
            </p:cNvPr>
            <p:cNvSpPr txBox="1"/>
            <p:nvPr/>
          </p:nvSpPr>
          <p:spPr>
            <a:xfrm>
              <a:off x="871634" y="1347614"/>
              <a:ext cx="3240360" cy="1114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b="1" dirty="0"/>
                <a:t>no</a:t>
              </a:r>
              <a:r>
                <a:rPr kumimoji="1" lang="en-US" altLang="zh-CN" dirty="0"/>
                <a:t> Causal Attention Mask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kumimoji="1" lang="en-US" altLang="zh-CN" dirty="0"/>
                <a:t>Decoding </a:t>
              </a:r>
              <a:r>
                <a:rPr kumimoji="1" lang="en-US" altLang="zh-CN" b="1" dirty="0"/>
                <a:t>in parallel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DF4470-065C-1B82-D442-047A25A83C04}"/>
                </a:ext>
              </a:extLst>
            </p:cNvPr>
            <p:cNvSpPr txBox="1"/>
            <p:nvPr/>
          </p:nvSpPr>
          <p:spPr>
            <a:xfrm>
              <a:off x="1960304" y="2940724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only</a:t>
              </a:r>
              <a:r>
                <a:rPr kumimoji="1" lang="en-US" altLang="zh-CN" dirty="0"/>
                <a:t> Position Embedding</a:t>
              </a:r>
            </a:p>
          </p:txBody>
        </p:sp>
        <p:cxnSp>
          <p:nvCxnSpPr>
            <p:cNvPr id="5" name="肘形连接符 4">
              <a:extLst>
                <a:ext uri="{FF2B5EF4-FFF2-40B4-BE49-F238E27FC236}">
                  <a16:creationId xmlns:a16="http://schemas.microsoft.com/office/drawing/2014/main" id="{726E3E06-F915-C67B-975A-C84F52B4176D}"/>
                </a:ext>
              </a:extLst>
            </p:cNvPr>
            <p:cNvCxnSpPr>
              <a:cxnSpLocks/>
              <a:stCxn id="20" idx="2"/>
              <a:endCxn id="2" idx="1"/>
            </p:cNvCxnSpPr>
            <p:nvPr/>
          </p:nvCxnSpPr>
          <p:spPr>
            <a:xfrm rot="16200000" flipH="1">
              <a:off x="1435860" y="2600946"/>
              <a:ext cx="368974" cy="679914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234606-43C2-034E-C522-EFF4F5FC68A8}"/>
                </a:ext>
              </a:extLst>
            </p:cNvPr>
            <p:cNvSpPr txBox="1"/>
            <p:nvPr/>
          </p:nvSpPr>
          <p:spPr>
            <a:xfrm>
              <a:off x="1115616" y="2387084"/>
              <a:ext cx="32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 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4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205774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D Gif.mp4" descr="AD Gif.mp4">
            <a:hlinkClick r:id="" action="ppaction://media"/>
            <a:extLst>
              <a:ext uri="{FF2B5EF4-FFF2-40B4-BE49-F238E27FC236}">
                <a16:creationId xmlns:a16="http://schemas.microsoft.com/office/drawing/2014/main" id="{819E3D00-8EDD-A66B-D645-E97E4F14F6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538" t="30400" r="58663" b="41600"/>
          <a:stretch/>
        </p:blipFill>
        <p:spPr>
          <a:xfrm>
            <a:off x="4932040" y="1851670"/>
            <a:ext cx="3456384" cy="14401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F5CF588-193A-5334-A034-FF917DD731F7}"/>
              </a:ext>
            </a:extLst>
          </p:cNvPr>
          <p:cNvSpPr txBox="1"/>
          <p:nvPr/>
        </p:nvSpPr>
        <p:spPr>
          <a:xfrm>
            <a:off x="899592" y="1203598"/>
            <a:ext cx="3240360" cy="236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Autoregressive (AT)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token by token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i="1" dirty="0"/>
              <a:t>Left</a:t>
            </a:r>
            <a:r>
              <a:rPr kumimoji="1" lang="en-US" altLang="zh-CN" sz="1200" dirty="0"/>
              <a:t> to </a:t>
            </a:r>
            <a:r>
              <a:rPr kumimoji="1" lang="en-US" altLang="zh-CN" sz="1200" i="1" dirty="0"/>
              <a:t>Right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High-Quality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i="1" dirty="0"/>
              <a:t>de facto </a:t>
            </a:r>
            <a:r>
              <a:rPr kumimoji="1" lang="en-US" altLang="zh-CN" sz="1200" dirty="0"/>
              <a:t>standard in NLG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Low-Efficiency</a:t>
            </a:r>
          </a:p>
        </p:txBody>
      </p:sp>
    </p:spTree>
    <p:extLst>
      <p:ext uri="{BB962C8B-B14F-4D97-AF65-F5344CB8AC3E}">
        <p14:creationId xmlns:p14="http://schemas.microsoft.com/office/powerpoint/2010/main" val="35662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RevealPosition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8AA11B2-1158-1D0E-82E6-68409CBD89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100380"/>
            <a:ext cx="8388424" cy="29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342589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Recap: SMART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BA5A52-7067-7CCF-6884-AFC438A2A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4" y="1231174"/>
            <a:ext cx="7889880" cy="2681151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59C47515-B357-C470-6389-7B1F08520BA4}"/>
              </a:ext>
            </a:extLst>
          </p:cNvPr>
          <p:cNvSpPr/>
          <p:nvPr/>
        </p:nvSpPr>
        <p:spPr>
          <a:xfrm>
            <a:off x="820101" y="1563638"/>
            <a:ext cx="159506" cy="93610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D85022-3DF9-A361-9DC6-3FE48EF19698}"/>
              </a:ext>
            </a:extLst>
          </p:cNvPr>
          <p:cNvSpPr txBox="1"/>
          <p:nvPr/>
        </p:nvSpPr>
        <p:spPr>
          <a:xfrm>
            <a:off x="138504" y="18008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/>
              <a:t>inject </a:t>
            </a:r>
          </a:p>
          <a:p>
            <a:r>
              <a:rPr kumimoji="1" lang="en-US" altLang="zh-CN" sz="1200" b="1" i="1" dirty="0"/>
              <a:t>noise !</a:t>
            </a:r>
            <a:endParaRPr kumimoji="1" lang="zh-CN" altLang="en-US" sz="1200" b="1" i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6592CA9-76C5-5872-7D42-182E92B2EC4C}"/>
              </a:ext>
            </a:extLst>
          </p:cNvPr>
          <p:cNvSpPr txBox="1"/>
          <p:nvPr/>
        </p:nvSpPr>
        <p:spPr>
          <a:xfrm>
            <a:off x="716458" y="4075512"/>
            <a:ext cx="6845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Weakness: </a:t>
            </a:r>
            <a:r>
              <a:rPr kumimoji="1" lang="en-US" altLang="zh-CN" sz="1600" dirty="0"/>
              <a:t>Too much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low-quality noises </a:t>
            </a:r>
            <a:r>
              <a:rPr kumimoji="1" lang="en-US" altLang="zh-CN" sz="1600" dirty="0"/>
              <a:t>in the early stage of training</a:t>
            </a:r>
            <a:endParaRPr kumimoji="1" lang="zh-CN" altLang="en-US" sz="1600" b="1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26138CD-D477-9883-7489-B04DDE88C10C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61" name="直接连接符 4">
              <a:extLst>
                <a:ext uri="{FF2B5EF4-FFF2-40B4-BE49-F238E27FC236}">
                  <a16:creationId xmlns:a16="http://schemas.microsoft.com/office/drawing/2014/main" id="{249999A8-83FA-B425-944A-E994A6983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85F31B6-42BB-E0DE-36DC-7E55C0CB9C0A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70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547910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Solution for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MisMatch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3A854B-FDA1-C783-F7F0-36A0B6423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1" b="-2191"/>
          <a:stretch/>
        </p:blipFill>
        <p:spPr>
          <a:xfrm>
            <a:off x="2483768" y="1208560"/>
            <a:ext cx="3834172" cy="30957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C40B50-4863-E261-A794-2700ABAF6D8C}"/>
              </a:ext>
            </a:extLst>
          </p:cNvPr>
          <p:cNvSpPr txBox="1"/>
          <p:nvPr/>
        </p:nvSpPr>
        <p:spPr>
          <a:xfrm>
            <a:off x="616250" y="1023894"/>
            <a:ext cx="287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Task 1: the vanilla CMLM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501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547910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Solution for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MisMatch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3A854B-FDA1-C783-F7F0-36A0B64235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t="-2294" r="17091" b="1209"/>
          <a:stretch/>
        </p:blipFill>
        <p:spPr>
          <a:xfrm>
            <a:off x="1702158" y="1393226"/>
            <a:ext cx="5423038" cy="30621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1DE824-308B-78BC-4925-B36D7EF49942}"/>
              </a:ext>
            </a:extLst>
          </p:cNvPr>
          <p:cNvSpPr txBox="1"/>
          <p:nvPr/>
        </p:nvSpPr>
        <p:spPr>
          <a:xfrm>
            <a:off x="616250" y="1023894"/>
            <a:ext cx="21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Task 2: Correction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19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547910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Solution for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MisMatch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3A854B-FDA1-C783-F7F0-36A0B6423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1057072"/>
            <a:ext cx="8820472" cy="30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547910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CMLMC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orrection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Solution for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MisMatch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C94CFF4-210A-538D-7EEB-28C110CF75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4" y="1003954"/>
            <a:ext cx="7380312" cy="364375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F1866FC-25B3-6517-8C0C-6F53253AD4F1}"/>
              </a:ext>
            </a:extLst>
          </p:cNvPr>
          <p:cNvSpPr/>
          <p:nvPr/>
        </p:nvSpPr>
        <p:spPr>
          <a:xfrm>
            <a:off x="3816000" y="4212000"/>
            <a:ext cx="4320480" cy="16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5C0332-228C-8DC1-20A5-7B973432665C}"/>
              </a:ext>
            </a:extLst>
          </p:cNvPr>
          <p:cNvSpPr/>
          <p:nvPr/>
        </p:nvSpPr>
        <p:spPr>
          <a:xfrm>
            <a:off x="3816000" y="1504800"/>
            <a:ext cx="4320480" cy="16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89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162569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Thinking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B0F7-B744-0C5C-50A9-659E6FC0A49E}"/>
              </a:ext>
            </a:extLst>
          </p:cNvPr>
          <p:cNvGrpSpPr/>
          <p:nvPr/>
        </p:nvGrpSpPr>
        <p:grpSpPr>
          <a:xfrm>
            <a:off x="0" y="4902614"/>
            <a:ext cx="1835696" cy="276999"/>
            <a:chOff x="0" y="4902614"/>
            <a:chExt cx="1979711" cy="276999"/>
          </a:xfrm>
        </p:grpSpPr>
        <p:cxnSp>
          <p:nvCxnSpPr>
            <p:cNvPr id="10" name="直接连接符 4">
              <a:extLst>
                <a:ext uri="{FF2B5EF4-FFF2-40B4-BE49-F238E27FC236}">
                  <a16:creationId xmlns:a16="http://schemas.microsoft.com/office/drawing/2014/main" id="{B1411D9C-2B4D-2FDF-A9C5-211ED0B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46B729-DF29-6998-10A5-E007D14BB99B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Huang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2022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3A854B-FDA1-C783-F7F0-36A0B6423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1057072"/>
            <a:ext cx="8820472" cy="30293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57C4CEC-78E9-516E-F4B1-B38B91A600AB}"/>
              </a:ext>
            </a:extLst>
          </p:cNvPr>
          <p:cNvSpPr txBox="1"/>
          <p:nvPr/>
        </p:nvSpPr>
        <p:spPr>
          <a:xfrm>
            <a:off x="3241024" y="4175360"/>
            <a:ext cx="266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rgbClr val="FF0000"/>
                </a:solidFill>
              </a:rPr>
              <a:t>MisMatch</a:t>
            </a:r>
            <a:r>
              <a:rPr kumimoji="1" lang="en-US" altLang="zh-CN" b="1" dirty="0">
                <a:solidFill>
                  <a:srgbClr val="FF0000"/>
                </a:solidFill>
              </a:rPr>
              <a:t> Still Exists!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1553684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Thinking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71674F9-9AD8-0D5A-0B99-7E47792AA0E7}"/>
              </a:ext>
            </a:extLst>
          </p:cNvPr>
          <p:cNvGrpSpPr/>
          <p:nvPr/>
        </p:nvGrpSpPr>
        <p:grpSpPr>
          <a:xfrm>
            <a:off x="107504" y="1000508"/>
            <a:ext cx="8651230" cy="2681151"/>
            <a:chOff x="138504" y="1231174"/>
            <a:chExt cx="8651230" cy="268115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7BA5A52-7067-7CCF-6884-AFC438A2A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54" y="1231174"/>
              <a:ext cx="7889880" cy="2681151"/>
            </a:xfrm>
            <a:prstGeom prst="rect">
              <a:avLst/>
            </a:prstGeom>
          </p:spPr>
        </p:pic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59C47515-B357-C470-6389-7B1F08520BA4}"/>
                </a:ext>
              </a:extLst>
            </p:cNvPr>
            <p:cNvSpPr/>
            <p:nvPr/>
          </p:nvSpPr>
          <p:spPr>
            <a:xfrm>
              <a:off x="820101" y="1563638"/>
              <a:ext cx="159506" cy="93610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BD85022-3DF9-A361-9DC6-3FE48EF19698}"/>
                </a:ext>
              </a:extLst>
            </p:cNvPr>
            <p:cNvSpPr txBox="1"/>
            <p:nvPr/>
          </p:nvSpPr>
          <p:spPr>
            <a:xfrm>
              <a:off x="138504" y="1800857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i="1" dirty="0"/>
                <a:t>inject </a:t>
              </a:r>
            </a:p>
            <a:p>
              <a:r>
                <a:rPr kumimoji="1" lang="en-US" altLang="zh-CN" sz="1200" b="1" i="1" dirty="0"/>
                <a:t>noise !</a:t>
              </a:r>
              <a:endParaRPr kumimoji="1" lang="zh-CN" altLang="en-US" sz="1200" b="1" i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26138CD-D477-9883-7489-B04DDE88C10C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61" name="直接连接符 4">
              <a:extLst>
                <a:ext uri="{FF2B5EF4-FFF2-40B4-BE49-F238E27FC236}">
                  <a16:creationId xmlns:a16="http://schemas.microsoft.com/office/drawing/2014/main" id="{249999A8-83FA-B425-944A-E994A6983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85F31B6-42BB-E0DE-36DC-7E55C0CB9C0A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4C62EAD-3E5A-42DF-6FCC-3A70F227E693}"/>
              </a:ext>
            </a:extLst>
          </p:cNvPr>
          <p:cNvGrpSpPr/>
          <p:nvPr/>
        </p:nvGrpSpPr>
        <p:grpSpPr>
          <a:xfrm>
            <a:off x="767218" y="3845621"/>
            <a:ext cx="4311756" cy="699377"/>
            <a:chOff x="767218" y="3845621"/>
            <a:chExt cx="4311756" cy="699377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592CA9-76C5-5872-7D42-182E92B2EC4C}"/>
                </a:ext>
              </a:extLst>
            </p:cNvPr>
            <p:cNvSpPr txBox="1"/>
            <p:nvPr/>
          </p:nvSpPr>
          <p:spPr>
            <a:xfrm>
              <a:off x="767218" y="3845621"/>
              <a:ext cx="3195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600" b="1" dirty="0"/>
                <a:t>Two Stage Training?  CMLM</a:t>
              </a:r>
              <a:endParaRPr kumimoji="1" lang="zh-CN" altLang="en-US" sz="1600" b="1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BE63029-FD09-27AC-C75A-F246A4F9C901}"/>
                </a:ext>
              </a:extLst>
            </p:cNvPr>
            <p:cNvSpPr/>
            <p:nvPr/>
          </p:nvSpPr>
          <p:spPr>
            <a:xfrm>
              <a:off x="4166545" y="3845621"/>
              <a:ext cx="9124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/>
                <a:t>SMART</a:t>
              </a:r>
              <a:endParaRPr lang="zh-CN" altLang="en-US" sz="16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5F36DB7A-593E-F13C-C8BC-962BA3C2B7FC}"/>
                </a:ext>
              </a:extLst>
            </p:cNvPr>
            <p:cNvCxnSpPr>
              <a:stCxn id="59" idx="3"/>
              <a:endCxn id="2" idx="1"/>
            </p:cNvCxnSpPr>
            <p:nvPr/>
          </p:nvCxnSpPr>
          <p:spPr>
            <a:xfrm>
              <a:off x="3962965" y="4014898"/>
              <a:ext cx="203580" cy="0"/>
            </a:xfrm>
            <a:prstGeom prst="straightConnector1">
              <a:avLst/>
            </a:prstGeom>
            <a:ln w="15875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DF42F16-FDF3-2B7B-85E6-ACA6E102F753}"/>
                </a:ext>
              </a:extLst>
            </p:cNvPr>
            <p:cNvSpPr txBox="1"/>
            <p:nvPr/>
          </p:nvSpPr>
          <p:spPr>
            <a:xfrm>
              <a:off x="767218" y="4206444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600" b="1" dirty="0"/>
                <a:t>Multi-round Noise Injection?</a:t>
              </a:r>
              <a:endParaRPr kumimoji="1"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80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1553684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Thinking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71674F9-9AD8-0D5A-0B99-7E47792AA0E7}"/>
              </a:ext>
            </a:extLst>
          </p:cNvPr>
          <p:cNvGrpSpPr/>
          <p:nvPr/>
        </p:nvGrpSpPr>
        <p:grpSpPr>
          <a:xfrm>
            <a:off x="107504" y="1000508"/>
            <a:ext cx="8651230" cy="2681151"/>
            <a:chOff x="138504" y="1231174"/>
            <a:chExt cx="8651230" cy="268115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7BA5A52-7067-7CCF-6884-AFC438A2A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54" y="1231174"/>
              <a:ext cx="7889880" cy="2681151"/>
            </a:xfrm>
            <a:prstGeom prst="rect">
              <a:avLst/>
            </a:prstGeom>
          </p:spPr>
        </p:pic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59C47515-B357-C470-6389-7B1F08520BA4}"/>
                </a:ext>
              </a:extLst>
            </p:cNvPr>
            <p:cNvSpPr/>
            <p:nvPr/>
          </p:nvSpPr>
          <p:spPr>
            <a:xfrm>
              <a:off x="820101" y="1563638"/>
              <a:ext cx="159506" cy="93610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BD85022-3DF9-A361-9DC6-3FE48EF19698}"/>
                </a:ext>
              </a:extLst>
            </p:cNvPr>
            <p:cNvSpPr txBox="1"/>
            <p:nvPr/>
          </p:nvSpPr>
          <p:spPr>
            <a:xfrm>
              <a:off x="138504" y="1800857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i="1" dirty="0"/>
                <a:t>inject </a:t>
              </a:r>
            </a:p>
            <a:p>
              <a:r>
                <a:rPr kumimoji="1" lang="en-US" altLang="zh-CN" sz="1200" b="1" i="1" dirty="0"/>
                <a:t>noise !</a:t>
              </a:r>
              <a:endParaRPr kumimoji="1" lang="zh-CN" altLang="en-US" sz="1200" b="1" i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26138CD-D477-9883-7489-B04DDE88C10C}"/>
              </a:ext>
            </a:extLst>
          </p:cNvPr>
          <p:cNvGrpSpPr/>
          <p:nvPr/>
        </p:nvGrpSpPr>
        <p:grpSpPr>
          <a:xfrm>
            <a:off x="0" y="4902614"/>
            <a:ext cx="2411760" cy="276999"/>
            <a:chOff x="0" y="4902614"/>
            <a:chExt cx="1979711" cy="276999"/>
          </a:xfrm>
        </p:grpSpPr>
        <p:cxnSp>
          <p:nvCxnSpPr>
            <p:cNvPr id="61" name="直接连接符 4">
              <a:extLst>
                <a:ext uri="{FF2B5EF4-FFF2-40B4-BE49-F238E27FC236}">
                  <a16:creationId xmlns:a16="http://schemas.microsoft.com/office/drawing/2014/main" id="{249999A8-83FA-B425-944A-E994A6983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85F31B6-42BB-E0DE-36DC-7E55C0CB9C0A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/>
                <a:t>Arxiv</a:t>
              </a:r>
              <a:r>
                <a:rPr kumimoji="1" lang="en-US" altLang="zh-CN" sz="1200" dirty="0"/>
                <a:t> 2020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4C62EAD-3E5A-42DF-6FCC-3A70F227E693}"/>
              </a:ext>
            </a:extLst>
          </p:cNvPr>
          <p:cNvGrpSpPr/>
          <p:nvPr/>
        </p:nvGrpSpPr>
        <p:grpSpPr>
          <a:xfrm>
            <a:off x="767218" y="3845621"/>
            <a:ext cx="4311756" cy="699377"/>
            <a:chOff x="767218" y="3845621"/>
            <a:chExt cx="4311756" cy="699377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592CA9-76C5-5872-7D42-182E92B2EC4C}"/>
                </a:ext>
              </a:extLst>
            </p:cNvPr>
            <p:cNvSpPr txBox="1"/>
            <p:nvPr/>
          </p:nvSpPr>
          <p:spPr>
            <a:xfrm>
              <a:off x="767218" y="3845621"/>
              <a:ext cx="3195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600" b="1" dirty="0"/>
                <a:t>Two Stage Training?  CMLM</a:t>
              </a:r>
              <a:endParaRPr kumimoji="1" lang="zh-CN" altLang="en-US" sz="1600" b="1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BE63029-FD09-27AC-C75A-F246A4F9C901}"/>
                </a:ext>
              </a:extLst>
            </p:cNvPr>
            <p:cNvSpPr/>
            <p:nvPr/>
          </p:nvSpPr>
          <p:spPr>
            <a:xfrm>
              <a:off x="4166545" y="3845621"/>
              <a:ext cx="9124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/>
                <a:t>SMART</a:t>
              </a:r>
              <a:endParaRPr lang="zh-CN" altLang="en-US" sz="1600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5F36DB7A-593E-F13C-C8BC-962BA3C2B7FC}"/>
                </a:ext>
              </a:extLst>
            </p:cNvPr>
            <p:cNvCxnSpPr>
              <a:stCxn id="59" idx="3"/>
              <a:endCxn id="2" idx="1"/>
            </p:cNvCxnSpPr>
            <p:nvPr/>
          </p:nvCxnSpPr>
          <p:spPr>
            <a:xfrm>
              <a:off x="3962965" y="4014898"/>
              <a:ext cx="203580" cy="0"/>
            </a:xfrm>
            <a:prstGeom prst="straightConnector1">
              <a:avLst/>
            </a:prstGeom>
            <a:ln w="15875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DF42F16-FDF3-2B7B-85E6-ACA6E102F753}"/>
                </a:ext>
              </a:extLst>
            </p:cNvPr>
            <p:cNvSpPr txBox="1"/>
            <p:nvPr/>
          </p:nvSpPr>
          <p:spPr>
            <a:xfrm>
              <a:off x="767218" y="4206444"/>
              <a:ext cx="3246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CN" sz="1600" b="1" dirty="0"/>
                <a:t>Multi-round Noise Injection?</a:t>
              </a:r>
              <a:endParaRPr kumimoji="1" lang="zh-CN" altLang="en-US" sz="1600" b="1" dirty="0"/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1A7479E-32F8-96DB-AB70-EC3E114BA4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078974" y="4206444"/>
            <a:ext cx="720000" cy="0"/>
          </a:xfrm>
          <a:prstGeom prst="straightConnector1">
            <a:avLst/>
          </a:prstGeom>
          <a:ln w="158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C232246-959B-A328-63A0-0FCC4DCE3387}"/>
              </a:ext>
            </a:extLst>
          </p:cNvPr>
          <p:cNvSpPr/>
          <p:nvPr/>
        </p:nvSpPr>
        <p:spPr>
          <a:xfrm>
            <a:off x="5796136" y="4037167"/>
            <a:ext cx="23535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</a:rPr>
              <a:t>Bottleneck Still Exists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2735796" y="2187029"/>
            <a:ext cx="367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sz="4400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8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205774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NAR.mp4" descr="NAR.mp4">
            <a:hlinkClick r:id="" action="ppaction://media"/>
            <a:extLst>
              <a:ext uri="{FF2B5EF4-FFF2-40B4-BE49-F238E27FC236}">
                <a16:creationId xmlns:a16="http://schemas.microsoft.com/office/drawing/2014/main" id="{232ACCF7-2671-9B1C-B8E3-3AA83DD1EC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475" t="31800" r="57875" b="40200"/>
          <a:stretch/>
        </p:blipFill>
        <p:spPr>
          <a:xfrm>
            <a:off x="5652120" y="1851670"/>
            <a:ext cx="3168352" cy="1440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B543AE-5BC5-E3FB-C4DD-9C9E06547ECE}"/>
              </a:ext>
            </a:extLst>
          </p:cNvPr>
          <p:cNvSpPr txBox="1"/>
          <p:nvPr/>
        </p:nvSpPr>
        <p:spPr>
          <a:xfrm>
            <a:off x="899592" y="1203598"/>
            <a:ext cx="3240360" cy="236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Non-Autoregressive (NAT)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no causal attention mask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b="1" dirty="0"/>
              <a:t>decode all tokens in parallel</a:t>
            </a:r>
            <a:endParaRPr kumimoji="1" lang="en-US" altLang="zh-C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High-Efficiency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10x-15x speedup than AT</a:t>
            </a:r>
            <a:endParaRPr kumimoji="1"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Low-Quality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916657-B79D-2D81-E49F-AE591BDAD090}"/>
              </a:ext>
            </a:extLst>
          </p:cNvPr>
          <p:cNvGrpSpPr/>
          <p:nvPr/>
        </p:nvGrpSpPr>
        <p:grpSpPr>
          <a:xfrm>
            <a:off x="0" y="4902614"/>
            <a:ext cx="1667283" cy="276999"/>
            <a:chOff x="0" y="4902614"/>
            <a:chExt cx="1979711" cy="276999"/>
          </a:xfrm>
        </p:grpSpPr>
        <p:cxnSp>
          <p:nvCxnSpPr>
            <p:cNvPr id="12" name="直接连接符 4">
              <a:extLst>
                <a:ext uri="{FF2B5EF4-FFF2-40B4-BE49-F238E27FC236}">
                  <a16:creationId xmlns:a16="http://schemas.microsoft.com/office/drawing/2014/main" id="{C4B4CE6B-9237-A8C0-66F2-8D89B5EC44E5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010EA53-4F0A-7256-009F-B366570FD12F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Gu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2018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0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001956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3B22A1-F446-3A65-15D6-6D8C2454A4ED}"/>
              </a:ext>
            </a:extLst>
          </p:cNvPr>
          <p:cNvSpPr txBox="1"/>
          <p:nvPr/>
        </p:nvSpPr>
        <p:spPr>
          <a:xfrm>
            <a:off x="586829" y="915566"/>
            <a:ext cx="8099971" cy="139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200" dirty="0"/>
              <a:t>Non-Autoregressive Neural Machine Translation (Gu et.al., ICLR 2006)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200" dirty="0"/>
              <a:t>Mask-Predict: Parallel Decoding of Conditional Masked Language Models (</a:t>
            </a:r>
            <a:r>
              <a:rPr kumimoji="1" lang="en-US" altLang="zh-CN" sz="1200" dirty="0" err="1"/>
              <a:t>Ghazvininejad</a:t>
            </a:r>
            <a:r>
              <a:rPr kumimoji="1" lang="en-US" altLang="zh-CN" sz="1200" dirty="0"/>
              <a:t> et.al., EMNLP 2019)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200" dirty="0"/>
              <a:t>Semi-Autoregressive Training Improves Mask-Predict Decoding (</a:t>
            </a:r>
            <a:r>
              <a:rPr kumimoji="1" lang="en-US" altLang="zh-CN" sz="1200" dirty="0" err="1"/>
              <a:t>Ghazvininejad</a:t>
            </a:r>
            <a:r>
              <a:rPr kumimoji="1" lang="en-US" altLang="zh-CN" sz="1200" dirty="0"/>
              <a:t> et.al., </a:t>
            </a:r>
            <a:r>
              <a:rPr kumimoji="1" lang="en-US" altLang="zh-CN" sz="1200" dirty="0" err="1"/>
              <a:t>Arxiv</a:t>
            </a:r>
            <a:r>
              <a:rPr kumimoji="1" lang="en-US" altLang="zh-CN" sz="1200" dirty="0"/>
              <a:t> 2020)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zh-CN" sz="1200" dirty="0"/>
              <a:t>Improving Non-Autoregressive Translation Models Without Distillation (Huang et.al., ICLR 2022)</a:t>
            </a:r>
          </a:p>
        </p:txBody>
      </p:sp>
    </p:spTree>
    <p:extLst>
      <p:ext uri="{BB962C8B-B14F-4D97-AF65-F5344CB8AC3E}">
        <p14:creationId xmlns:p14="http://schemas.microsoft.com/office/powerpoint/2010/main" val="293739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78020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NAT w/ Fertility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550D4A-12A7-B9DE-8921-D245CB9BD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33" y="938735"/>
            <a:ext cx="6257134" cy="35531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DB8B1FF7-2A72-E282-CC82-1922FA2EF3D4}"/>
              </a:ext>
            </a:extLst>
          </p:cNvPr>
          <p:cNvGrpSpPr/>
          <p:nvPr/>
        </p:nvGrpSpPr>
        <p:grpSpPr>
          <a:xfrm>
            <a:off x="0" y="4902614"/>
            <a:ext cx="1667283" cy="276999"/>
            <a:chOff x="0" y="4902614"/>
            <a:chExt cx="1979711" cy="276999"/>
          </a:xfrm>
        </p:grpSpPr>
        <p:cxnSp>
          <p:nvCxnSpPr>
            <p:cNvPr id="13" name="直接连接符 4">
              <a:extLst>
                <a:ext uri="{FF2B5EF4-FFF2-40B4-BE49-F238E27FC236}">
                  <a16:creationId xmlns:a16="http://schemas.microsoft.com/office/drawing/2014/main" id="{23E7E0DE-2A21-609F-6485-149154AD2099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9CBC43-DD13-22CF-2BA7-C664340BE04D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Gu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2018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5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NAT w/ Fertility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320248-0DAF-B234-AAE5-AF1C9ACFF2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2" y="1577036"/>
            <a:ext cx="7945036" cy="198942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2E0691-EF56-717E-CF5C-006DCF3CECEB}"/>
              </a:ext>
            </a:extLst>
          </p:cNvPr>
          <p:cNvGrpSpPr/>
          <p:nvPr/>
        </p:nvGrpSpPr>
        <p:grpSpPr>
          <a:xfrm>
            <a:off x="0" y="4902614"/>
            <a:ext cx="1667283" cy="276999"/>
            <a:chOff x="0" y="4902614"/>
            <a:chExt cx="1979711" cy="276999"/>
          </a:xfrm>
        </p:grpSpPr>
        <p:cxnSp>
          <p:nvCxnSpPr>
            <p:cNvPr id="12" name="直接连接符 4">
              <a:extLst>
                <a:ext uri="{FF2B5EF4-FFF2-40B4-BE49-F238E27FC236}">
                  <a16:creationId xmlns:a16="http://schemas.microsoft.com/office/drawing/2014/main" id="{BF1D39D9-B4E9-39D0-EB1F-1DCBB636819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5FD811-12AF-70EF-7FBC-ED2A3CA42D06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Gu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2018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3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794044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Challenge: Multimodality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7BD67D1-F74C-E6AA-C59D-4CA1C86BCA0D}"/>
              </a:ext>
            </a:extLst>
          </p:cNvPr>
          <p:cNvGrpSpPr/>
          <p:nvPr/>
        </p:nvGrpSpPr>
        <p:grpSpPr>
          <a:xfrm>
            <a:off x="827584" y="1862257"/>
            <a:ext cx="2799000" cy="1418986"/>
            <a:chOff x="847740" y="1661784"/>
            <a:chExt cx="2799000" cy="1418986"/>
          </a:xfrm>
        </p:grpSpPr>
        <p:sp>
          <p:nvSpPr>
            <p:cNvPr id="39" name="Google Shape;202;p15">
              <a:extLst>
                <a:ext uri="{FF2B5EF4-FFF2-40B4-BE49-F238E27FC236}">
                  <a16:creationId xmlns:a16="http://schemas.microsoft.com/office/drawing/2014/main" id="{484BF9D1-D8F3-4AAC-8370-6FB90FCA07AC}"/>
                </a:ext>
              </a:extLst>
            </p:cNvPr>
            <p:cNvSpPr/>
            <p:nvPr/>
          </p:nvSpPr>
          <p:spPr>
            <a:xfrm>
              <a:off x="847740" y="2232370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Non-Autoregressive Decoding</a:t>
              </a:r>
              <a:endParaRPr dirty="0"/>
            </a:p>
          </p:txBody>
        </p:sp>
        <p:grpSp>
          <p:nvGrpSpPr>
            <p:cNvPr id="40" name="Google Shape;215;p15">
              <a:extLst>
                <a:ext uri="{FF2B5EF4-FFF2-40B4-BE49-F238E27FC236}">
                  <a16:creationId xmlns:a16="http://schemas.microsoft.com/office/drawing/2014/main" id="{D4DB9E1B-CE95-CE60-FBAC-9B1C6DD9B28C}"/>
                </a:ext>
              </a:extLst>
            </p:cNvPr>
            <p:cNvGrpSpPr/>
            <p:nvPr/>
          </p:nvGrpSpPr>
          <p:grpSpPr>
            <a:xfrm>
              <a:off x="1127640" y="2059570"/>
              <a:ext cx="2239200" cy="172800"/>
              <a:chOff x="1201516" y="2034750"/>
              <a:chExt cx="2239200" cy="172800"/>
            </a:xfrm>
          </p:grpSpPr>
          <p:cxnSp>
            <p:nvCxnSpPr>
              <p:cNvPr id="59" name="Google Shape;216;p15">
                <a:extLst>
                  <a:ext uri="{FF2B5EF4-FFF2-40B4-BE49-F238E27FC236}">
                    <a16:creationId xmlns:a16="http://schemas.microsoft.com/office/drawing/2014/main" id="{9FD58C3E-5D8F-0854-98E2-25D482AE2A12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60" name="Google Shape;218;p15">
                <a:extLst>
                  <a:ext uri="{FF2B5EF4-FFF2-40B4-BE49-F238E27FC236}">
                    <a16:creationId xmlns:a16="http://schemas.microsoft.com/office/drawing/2014/main" id="{F163539C-97C3-0354-2CF9-64DB8B04B869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61" name="Google Shape;220;p15">
                <a:extLst>
                  <a:ext uri="{FF2B5EF4-FFF2-40B4-BE49-F238E27FC236}">
                    <a16:creationId xmlns:a16="http://schemas.microsoft.com/office/drawing/2014/main" id="{A25FFC73-12A8-4034-E895-001729A9D144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62" name="Google Shape;222;p15">
                <a:extLst>
                  <a:ext uri="{FF2B5EF4-FFF2-40B4-BE49-F238E27FC236}">
                    <a16:creationId xmlns:a16="http://schemas.microsoft.com/office/drawing/2014/main" id="{D0119D4D-B2C4-C742-7DC1-DCD3C06B6C5F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63" name="Google Shape;224;p15">
                <a:extLst>
                  <a:ext uri="{FF2B5EF4-FFF2-40B4-BE49-F238E27FC236}">
                    <a16:creationId xmlns:a16="http://schemas.microsoft.com/office/drawing/2014/main" id="{1151047D-E9A5-89C5-62D8-C19B01BD873A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41" name="Google Shape;270;p15">
              <a:extLst>
                <a:ext uri="{FF2B5EF4-FFF2-40B4-BE49-F238E27FC236}">
                  <a16:creationId xmlns:a16="http://schemas.microsoft.com/office/drawing/2014/main" id="{47DA0172-65AB-FF0E-FB93-5E1AEF9649D5}"/>
                </a:ext>
              </a:extLst>
            </p:cNvPr>
            <p:cNvGrpSpPr/>
            <p:nvPr/>
          </p:nvGrpSpPr>
          <p:grpSpPr>
            <a:xfrm>
              <a:off x="847740" y="1920970"/>
              <a:ext cx="2799000" cy="138600"/>
              <a:chOff x="818625" y="2639250"/>
              <a:chExt cx="2799000" cy="138600"/>
            </a:xfrm>
          </p:grpSpPr>
          <p:sp>
            <p:nvSpPr>
              <p:cNvPr id="54" name="Google Shape;221;p15">
                <a:extLst>
                  <a:ext uri="{FF2B5EF4-FFF2-40B4-BE49-F238E27FC236}">
                    <a16:creationId xmlns:a16="http://schemas.microsoft.com/office/drawing/2014/main" id="{CC741AC9-0E01-421B-098A-7E545398F7CC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Google Shape;219;p15">
                <a:extLst>
                  <a:ext uri="{FF2B5EF4-FFF2-40B4-BE49-F238E27FC236}">
                    <a16:creationId xmlns:a16="http://schemas.microsoft.com/office/drawing/2014/main" id="{D4732C0D-F852-4DF3-6DE3-EBFF4481E45D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好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Google Shape;217;p15">
                <a:extLst>
                  <a:ext uri="{FF2B5EF4-FFF2-40B4-BE49-F238E27FC236}">
                    <a16:creationId xmlns:a16="http://schemas.microsoft.com/office/drawing/2014/main" id="{CF53CED1-CEA5-5E87-F55E-7A4AB21D28AA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Google Shape;225;p15">
                <a:extLst>
                  <a:ext uri="{FF2B5EF4-FFF2-40B4-BE49-F238E27FC236}">
                    <a16:creationId xmlns:a16="http://schemas.microsoft.com/office/drawing/2014/main" id="{3CD2312D-1EB0-82D1-78A6-EAF7CF4B965A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Google Shape;223;p15">
                <a:extLst>
                  <a:ext uri="{FF2B5EF4-FFF2-40B4-BE49-F238E27FC236}">
                    <a16:creationId xmlns:a16="http://schemas.microsoft.com/office/drawing/2014/main" id="{BDE673AB-2498-D8C1-BE7D-3A80D898A573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oogle Shape;215;p15">
              <a:extLst>
                <a:ext uri="{FF2B5EF4-FFF2-40B4-BE49-F238E27FC236}">
                  <a16:creationId xmlns:a16="http://schemas.microsoft.com/office/drawing/2014/main" id="{E67E4441-2BA1-E7C9-2B0E-6F72AE81C474}"/>
                </a:ext>
              </a:extLst>
            </p:cNvPr>
            <p:cNvGrpSpPr/>
            <p:nvPr/>
          </p:nvGrpSpPr>
          <p:grpSpPr>
            <a:xfrm>
              <a:off x="1127640" y="2769370"/>
              <a:ext cx="2239200" cy="172800"/>
              <a:chOff x="1201516" y="2034750"/>
              <a:chExt cx="2239200" cy="172800"/>
            </a:xfrm>
          </p:grpSpPr>
          <p:cxnSp>
            <p:nvCxnSpPr>
              <p:cNvPr id="49" name="Google Shape;216;p15">
                <a:extLst>
                  <a:ext uri="{FF2B5EF4-FFF2-40B4-BE49-F238E27FC236}">
                    <a16:creationId xmlns:a16="http://schemas.microsoft.com/office/drawing/2014/main" id="{9A29077C-7CC0-4A03-92FB-DE8126C42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0" name="Google Shape;218;p15">
                <a:extLst>
                  <a:ext uri="{FF2B5EF4-FFF2-40B4-BE49-F238E27FC236}">
                    <a16:creationId xmlns:a16="http://schemas.microsoft.com/office/drawing/2014/main" id="{0A3E1FDF-89C6-0118-95C6-D426F87FB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1" name="Google Shape;220;p15">
                <a:extLst>
                  <a:ext uri="{FF2B5EF4-FFF2-40B4-BE49-F238E27FC236}">
                    <a16:creationId xmlns:a16="http://schemas.microsoft.com/office/drawing/2014/main" id="{938F762F-C0DC-1877-66A8-6F27BDE6D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2" name="Google Shape;222;p15">
                <a:extLst>
                  <a:ext uri="{FF2B5EF4-FFF2-40B4-BE49-F238E27FC236}">
                    <a16:creationId xmlns:a16="http://schemas.microsoft.com/office/drawing/2014/main" id="{1C7C1B91-00F7-EB2E-CF7A-BA17927EA2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3" name="Google Shape;224;p15">
                <a:extLst>
                  <a:ext uri="{FF2B5EF4-FFF2-40B4-BE49-F238E27FC236}">
                    <a16:creationId xmlns:a16="http://schemas.microsoft.com/office/drawing/2014/main" id="{DF055D8A-2809-9055-C89B-E27C25647C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43" name="Google Shape;270;p15">
              <a:extLst>
                <a:ext uri="{FF2B5EF4-FFF2-40B4-BE49-F238E27FC236}">
                  <a16:creationId xmlns:a16="http://schemas.microsoft.com/office/drawing/2014/main" id="{5DDB68C3-9267-E9FA-B1CF-CC196F873204}"/>
                </a:ext>
              </a:extLst>
            </p:cNvPr>
            <p:cNvGrpSpPr/>
            <p:nvPr/>
          </p:nvGrpSpPr>
          <p:grpSpPr>
            <a:xfrm>
              <a:off x="847740" y="2942170"/>
              <a:ext cx="2799000" cy="138600"/>
              <a:chOff x="818625" y="2639250"/>
              <a:chExt cx="2799000" cy="138600"/>
            </a:xfrm>
          </p:grpSpPr>
          <p:sp>
            <p:nvSpPr>
              <p:cNvPr id="44" name="Google Shape;221;p15">
                <a:extLst>
                  <a:ext uri="{FF2B5EF4-FFF2-40B4-BE49-F238E27FC236}">
                    <a16:creationId xmlns:a16="http://schemas.microsoft.com/office/drawing/2014/main" id="{DE7A75CE-3700-457B-6D36-E17BBF25F084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,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Google Shape;219;p15">
                <a:extLst>
                  <a:ext uri="{FF2B5EF4-FFF2-40B4-BE49-F238E27FC236}">
                    <a16:creationId xmlns:a16="http://schemas.microsoft.com/office/drawing/2014/main" id="{0910C105-E5D3-14BF-7AEF-004A0D1469FB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hello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Google Shape;217;p15">
                <a:extLst>
                  <a:ext uri="{FF2B5EF4-FFF2-40B4-BE49-F238E27FC236}">
                    <a16:creationId xmlns:a16="http://schemas.microsoft.com/office/drawing/2014/main" id="{548B5D07-FB0C-41EC-35F5-81DBD91740E7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[BOS]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Google Shape;225;p15">
                <a:extLst>
                  <a:ext uri="{FF2B5EF4-FFF2-40B4-BE49-F238E27FC236}">
                    <a16:creationId xmlns:a16="http://schemas.microsoft.com/office/drawing/2014/main" id="{09DAE5FB-F13F-CCBF-5C49-514615CE526C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.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Google Shape;223;p15">
                <a:extLst>
                  <a:ext uri="{FF2B5EF4-FFF2-40B4-BE49-F238E27FC236}">
                    <a16:creationId xmlns:a16="http://schemas.microsoft.com/office/drawing/2014/main" id="{A7B95620-D13F-3BCE-72C6-328282791462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wolrd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oogle Shape;270;p15">
              <a:extLst>
                <a:ext uri="{FF2B5EF4-FFF2-40B4-BE49-F238E27FC236}">
                  <a16:creationId xmlns:a16="http://schemas.microsoft.com/office/drawing/2014/main" id="{1C041FA8-0E9D-7A5D-4307-916734AE3FC4}"/>
                </a:ext>
              </a:extLst>
            </p:cNvPr>
            <p:cNvGrpSpPr/>
            <p:nvPr/>
          </p:nvGrpSpPr>
          <p:grpSpPr>
            <a:xfrm>
              <a:off x="847740" y="1661784"/>
              <a:ext cx="2799000" cy="138600"/>
              <a:chOff x="818625" y="2639250"/>
              <a:chExt cx="2799000" cy="138600"/>
            </a:xfrm>
          </p:grpSpPr>
          <p:sp>
            <p:nvSpPr>
              <p:cNvPr id="65" name="Google Shape;221;p15">
                <a:extLst>
                  <a:ext uri="{FF2B5EF4-FFF2-40B4-BE49-F238E27FC236}">
                    <a16:creationId xmlns:a16="http://schemas.microsoft.com/office/drawing/2014/main" id="{7E663877-99C1-03AA-5EF5-4C7DF633DCD5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219;p15">
                <a:extLst>
                  <a:ext uri="{FF2B5EF4-FFF2-40B4-BE49-F238E27FC236}">
                    <a16:creationId xmlns:a16="http://schemas.microsoft.com/office/drawing/2014/main" id="{2A8B6C84-373D-EC33-A7DF-CCD026DC8C6E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啰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Google Shape;217;p15">
                <a:extLst>
                  <a:ext uri="{FF2B5EF4-FFF2-40B4-BE49-F238E27FC236}">
                    <a16:creationId xmlns:a16="http://schemas.microsoft.com/office/drawing/2014/main" id="{76148919-998A-4B56-1C68-B0E232AA7B53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哈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Google Shape;225;p15">
                <a:extLst>
                  <a:ext uri="{FF2B5EF4-FFF2-40B4-BE49-F238E27FC236}">
                    <a16:creationId xmlns:a16="http://schemas.microsoft.com/office/drawing/2014/main" id="{8FBA4807-D66A-9AF8-1CB7-913578B8CC07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Google Shape;223;p15">
                <a:extLst>
                  <a:ext uri="{FF2B5EF4-FFF2-40B4-BE49-F238E27FC236}">
                    <a16:creationId xmlns:a16="http://schemas.microsoft.com/office/drawing/2014/main" id="{1DDF7BEB-F4E9-650F-096D-6BE8F2B1673C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3C5105F-AD2C-BE81-1951-510E230C09FD}"/>
              </a:ext>
            </a:extLst>
          </p:cNvPr>
          <p:cNvGrpSpPr/>
          <p:nvPr/>
        </p:nvGrpSpPr>
        <p:grpSpPr>
          <a:xfrm>
            <a:off x="5237518" y="1862257"/>
            <a:ext cx="2799000" cy="1418986"/>
            <a:chOff x="847740" y="1661784"/>
            <a:chExt cx="2799000" cy="1418986"/>
          </a:xfrm>
        </p:grpSpPr>
        <p:sp>
          <p:nvSpPr>
            <p:cNvPr id="71" name="Google Shape;202;p15">
              <a:extLst>
                <a:ext uri="{FF2B5EF4-FFF2-40B4-BE49-F238E27FC236}">
                  <a16:creationId xmlns:a16="http://schemas.microsoft.com/office/drawing/2014/main" id="{187ED0D7-DCC8-B0F2-3870-3C83C8F9B508}"/>
                </a:ext>
              </a:extLst>
            </p:cNvPr>
            <p:cNvSpPr/>
            <p:nvPr/>
          </p:nvSpPr>
          <p:spPr>
            <a:xfrm>
              <a:off x="847740" y="2232370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Non-Autoregressive Decoding</a:t>
              </a:r>
              <a:endParaRPr dirty="0"/>
            </a:p>
          </p:txBody>
        </p:sp>
        <p:grpSp>
          <p:nvGrpSpPr>
            <p:cNvPr id="72" name="Google Shape;215;p15">
              <a:extLst>
                <a:ext uri="{FF2B5EF4-FFF2-40B4-BE49-F238E27FC236}">
                  <a16:creationId xmlns:a16="http://schemas.microsoft.com/office/drawing/2014/main" id="{2C51DEB6-5C73-2F39-B66B-7B1B39F0932E}"/>
                </a:ext>
              </a:extLst>
            </p:cNvPr>
            <p:cNvGrpSpPr/>
            <p:nvPr/>
          </p:nvGrpSpPr>
          <p:grpSpPr>
            <a:xfrm>
              <a:off x="1127640" y="2059570"/>
              <a:ext cx="2239200" cy="172800"/>
              <a:chOff x="1201516" y="2034750"/>
              <a:chExt cx="2239200" cy="172800"/>
            </a:xfrm>
          </p:grpSpPr>
          <p:cxnSp>
            <p:nvCxnSpPr>
              <p:cNvPr id="97" name="Google Shape;216;p15">
                <a:extLst>
                  <a:ext uri="{FF2B5EF4-FFF2-40B4-BE49-F238E27FC236}">
                    <a16:creationId xmlns:a16="http://schemas.microsoft.com/office/drawing/2014/main" id="{06EFC1C4-BCC9-DDCF-B5F5-F2AC6022F426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98" name="Google Shape;218;p15">
                <a:extLst>
                  <a:ext uri="{FF2B5EF4-FFF2-40B4-BE49-F238E27FC236}">
                    <a16:creationId xmlns:a16="http://schemas.microsoft.com/office/drawing/2014/main" id="{9DD33939-7645-8331-1D71-7DE51A574E70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99" name="Google Shape;220;p15">
                <a:extLst>
                  <a:ext uri="{FF2B5EF4-FFF2-40B4-BE49-F238E27FC236}">
                    <a16:creationId xmlns:a16="http://schemas.microsoft.com/office/drawing/2014/main" id="{0468307C-7570-F068-EFAB-CDB0D33BBE0B}"/>
                  </a:ext>
                </a:extLst>
              </p:cNvPr>
              <p:cNvCxnSpPr>
                <a:cxnSpLocks/>
                <a:endCxn id="92" idx="2"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00" name="Google Shape;222;p15">
                <a:extLst>
                  <a:ext uri="{FF2B5EF4-FFF2-40B4-BE49-F238E27FC236}">
                    <a16:creationId xmlns:a16="http://schemas.microsoft.com/office/drawing/2014/main" id="{691A3833-E1A9-A16E-64E6-91FDDC1CF84E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101" name="Google Shape;224;p15">
                <a:extLst>
                  <a:ext uri="{FF2B5EF4-FFF2-40B4-BE49-F238E27FC236}">
                    <a16:creationId xmlns:a16="http://schemas.microsoft.com/office/drawing/2014/main" id="{AC1D9206-A2E4-C7AD-6ACF-043A3D9C555D}"/>
                  </a:ext>
                </a:extLst>
              </p:cNvPr>
              <p:cNvCxnSpPr>
                <a:cxnSpLocks/>
                <a:endCxn id="95" idx="2"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73" name="Google Shape;270;p15">
              <a:extLst>
                <a:ext uri="{FF2B5EF4-FFF2-40B4-BE49-F238E27FC236}">
                  <a16:creationId xmlns:a16="http://schemas.microsoft.com/office/drawing/2014/main" id="{D4308F4D-9923-5FE4-F9D6-CCFB6F7FE322}"/>
                </a:ext>
              </a:extLst>
            </p:cNvPr>
            <p:cNvGrpSpPr/>
            <p:nvPr/>
          </p:nvGrpSpPr>
          <p:grpSpPr>
            <a:xfrm>
              <a:off x="847740" y="1920970"/>
              <a:ext cx="2799000" cy="138600"/>
              <a:chOff x="818625" y="2639250"/>
              <a:chExt cx="2799000" cy="138600"/>
            </a:xfrm>
          </p:grpSpPr>
          <p:sp>
            <p:nvSpPr>
              <p:cNvPr id="92" name="Google Shape;221;p15">
                <a:extLst>
                  <a:ext uri="{FF2B5EF4-FFF2-40B4-BE49-F238E27FC236}">
                    <a16:creationId xmlns:a16="http://schemas.microsoft.com/office/drawing/2014/main" id="{BFAAA646-8876-553F-6CBC-7FFF0B5E518A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Google Shape;219;p15">
                <a:extLst>
                  <a:ext uri="{FF2B5EF4-FFF2-40B4-BE49-F238E27FC236}">
                    <a16:creationId xmlns:a16="http://schemas.microsoft.com/office/drawing/2014/main" id="{7618C56A-3222-096F-D5EB-0EAE7A75D1D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啰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Google Shape;217;p15">
                <a:extLst>
                  <a:ext uri="{FF2B5EF4-FFF2-40B4-BE49-F238E27FC236}">
                    <a16:creationId xmlns:a16="http://schemas.microsoft.com/office/drawing/2014/main" id="{F981C48B-E9E1-A2F5-27CE-1293B1ACD595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你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Google Shape;225;p15">
                <a:extLst>
                  <a:ext uri="{FF2B5EF4-FFF2-40B4-BE49-F238E27FC236}">
                    <a16:creationId xmlns:a16="http://schemas.microsoft.com/office/drawing/2014/main" id="{E47CB625-E761-6DA5-8C52-F9BE32181274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Google Shape;223;p15">
                <a:extLst>
                  <a:ext uri="{FF2B5EF4-FFF2-40B4-BE49-F238E27FC236}">
                    <a16:creationId xmlns:a16="http://schemas.microsoft.com/office/drawing/2014/main" id="{EDF4437D-6681-C68A-50A5-55E118D323D5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oogle Shape;215;p15">
              <a:extLst>
                <a:ext uri="{FF2B5EF4-FFF2-40B4-BE49-F238E27FC236}">
                  <a16:creationId xmlns:a16="http://schemas.microsoft.com/office/drawing/2014/main" id="{D34EE14A-5D70-A4D0-1B41-83FAEB9E77C6}"/>
                </a:ext>
              </a:extLst>
            </p:cNvPr>
            <p:cNvGrpSpPr/>
            <p:nvPr/>
          </p:nvGrpSpPr>
          <p:grpSpPr>
            <a:xfrm>
              <a:off x="1127640" y="2769370"/>
              <a:ext cx="2239200" cy="172800"/>
              <a:chOff x="1201516" y="2034750"/>
              <a:chExt cx="2239200" cy="172800"/>
            </a:xfrm>
          </p:grpSpPr>
          <p:cxnSp>
            <p:nvCxnSpPr>
              <p:cNvPr id="87" name="Google Shape;216;p15">
                <a:extLst>
                  <a:ext uri="{FF2B5EF4-FFF2-40B4-BE49-F238E27FC236}">
                    <a16:creationId xmlns:a16="http://schemas.microsoft.com/office/drawing/2014/main" id="{9654EE0C-7811-7927-286D-FFAA00DE8C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8" name="Google Shape;218;p15">
                <a:extLst>
                  <a:ext uri="{FF2B5EF4-FFF2-40B4-BE49-F238E27FC236}">
                    <a16:creationId xmlns:a16="http://schemas.microsoft.com/office/drawing/2014/main" id="{0256AE68-0293-EF12-0832-E5BA4E00E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89" name="Google Shape;220;p15">
                <a:extLst>
                  <a:ext uri="{FF2B5EF4-FFF2-40B4-BE49-F238E27FC236}">
                    <a16:creationId xmlns:a16="http://schemas.microsoft.com/office/drawing/2014/main" id="{4A410692-6CB2-0F87-FABB-070DCF146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90" name="Google Shape;222;p15">
                <a:extLst>
                  <a:ext uri="{FF2B5EF4-FFF2-40B4-BE49-F238E27FC236}">
                    <a16:creationId xmlns:a16="http://schemas.microsoft.com/office/drawing/2014/main" id="{FEBFB854-F147-0698-B0DB-2CD9CDFA19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91" name="Google Shape;224;p15">
                <a:extLst>
                  <a:ext uri="{FF2B5EF4-FFF2-40B4-BE49-F238E27FC236}">
                    <a16:creationId xmlns:a16="http://schemas.microsoft.com/office/drawing/2014/main" id="{289CE5D4-FCB4-5942-A5FB-432691FC9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75" name="Google Shape;270;p15">
              <a:extLst>
                <a:ext uri="{FF2B5EF4-FFF2-40B4-BE49-F238E27FC236}">
                  <a16:creationId xmlns:a16="http://schemas.microsoft.com/office/drawing/2014/main" id="{500CA123-7987-DA61-C09C-138D9E9270F2}"/>
                </a:ext>
              </a:extLst>
            </p:cNvPr>
            <p:cNvGrpSpPr/>
            <p:nvPr/>
          </p:nvGrpSpPr>
          <p:grpSpPr>
            <a:xfrm>
              <a:off x="847740" y="2942170"/>
              <a:ext cx="2799000" cy="138600"/>
              <a:chOff x="818625" y="2639250"/>
              <a:chExt cx="2799000" cy="138600"/>
            </a:xfrm>
          </p:grpSpPr>
          <p:sp>
            <p:nvSpPr>
              <p:cNvPr id="82" name="Google Shape;221;p15">
                <a:extLst>
                  <a:ext uri="{FF2B5EF4-FFF2-40B4-BE49-F238E27FC236}">
                    <a16:creationId xmlns:a16="http://schemas.microsoft.com/office/drawing/2014/main" id="{7EEDDD01-75A3-5522-7644-8E563ACA6078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,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219;p15">
                <a:extLst>
                  <a:ext uri="{FF2B5EF4-FFF2-40B4-BE49-F238E27FC236}">
                    <a16:creationId xmlns:a16="http://schemas.microsoft.com/office/drawing/2014/main" id="{83D61643-2D55-CC0C-D2C8-6020E0B1F428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hello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217;p15">
                <a:extLst>
                  <a:ext uri="{FF2B5EF4-FFF2-40B4-BE49-F238E27FC236}">
                    <a16:creationId xmlns:a16="http://schemas.microsoft.com/office/drawing/2014/main" id="{EA562651-D234-8A31-F9F8-28C5A178FD21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[BOS]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225;p15">
                <a:extLst>
                  <a:ext uri="{FF2B5EF4-FFF2-40B4-BE49-F238E27FC236}">
                    <a16:creationId xmlns:a16="http://schemas.microsoft.com/office/drawing/2014/main" id="{C2941263-E158-81B4-199D-F319FACDF208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.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223;p15">
                <a:extLst>
                  <a:ext uri="{FF2B5EF4-FFF2-40B4-BE49-F238E27FC236}">
                    <a16:creationId xmlns:a16="http://schemas.microsoft.com/office/drawing/2014/main" id="{9018A5EE-D864-F73B-9766-948307A97C93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wolrd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oogle Shape;270;p15">
              <a:extLst>
                <a:ext uri="{FF2B5EF4-FFF2-40B4-BE49-F238E27FC236}">
                  <a16:creationId xmlns:a16="http://schemas.microsoft.com/office/drawing/2014/main" id="{5F6E57D7-ED1F-78E7-1FE8-EC9792AF3CB9}"/>
                </a:ext>
              </a:extLst>
            </p:cNvPr>
            <p:cNvGrpSpPr/>
            <p:nvPr/>
          </p:nvGrpSpPr>
          <p:grpSpPr>
            <a:xfrm>
              <a:off x="847740" y="1661784"/>
              <a:ext cx="2799000" cy="138600"/>
              <a:chOff x="818625" y="2639250"/>
              <a:chExt cx="2799000" cy="138600"/>
            </a:xfrm>
          </p:grpSpPr>
          <p:sp>
            <p:nvSpPr>
              <p:cNvPr id="77" name="Google Shape;221;p15">
                <a:extLst>
                  <a:ext uri="{FF2B5EF4-FFF2-40B4-BE49-F238E27FC236}">
                    <a16:creationId xmlns:a16="http://schemas.microsoft.com/office/drawing/2014/main" id="{EE4EDD33-EF69-180B-43DB-591855663A16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Google Shape;219;p15">
                <a:extLst>
                  <a:ext uri="{FF2B5EF4-FFF2-40B4-BE49-F238E27FC236}">
                    <a16:creationId xmlns:a16="http://schemas.microsoft.com/office/drawing/2014/main" id="{5A2E2713-2713-FB3C-BB43-BA12AC63894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b="1" dirty="0">
                    <a:solidFill>
                      <a:srgbClr val="FF0000"/>
                    </a:solidFill>
                  </a:rPr>
                  <a:t>好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Google Shape;217;p15">
                <a:extLst>
                  <a:ext uri="{FF2B5EF4-FFF2-40B4-BE49-F238E27FC236}">
                    <a16:creationId xmlns:a16="http://schemas.microsoft.com/office/drawing/2014/main" id="{AB68EA28-486B-3C31-CD71-3B8758A12C55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哈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Google Shape;225;p15">
                <a:extLst>
                  <a:ext uri="{FF2B5EF4-FFF2-40B4-BE49-F238E27FC236}">
                    <a16:creationId xmlns:a16="http://schemas.microsoft.com/office/drawing/2014/main" id="{C332AD0F-F7D2-9839-933D-1CC2B100E1A0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界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Google Shape;223;p15">
                <a:extLst>
                  <a:ext uri="{FF2B5EF4-FFF2-40B4-BE49-F238E27FC236}">
                    <a16:creationId xmlns:a16="http://schemas.microsoft.com/office/drawing/2014/main" id="{8210181A-3726-ECAB-D914-06B9691BFFAC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B9A17F0-958D-BD8B-1DAC-FC2D56DD1763}"/>
              </a:ext>
            </a:extLst>
          </p:cNvPr>
          <p:cNvSpPr txBox="1"/>
          <p:nvPr/>
        </p:nvSpPr>
        <p:spPr>
          <a:xfrm>
            <a:off x="602666" y="1163806"/>
            <a:ext cx="10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Training:</a:t>
            </a:r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795537-EA94-C40C-2398-648619C29EA7}"/>
              </a:ext>
            </a:extLst>
          </p:cNvPr>
          <p:cNvSpPr txBox="1"/>
          <p:nvPr/>
        </p:nvSpPr>
        <p:spPr>
          <a:xfrm>
            <a:off x="4788024" y="116207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Inference:</a:t>
            </a:r>
            <a:endParaRPr kumimoji="1" lang="zh-CN" altLang="en-US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51838E3-92C0-2C30-38A7-655611364DA1}"/>
              </a:ext>
            </a:extLst>
          </p:cNvPr>
          <p:cNvCxnSpPr/>
          <p:nvPr/>
        </p:nvCxnSpPr>
        <p:spPr>
          <a:xfrm>
            <a:off x="3851920" y="2715766"/>
            <a:ext cx="108012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21F1B14-278E-B7FD-0557-9BFA29BF92EE}"/>
              </a:ext>
            </a:extLst>
          </p:cNvPr>
          <p:cNvGrpSpPr/>
          <p:nvPr/>
        </p:nvGrpSpPr>
        <p:grpSpPr>
          <a:xfrm>
            <a:off x="0" y="4902614"/>
            <a:ext cx="1667283" cy="276999"/>
            <a:chOff x="0" y="4902614"/>
            <a:chExt cx="1979711" cy="276999"/>
          </a:xfrm>
        </p:grpSpPr>
        <p:cxnSp>
          <p:nvCxnSpPr>
            <p:cNvPr id="106" name="直接连接符 4">
              <a:extLst>
                <a:ext uri="{FF2B5EF4-FFF2-40B4-BE49-F238E27FC236}">
                  <a16:creationId xmlns:a16="http://schemas.microsoft.com/office/drawing/2014/main" id="{E49E0494-3E06-071E-F8DE-13934681635E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EFB8DB3-1216-81DC-6945-4ADC06B0D0C5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Gu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2018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8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6810268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Alleviation: Seq-Level Knowledge Distillation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1667283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Gu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2018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Google Shape;202;p15">
            <a:extLst>
              <a:ext uri="{FF2B5EF4-FFF2-40B4-BE49-F238E27FC236}">
                <a16:creationId xmlns:a16="http://schemas.microsoft.com/office/drawing/2014/main" id="{484BF9D1-D8F3-4AAC-8370-6FB90FCA07AC}"/>
              </a:ext>
            </a:extLst>
          </p:cNvPr>
          <p:cNvSpPr/>
          <p:nvPr/>
        </p:nvSpPr>
        <p:spPr>
          <a:xfrm>
            <a:off x="827584" y="2432843"/>
            <a:ext cx="2799000" cy="537000"/>
          </a:xfrm>
          <a:prstGeom prst="roundRect">
            <a:avLst>
              <a:gd name="adj" fmla="val 16667"/>
            </a:avLst>
          </a:prstGeom>
          <a:solidFill>
            <a:srgbClr val="EEEEEE">
              <a:alpha val="737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Non-Autoregressive Decoding</a:t>
            </a:r>
            <a:endParaRPr dirty="0"/>
          </a:p>
        </p:txBody>
      </p:sp>
      <p:grpSp>
        <p:nvGrpSpPr>
          <p:cNvPr id="40" name="Google Shape;215;p15">
            <a:extLst>
              <a:ext uri="{FF2B5EF4-FFF2-40B4-BE49-F238E27FC236}">
                <a16:creationId xmlns:a16="http://schemas.microsoft.com/office/drawing/2014/main" id="{D4DB9E1B-CE95-CE60-FBAC-9B1C6DD9B28C}"/>
              </a:ext>
            </a:extLst>
          </p:cNvPr>
          <p:cNvGrpSpPr/>
          <p:nvPr/>
        </p:nvGrpSpPr>
        <p:grpSpPr>
          <a:xfrm>
            <a:off x="1107484" y="2260043"/>
            <a:ext cx="2239200" cy="172800"/>
            <a:chOff x="1201516" y="2034750"/>
            <a:chExt cx="2239200" cy="172800"/>
          </a:xfrm>
        </p:grpSpPr>
        <p:cxnSp>
          <p:nvCxnSpPr>
            <p:cNvPr id="59" name="Google Shape;216;p15">
              <a:extLst>
                <a:ext uri="{FF2B5EF4-FFF2-40B4-BE49-F238E27FC236}">
                  <a16:creationId xmlns:a16="http://schemas.microsoft.com/office/drawing/2014/main" id="{9FD58C3E-5D8F-0854-98E2-25D482AE2A12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12015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60" name="Google Shape;218;p15">
              <a:extLst>
                <a:ext uri="{FF2B5EF4-FFF2-40B4-BE49-F238E27FC236}">
                  <a16:creationId xmlns:a16="http://schemas.microsoft.com/office/drawing/2014/main" id="{F163539C-97C3-0354-2CF9-64DB8B04B869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17613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61" name="Google Shape;220;p15">
              <a:extLst>
                <a:ext uri="{FF2B5EF4-FFF2-40B4-BE49-F238E27FC236}">
                  <a16:creationId xmlns:a16="http://schemas.microsoft.com/office/drawing/2014/main" id="{A25FFC73-12A8-4034-E895-001729A9D144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23211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62" name="Google Shape;222;p15">
              <a:extLst>
                <a:ext uri="{FF2B5EF4-FFF2-40B4-BE49-F238E27FC236}">
                  <a16:creationId xmlns:a16="http://schemas.microsoft.com/office/drawing/2014/main" id="{D0119D4D-B2C4-C742-7DC1-DCD3C06B6C5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28809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63" name="Google Shape;224;p15">
              <a:extLst>
                <a:ext uri="{FF2B5EF4-FFF2-40B4-BE49-F238E27FC236}">
                  <a16:creationId xmlns:a16="http://schemas.microsoft.com/office/drawing/2014/main" id="{1151047D-E9A5-89C5-62D8-C19B01BD873A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34407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41" name="Google Shape;270;p15">
            <a:extLst>
              <a:ext uri="{FF2B5EF4-FFF2-40B4-BE49-F238E27FC236}">
                <a16:creationId xmlns:a16="http://schemas.microsoft.com/office/drawing/2014/main" id="{47DA0172-65AB-FF0E-FB93-5E1AEF9649D5}"/>
              </a:ext>
            </a:extLst>
          </p:cNvPr>
          <p:cNvGrpSpPr/>
          <p:nvPr/>
        </p:nvGrpSpPr>
        <p:grpSpPr>
          <a:xfrm>
            <a:off x="827584" y="2121443"/>
            <a:ext cx="2799000" cy="138600"/>
            <a:chOff x="818625" y="2639250"/>
            <a:chExt cx="2799000" cy="138600"/>
          </a:xfrm>
        </p:grpSpPr>
        <p:sp>
          <p:nvSpPr>
            <p:cNvPr id="54" name="Google Shape;221;p15">
              <a:extLst>
                <a:ext uri="{FF2B5EF4-FFF2-40B4-BE49-F238E27FC236}">
                  <a16:creationId xmlns:a16="http://schemas.microsoft.com/office/drawing/2014/main" id="{CC741AC9-0E01-421B-098A-7E545398F7CC}"/>
                </a:ext>
              </a:extLst>
            </p:cNvPr>
            <p:cNvSpPr txBox="1"/>
            <p:nvPr/>
          </p:nvSpPr>
          <p:spPr>
            <a:xfrm>
              <a:off x="19382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900" dirty="0">
                  <a:solidFill>
                    <a:schemeClr val="tx1"/>
                  </a:solidFill>
                </a:rPr>
                <a:t>，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Google Shape;219;p15">
              <a:extLst>
                <a:ext uri="{FF2B5EF4-FFF2-40B4-BE49-F238E27FC236}">
                  <a16:creationId xmlns:a16="http://schemas.microsoft.com/office/drawing/2014/main" id="{D4732C0D-F852-4DF3-6DE3-EBFF4481E45D}"/>
                </a:ext>
              </a:extLst>
            </p:cNvPr>
            <p:cNvSpPr txBox="1"/>
            <p:nvPr/>
          </p:nvSpPr>
          <p:spPr>
            <a:xfrm>
              <a:off x="13784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好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Google Shape;217;p15">
              <a:extLst>
                <a:ext uri="{FF2B5EF4-FFF2-40B4-BE49-F238E27FC236}">
                  <a16:creationId xmlns:a16="http://schemas.microsoft.com/office/drawing/2014/main" id="{CF53CED1-CEA5-5E87-F55E-7A4AB21D28AA}"/>
                </a:ext>
              </a:extLst>
            </p:cNvPr>
            <p:cNvSpPr txBox="1"/>
            <p:nvPr/>
          </p:nvSpPr>
          <p:spPr>
            <a:xfrm>
              <a:off x="8186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你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Google Shape;225;p15">
              <a:extLst>
                <a:ext uri="{FF2B5EF4-FFF2-40B4-BE49-F238E27FC236}">
                  <a16:creationId xmlns:a16="http://schemas.microsoft.com/office/drawing/2014/main" id="{3CD2312D-1EB0-82D1-78A6-EAF7CF4B965A}"/>
                </a:ext>
              </a:extLst>
            </p:cNvPr>
            <p:cNvSpPr txBox="1"/>
            <p:nvPr/>
          </p:nvSpPr>
          <p:spPr>
            <a:xfrm>
              <a:off x="30578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界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Google Shape;223;p15">
              <a:extLst>
                <a:ext uri="{FF2B5EF4-FFF2-40B4-BE49-F238E27FC236}">
                  <a16:creationId xmlns:a16="http://schemas.microsoft.com/office/drawing/2014/main" id="{BDE673AB-2498-D8C1-BE7D-3A80D898A573}"/>
                </a:ext>
              </a:extLst>
            </p:cNvPr>
            <p:cNvSpPr txBox="1"/>
            <p:nvPr/>
          </p:nvSpPr>
          <p:spPr>
            <a:xfrm>
              <a:off x="24980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900" dirty="0">
                  <a:solidFill>
                    <a:schemeClr val="tx1"/>
                  </a:solidFill>
                </a:rPr>
                <a:t>世</a:t>
              </a:r>
              <a:endParaRPr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oogle Shape;215;p15">
            <a:extLst>
              <a:ext uri="{FF2B5EF4-FFF2-40B4-BE49-F238E27FC236}">
                <a16:creationId xmlns:a16="http://schemas.microsoft.com/office/drawing/2014/main" id="{E67E4441-2BA1-E7C9-2B0E-6F72AE81C474}"/>
              </a:ext>
            </a:extLst>
          </p:cNvPr>
          <p:cNvGrpSpPr/>
          <p:nvPr/>
        </p:nvGrpSpPr>
        <p:grpSpPr>
          <a:xfrm>
            <a:off x="1107484" y="2969843"/>
            <a:ext cx="2239200" cy="172800"/>
            <a:chOff x="1201516" y="2034750"/>
            <a:chExt cx="2239200" cy="172800"/>
          </a:xfrm>
        </p:grpSpPr>
        <p:cxnSp>
          <p:nvCxnSpPr>
            <p:cNvPr id="49" name="Google Shape;216;p15">
              <a:extLst>
                <a:ext uri="{FF2B5EF4-FFF2-40B4-BE49-F238E27FC236}">
                  <a16:creationId xmlns:a16="http://schemas.microsoft.com/office/drawing/2014/main" id="{9A29077C-7CC0-4A03-92FB-DE8126C42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5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0" name="Google Shape;218;p15">
              <a:extLst>
                <a:ext uri="{FF2B5EF4-FFF2-40B4-BE49-F238E27FC236}">
                  <a16:creationId xmlns:a16="http://schemas.microsoft.com/office/drawing/2014/main" id="{0A3E1FDF-89C6-0118-95C6-D426F87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3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1" name="Google Shape;220;p15">
              <a:extLst>
                <a:ext uri="{FF2B5EF4-FFF2-40B4-BE49-F238E27FC236}">
                  <a16:creationId xmlns:a16="http://schemas.microsoft.com/office/drawing/2014/main" id="{938F762F-C0DC-1877-66A8-6F27BDE6D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2" name="Google Shape;222;p15">
              <a:extLst>
                <a:ext uri="{FF2B5EF4-FFF2-40B4-BE49-F238E27FC236}">
                  <a16:creationId xmlns:a16="http://schemas.microsoft.com/office/drawing/2014/main" id="{1C7C1B91-00F7-EB2E-CF7A-BA17927EA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09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53" name="Google Shape;224;p15">
              <a:extLst>
                <a:ext uri="{FF2B5EF4-FFF2-40B4-BE49-F238E27FC236}">
                  <a16:creationId xmlns:a16="http://schemas.microsoft.com/office/drawing/2014/main" id="{DF055D8A-2809-9055-C89B-E27C25647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7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43" name="Google Shape;270;p15">
            <a:extLst>
              <a:ext uri="{FF2B5EF4-FFF2-40B4-BE49-F238E27FC236}">
                <a16:creationId xmlns:a16="http://schemas.microsoft.com/office/drawing/2014/main" id="{5DDB68C3-9267-E9FA-B1CF-CC196F873204}"/>
              </a:ext>
            </a:extLst>
          </p:cNvPr>
          <p:cNvGrpSpPr/>
          <p:nvPr/>
        </p:nvGrpSpPr>
        <p:grpSpPr>
          <a:xfrm>
            <a:off x="827584" y="3142643"/>
            <a:ext cx="2799000" cy="138600"/>
            <a:chOff x="818625" y="2639250"/>
            <a:chExt cx="2799000" cy="138600"/>
          </a:xfrm>
        </p:grpSpPr>
        <p:sp>
          <p:nvSpPr>
            <p:cNvPr id="44" name="Google Shape;221;p15">
              <a:extLst>
                <a:ext uri="{FF2B5EF4-FFF2-40B4-BE49-F238E27FC236}">
                  <a16:creationId xmlns:a16="http://schemas.microsoft.com/office/drawing/2014/main" id="{DE7A75CE-3700-457B-6D36-E17BBF25F084}"/>
                </a:ext>
              </a:extLst>
            </p:cNvPr>
            <p:cNvSpPr txBox="1"/>
            <p:nvPr/>
          </p:nvSpPr>
          <p:spPr>
            <a:xfrm>
              <a:off x="19382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,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Google Shape;219;p15">
              <a:extLst>
                <a:ext uri="{FF2B5EF4-FFF2-40B4-BE49-F238E27FC236}">
                  <a16:creationId xmlns:a16="http://schemas.microsoft.com/office/drawing/2014/main" id="{0910C105-E5D3-14BF-7AEF-004A0D1469FB}"/>
                </a:ext>
              </a:extLst>
            </p:cNvPr>
            <p:cNvSpPr txBox="1"/>
            <p:nvPr/>
          </p:nvSpPr>
          <p:spPr>
            <a:xfrm>
              <a:off x="13784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hello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Google Shape;217;p15">
              <a:extLst>
                <a:ext uri="{FF2B5EF4-FFF2-40B4-BE49-F238E27FC236}">
                  <a16:creationId xmlns:a16="http://schemas.microsoft.com/office/drawing/2014/main" id="{548B5D07-FB0C-41EC-35F5-81DBD91740E7}"/>
                </a:ext>
              </a:extLst>
            </p:cNvPr>
            <p:cNvSpPr txBox="1"/>
            <p:nvPr/>
          </p:nvSpPr>
          <p:spPr>
            <a:xfrm>
              <a:off x="8186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[BOS]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Google Shape;225;p15">
              <a:extLst>
                <a:ext uri="{FF2B5EF4-FFF2-40B4-BE49-F238E27FC236}">
                  <a16:creationId xmlns:a16="http://schemas.microsoft.com/office/drawing/2014/main" id="{09DAE5FB-F13F-CCBF-5C49-514615CE526C}"/>
                </a:ext>
              </a:extLst>
            </p:cNvPr>
            <p:cNvSpPr txBox="1"/>
            <p:nvPr/>
          </p:nvSpPr>
          <p:spPr>
            <a:xfrm>
              <a:off x="30578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.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Google Shape;223;p15">
              <a:extLst>
                <a:ext uri="{FF2B5EF4-FFF2-40B4-BE49-F238E27FC236}">
                  <a16:creationId xmlns:a16="http://schemas.microsoft.com/office/drawing/2014/main" id="{A7B95620-D13F-3BCE-72C6-328282791462}"/>
                </a:ext>
              </a:extLst>
            </p:cNvPr>
            <p:cNvSpPr txBox="1"/>
            <p:nvPr/>
          </p:nvSpPr>
          <p:spPr>
            <a:xfrm>
              <a:off x="24980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wolrd</a:t>
              </a:r>
              <a:endParaRPr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Google Shape;202;p15">
            <a:extLst>
              <a:ext uri="{FF2B5EF4-FFF2-40B4-BE49-F238E27FC236}">
                <a16:creationId xmlns:a16="http://schemas.microsoft.com/office/drawing/2014/main" id="{187ED0D7-DCC8-B0F2-3870-3C83C8F9B508}"/>
              </a:ext>
            </a:extLst>
          </p:cNvPr>
          <p:cNvSpPr/>
          <p:nvPr/>
        </p:nvSpPr>
        <p:spPr>
          <a:xfrm>
            <a:off x="5237518" y="2432843"/>
            <a:ext cx="2799000" cy="537000"/>
          </a:xfrm>
          <a:prstGeom prst="roundRect">
            <a:avLst>
              <a:gd name="adj" fmla="val 16667"/>
            </a:avLst>
          </a:prstGeom>
          <a:solidFill>
            <a:srgbClr val="EEEEEE">
              <a:alpha val="737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Non-Autoregressive Decoding</a:t>
            </a:r>
            <a:endParaRPr dirty="0"/>
          </a:p>
        </p:txBody>
      </p:sp>
      <p:grpSp>
        <p:nvGrpSpPr>
          <p:cNvPr id="72" name="Google Shape;215;p15">
            <a:extLst>
              <a:ext uri="{FF2B5EF4-FFF2-40B4-BE49-F238E27FC236}">
                <a16:creationId xmlns:a16="http://schemas.microsoft.com/office/drawing/2014/main" id="{2C51DEB6-5C73-2F39-B66B-7B1B39F0932E}"/>
              </a:ext>
            </a:extLst>
          </p:cNvPr>
          <p:cNvGrpSpPr/>
          <p:nvPr/>
        </p:nvGrpSpPr>
        <p:grpSpPr>
          <a:xfrm>
            <a:off x="5517418" y="2260043"/>
            <a:ext cx="2239200" cy="172800"/>
            <a:chOff x="1201516" y="2034750"/>
            <a:chExt cx="2239200" cy="172800"/>
          </a:xfrm>
        </p:grpSpPr>
        <p:cxnSp>
          <p:nvCxnSpPr>
            <p:cNvPr id="97" name="Google Shape;216;p15">
              <a:extLst>
                <a:ext uri="{FF2B5EF4-FFF2-40B4-BE49-F238E27FC236}">
                  <a16:creationId xmlns:a16="http://schemas.microsoft.com/office/drawing/2014/main" id="{06EFC1C4-BCC9-DDCF-B5F5-F2AC6022F426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12015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98" name="Google Shape;218;p15">
              <a:extLst>
                <a:ext uri="{FF2B5EF4-FFF2-40B4-BE49-F238E27FC236}">
                  <a16:creationId xmlns:a16="http://schemas.microsoft.com/office/drawing/2014/main" id="{9DD33939-7645-8331-1D71-7DE51A574E70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 flipV="1">
              <a:off x="17613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99" name="Google Shape;220;p15">
              <a:extLst>
                <a:ext uri="{FF2B5EF4-FFF2-40B4-BE49-F238E27FC236}">
                  <a16:creationId xmlns:a16="http://schemas.microsoft.com/office/drawing/2014/main" id="{0468307C-7570-F068-EFAB-CDB0D33BBE0B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23211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100" name="Google Shape;222;p15">
              <a:extLst>
                <a:ext uri="{FF2B5EF4-FFF2-40B4-BE49-F238E27FC236}">
                  <a16:creationId xmlns:a16="http://schemas.microsoft.com/office/drawing/2014/main" id="{691A3833-E1A9-A16E-64E6-91FDDC1CF84E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28809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101" name="Google Shape;224;p15">
              <a:extLst>
                <a:ext uri="{FF2B5EF4-FFF2-40B4-BE49-F238E27FC236}">
                  <a16:creationId xmlns:a16="http://schemas.microsoft.com/office/drawing/2014/main" id="{AC1D9206-A2E4-C7AD-6ACF-043A3D9C555D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34407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73" name="Google Shape;270;p15">
            <a:extLst>
              <a:ext uri="{FF2B5EF4-FFF2-40B4-BE49-F238E27FC236}">
                <a16:creationId xmlns:a16="http://schemas.microsoft.com/office/drawing/2014/main" id="{D4308F4D-9923-5FE4-F9D6-CCFB6F7FE322}"/>
              </a:ext>
            </a:extLst>
          </p:cNvPr>
          <p:cNvGrpSpPr/>
          <p:nvPr/>
        </p:nvGrpSpPr>
        <p:grpSpPr>
          <a:xfrm>
            <a:off x="5237518" y="2121443"/>
            <a:ext cx="2799000" cy="138600"/>
            <a:chOff x="818625" y="2639250"/>
            <a:chExt cx="2799000" cy="138600"/>
          </a:xfrm>
        </p:grpSpPr>
        <p:sp>
          <p:nvSpPr>
            <p:cNvPr id="92" name="Google Shape;221;p15">
              <a:extLst>
                <a:ext uri="{FF2B5EF4-FFF2-40B4-BE49-F238E27FC236}">
                  <a16:creationId xmlns:a16="http://schemas.microsoft.com/office/drawing/2014/main" id="{BFAAA646-8876-553F-6CBC-7FFF0B5E518A}"/>
                </a:ext>
              </a:extLst>
            </p:cNvPr>
            <p:cNvSpPr txBox="1"/>
            <p:nvPr/>
          </p:nvSpPr>
          <p:spPr>
            <a:xfrm>
              <a:off x="19382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900" dirty="0">
                  <a:solidFill>
                    <a:schemeClr val="tx1"/>
                  </a:solidFill>
                </a:rPr>
                <a:t>，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Google Shape;219;p15">
              <a:extLst>
                <a:ext uri="{FF2B5EF4-FFF2-40B4-BE49-F238E27FC236}">
                  <a16:creationId xmlns:a16="http://schemas.microsoft.com/office/drawing/2014/main" id="{7618C56A-3222-096F-D5EB-0EAE7A75D1DC}"/>
                </a:ext>
              </a:extLst>
            </p:cNvPr>
            <p:cNvSpPr txBox="1"/>
            <p:nvPr/>
          </p:nvSpPr>
          <p:spPr>
            <a:xfrm>
              <a:off x="13784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 err="1">
                  <a:solidFill>
                    <a:srgbClr val="FF0000"/>
                  </a:solidFill>
                </a:rPr>
                <a:t>好</a:t>
              </a:r>
              <a:endParaRPr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Google Shape;217;p15">
              <a:extLst>
                <a:ext uri="{FF2B5EF4-FFF2-40B4-BE49-F238E27FC236}">
                  <a16:creationId xmlns:a16="http://schemas.microsoft.com/office/drawing/2014/main" id="{F981C48B-E9E1-A2F5-27CE-1293B1ACD595}"/>
                </a:ext>
              </a:extLst>
            </p:cNvPr>
            <p:cNvSpPr txBox="1"/>
            <p:nvPr/>
          </p:nvSpPr>
          <p:spPr>
            <a:xfrm>
              <a:off x="8186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 err="1">
                  <a:solidFill>
                    <a:srgbClr val="FF0000"/>
                  </a:solidFill>
                </a:rPr>
                <a:t>你</a:t>
              </a:r>
              <a:endParaRPr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Google Shape;225;p15">
              <a:extLst>
                <a:ext uri="{FF2B5EF4-FFF2-40B4-BE49-F238E27FC236}">
                  <a16:creationId xmlns:a16="http://schemas.microsoft.com/office/drawing/2014/main" id="{E47CB625-E761-6DA5-8C52-F9BE32181274}"/>
                </a:ext>
              </a:extLst>
            </p:cNvPr>
            <p:cNvSpPr txBox="1"/>
            <p:nvPr/>
          </p:nvSpPr>
          <p:spPr>
            <a:xfrm>
              <a:off x="30578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界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Google Shape;223;p15">
              <a:extLst>
                <a:ext uri="{FF2B5EF4-FFF2-40B4-BE49-F238E27FC236}">
                  <a16:creationId xmlns:a16="http://schemas.microsoft.com/office/drawing/2014/main" id="{EDF4437D-6681-C68A-50A5-55E118D323D5}"/>
                </a:ext>
              </a:extLst>
            </p:cNvPr>
            <p:cNvSpPr txBox="1"/>
            <p:nvPr/>
          </p:nvSpPr>
          <p:spPr>
            <a:xfrm>
              <a:off x="24980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900" dirty="0">
                  <a:solidFill>
                    <a:schemeClr val="tx1"/>
                  </a:solidFill>
                </a:rPr>
                <a:t>世</a:t>
              </a:r>
              <a:endParaRPr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oogle Shape;215;p15">
            <a:extLst>
              <a:ext uri="{FF2B5EF4-FFF2-40B4-BE49-F238E27FC236}">
                <a16:creationId xmlns:a16="http://schemas.microsoft.com/office/drawing/2014/main" id="{D34EE14A-5D70-A4D0-1B41-83FAEB9E77C6}"/>
              </a:ext>
            </a:extLst>
          </p:cNvPr>
          <p:cNvGrpSpPr/>
          <p:nvPr/>
        </p:nvGrpSpPr>
        <p:grpSpPr>
          <a:xfrm>
            <a:off x="5517418" y="2969843"/>
            <a:ext cx="2239200" cy="172800"/>
            <a:chOff x="1201516" y="2034750"/>
            <a:chExt cx="2239200" cy="172800"/>
          </a:xfrm>
        </p:grpSpPr>
        <p:cxnSp>
          <p:nvCxnSpPr>
            <p:cNvPr id="87" name="Google Shape;216;p15">
              <a:extLst>
                <a:ext uri="{FF2B5EF4-FFF2-40B4-BE49-F238E27FC236}">
                  <a16:creationId xmlns:a16="http://schemas.microsoft.com/office/drawing/2014/main" id="{9654EE0C-7811-7927-286D-FFAA00DE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5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88" name="Google Shape;218;p15">
              <a:extLst>
                <a:ext uri="{FF2B5EF4-FFF2-40B4-BE49-F238E27FC236}">
                  <a16:creationId xmlns:a16="http://schemas.microsoft.com/office/drawing/2014/main" id="{0256AE68-0293-EF12-0832-E5BA4E00E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3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89" name="Google Shape;220;p15">
              <a:extLst>
                <a:ext uri="{FF2B5EF4-FFF2-40B4-BE49-F238E27FC236}">
                  <a16:creationId xmlns:a16="http://schemas.microsoft.com/office/drawing/2014/main" id="{4A410692-6CB2-0F87-FABB-070DCF146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90" name="Google Shape;222;p15">
              <a:extLst>
                <a:ext uri="{FF2B5EF4-FFF2-40B4-BE49-F238E27FC236}">
                  <a16:creationId xmlns:a16="http://schemas.microsoft.com/office/drawing/2014/main" id="{FEBFB854-F147-0698-B0DB-2CD9CDFA1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09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cxnSp>
          <p:nvCxnSpPr>
            <p:cNvPr id="91" name="Google Shape;224;p15">
              <a:extLst>
                <a:ext uri="{FF2B5EF4-FFF2-40B4-BE49-F238E27FC236}">
                  <a16:creationId xmlns:a16="http://schemas.microsoft.com/office/drawing/2014/main" id="{289CE5D4-FCB4-5942-A5FB-432691FC9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716" y="2034750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</p:grpSp>
      <p:grpSp>
        <p:nvGrpSpPr>
          <p:cNvPr id="75" name="Google Shape;270;p15">
            <a:extLst>
              <a:ext uri="{FF2B5EF4-FFF2-40B4-BE49-F238E27FC236}">
                <a16:creationId xmlns:a16="http://schemas.microsoft.com/office/drawing/2014/main" id="{500CA123-7987-DA61-C09C-138D9E9270F2}"/>
              </a:ext>
            </a:extLst>
          </p:cNvPr>
          <p:cNvGrpSpPr/>
          <p:nvPr/>
        </p:nvGrpSpPr>
        <p:grpSpPr>
          <a:xfrm>
            <a:off x="5237518" y="3142643"/>
            <a:ext cx="2799000" cy="138600"/>
            <a:chOff x="818625" y="2639250"/>
            <a:chExt cx="2799000" cy="138600"/>
          </a:xfrm>
        </p:grpSpPr>
        <p:sp>
          <p:nvSpPr>
            <p:cNvPr id="82" name="Google Shape;221;p15">
              <a:extLst>
                <a:ext uri="{FF2B5EF4-FFF2-40B4-BE49-F238E27FC236}">
                  <a16:creationId xmlns:a16="http://schemas.microsoft.com/office/drawing/2014/main" id="{7EEDDD01-75A3-5522-7644-8E563ACA6078}"/>
                </a:ext>
              </a:extLst>
            </p:cNvPr>
            <p:cNvSpPr txBox="1"/>
            <p:nvPr/>
          </p:nvSpPr>
          <p:spPr>
            <a:xfrm>
              <a:off x="19382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,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Google Shape;219;p15">
              <a:extLst>
                <a:ext uri="{FF2B5EF4-FFF2-40B4-BE49-F238E27FC236}">
                  <a16:creationId xmlns:a16="http://schemas.microsoft.com/office/drawing/2014/main" id="{83D61643-2D55-CC0C-D2C8-6020E0B1F428}"/>
                </a:ext>
              </a:extLst>
            </p:cNvPr>
            <p:cNvSpPr txBox="1"/>
            <p:nvPr/>
          </p:nvSpPr>
          <p:spPr>
            <a:xfrm>
              <a:off x="13784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hello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Google Shape;217;p15">
              <a:extLst>
                <a:ext uri="{FF2B5EF4-FFF2-40B4-BE49-F238E27FC236}">
                  <a16:creationId xmlns:a16="http://schemas.microsoft.com/office/drawing/2014/main" id="{EA562651-D234-8A31-F9F8-28C5A178FD21}"/>
                </a:ext>
              </a:extLst>
            </p:cNvPr>
            <p:cNvSpPr txBox="1"/>
            <p:nvPr/>
          </p:nvSpPr>
          <p:spPr>
            <a:xfrm>
              <a:off x="8186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[BOS]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Google Shape;225;p15">
              <a:extLst>
                <a:ext uri="{FF2B5EF4-FFF2-40B4-BE49-F238E27FC236}">
                  <a16:creationId xmlns:a16="http://schemas.microsoft.com/office/drawing/2014/main" id="{C2941263-E158-81B4-199D-F319FACDF208}"/>
                </a:ext>
              </a:extLst>
            </p:cNvPr>
            <p:cNvSpPr txBox="1"/>
            <p:nvPr/>
          </p:nvSpPr>
          <p:spPr>
            <a:xfrm>
              <a:off x="30578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.</a:t>
              </a:r>
              <a:endParaRPr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Google Shape;223;p15">
              <a:extLst>
                <a:ext uri="{FF2B5EF4-FFF2-40B4-BE49-F238E27FC236}">
                  <a16:creationId xmlns:a16="http://schemas.microsoft.com/office/drawing/2014/main" id="{9018A5EE-D864-F73B-9766-948307A97C93}"/>
                </a:ext>
              </a:extLst>
            </p:cNvPr>
            <p:cNvSpPr txBox="1"/>
            <p:nvPr/>
          </p:nvSpPr>
          <p:spPr>
            <a:xfrm>
              <a:off x="2498025" y="2639250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 err="1">
                  <a:solidFill>
                    <a:schemeClr val="tx1"/>
                  </a:solidFill>
                </a:rPr>
                <a:t>wolrd</a:t>
              </a:r>
              <a:endParaRPr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B9A17F0-958D-BD8B-1DAC-FC2D56DD1763}"/>
              </a:ext>
            </a:extLst>
          </p:cNvPr>
          <p:cNvSpPr txBox="1"/>
          <p:nvPr/>
        </p:nvSpPr>
        <p:spPr>
          <a:xfrm>
            <a:off x="602666" y="1163806"/>
            <a:ext cx="327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Training with the distilled data:</a:t>
            </a:r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5795537-EA94-C40C-2398-648619C29EA7}"/>
              </a:ext>
            </a:extLst>
          </p:cNvPr>
          <p:cNvSpPr txBox="1"/>
          <p:nvPr/>
        </p:nvSpPr>
        <p:spPr>
          <a:xfrm>
            <a:off x="4788024" y="116207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Inference:</a:t>
            </a:r>
            <a:endParaRPr kumimoji="1" lang="zh-CN" altLang="en-US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3668C755-E522-C5C3-AB30-2B4FEE16DFA2}"/>
              </a:ext>
            </a:extLst>
          </p:cNvPr>
          <p:cNvCxnSpPr/>
          <p:nvPr/>
        </p:nvCxnSpPr>
        <p:spPr>
          <a:xfrm>
            <a:off x="3851920" y="2715766"/>
            <a:ext cx="108012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2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NAT w/ Fertility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320248-0DAF-B234-AAE5-AF1C9ACFF2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2" y="1577036"/>
            <a:ext cx="7945036" cy="1989427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2E0691-EF56-717E-CF5C-006DCF3CECEB}"/>
              </a:ext>
            </a:extLst>
          </p:cNvPr>
          <p:cNvGrpSpPr/>
          <p:nvPr/>
        </p:nvGrpSpPr>
        <p:grpSpPr>
          <a:xfrm>
            <a:off x="0" y="4902614"/>
            <a:ext cx="1667283" cy="276999"/>
            <a:chOff x="0" y="4902614"/>
            <a:chExt cx="1979711" cy="276999"/>
          </a:xfrm>
        </p:grpSpPr>
        <p:cxnSp>
          <p:nvCxnSpPr>
            <p:cNvPr id="12" name="直接连接符 4">
              <a:extLst>
                <a:ext uri="{FF2B5EF4-FFF2-40B4-BE49-F238E27FC236}">
                  <a16:creationId xmlns:a16="http://schemas.microsoft.com/office/drawing/2014/main" id="{BF1D39D9-B4E9-39D0-EB1F-1DCBB636819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A5FD811-12AF-70EF-7FBC-ED2A3CA42D06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Gu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ICLR 2018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CA7AD-66D8-4A21-8970-F64B2E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4044B5B9-3030-43A0-A288-F5A7209F23E9}"/>
              </a:ext>
            </a:extLst>
          </p:cNvPr>
          <p:cNvSpPr txBox="1">
            <a:spLocks/>
          </p:cNvSpPr>
          <p:nvPr/>
        </p:nvSpPr>
        <p:spPr>
          <a:xfrm>
            <a:off x="1074100" y="177742"/>
            <a:ext cx="4506012" cy="653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Background: Mask Predict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0DA05-6A4B-2846-8F9D-9E6AAF7A4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 b="697"/>
          <a:stretch/>
        </p:blipFill>
        <p:spPr bwMode="auto">
          <a:xfrm>
            <a:off x="404799" y="225499"/>
            <a:ext cx="623319" cy="5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4A2805-E69C-470B-78A6-7EA74E877746}"/>
              </a:ext>
            </a:extLst>
          </p:cNvPr>
          <p:cNvGrpSpPr/>
          <p:nvPr/>
        </p:nvGrpSpPr>
        <p:grpSpPr>
          <a:xfrm>
            <a:off x="0" y="4902614"/>
            <a:ext cx="2699792" cy="276999"/>
            <a:chOff x="0" y="4902614"/>
            <a:chExt cx="1979711" cy="276999"/>
          </a:xfrm>
        </p:grpSpPr>
        <p:cxnSp>
          <p:nvCxnSpPr>
            <p:cNvPr id="9" name="直接连接符 4">
              <a:extLst>
                <a:ext uri="{FF2B5EF4-FFF2-40B4-BE49-F238E27FC236}">
                  <a16:creationId xmlns:a16="http://schemas.microsoft.com/office/drawing/2014/main" id="{7A77B541-1384-9FC9-CE93-BB4CA176E4DA}"/>
                </a:ext>
              </a:extLst>
            </p:cNvPr>
            <p:cNvCxnSpPr>
              <a:cxnSpLocks/>
            </p:cNvCxnSpPr>
            <p:nvPr/>
          </p:nvCxnSpPr>
          <p:spPr>
            <a:xfrm>
              <a:off x="44336" y="4902614"/>
              <a:ext cx="1791360" cy="1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8E1F09-E548-3917-A7C5-CC3471907BA3}"/>
                </a:ext>
              </a:extLst>
            </p:cNvPr>
            <p:cNvSpPr txBox="1"/>
            <p:nvPr/>
          </p:nvSpPr>
          <p:spPr>
            <a:xfrm>
              <a:off x="0" y="4902614"/>
              <a:ext cx="197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Ghazvininejad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et.al.</a:t>
              </a:r>
              <a:r>
                <a:rPr kumimoji="1" lang="en-US" altLang="zh-CN" sz="1200" dirty="0"/>
                <a:t>,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/>
                <a:t>EMNLP 2019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B888945-27E0-E4EB-F05C-8383226D498E}"/>
              </a:ext>
            </a:extLst>
          </p:cNvPr>
          <p:cNvGrpSpPr/>
          <p:nvPr/>
        </p:nvGrpSpPr>
        <p:grpSpPr>
          <a:xfrm>
            <a:off x="827584" y="1438105"/>
            <a:ext cx="7208934" cy="1378059"/>
            <a:chOff x="827584" y="1903184"/>
            <a:chExt cx="7208934" cy="1378059"/>
          </a:xfrm>
        </p:grpSpPr>
        <p:sp>
          <p:nvSpPr>
            <p:cNvPr id="11" name="Google Shape;202;p15">
              <a:extLst>
                <a:ext uri="{FF2B5EF4-FFF2-40B4-BE49-F238E27FC236}">
                  <a16:creationId xmlns:a16="http://schemas.microsoft.com/office/drawing/2014/main" id="{CAE9ED76-8092-5323-0431-F235668ED7CD}"/>
                </a:ext>
              </a:extLst>
            </p:cNvPr>
            <p:cNvSpPr/>
            <p:nvPr/>
          </p:nvSpPr>
          <p:spPr>
            <a:xfrm>
              <a:off x="827584" y="2432843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Encoder</a:t>
              </a:r>
              <a:endParaRPr dirty="0"/>
            </a:p>
          </p:txBody>
        </p:sp>
        <p:cxnSp>
          <p:nvCxnSpPr>
            <p:cNvPr id="13" name="Google Shape;216;p15">
              <a:extLst>
                <a:ext uri="{FF2B5EF4-FFF2-40B4-BE49-F238E27FC236}">
                  <a16:creationId xmlns:a16="http://schemas.microsoft.com/office/drawing/2014/main" id="{8882A094-2025-EAB9-64F3-46BA30DC3DDF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107484" y="2260043"/>
              <a:ext cx="0" cy="17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sm" len="sm"/>
            </a:ln>
          </p:spPr>
        </p:cxnSp>
        <p:sp>
          <p:nvSpPr>
            <p:cNvPr id="21" name="Google Shape;217;p15">
              <a:extLst>
                <a:ext uri="{FF2B5EF4-FFF2-40B4-BE49-F238E27FC236}">
                  <a16:creationId xmlns:a16="http://schemas.microsoft.com/office/drawing/2014/main" id="{303375F7-562D-1A01-EBBF-B4CA3FEFF4ED}"/>
                </a:ext>
              </a:extLst>
            </p:cNvPr>
            <p:cNvSpPr txBox="1"/>
            <p:nvPr/>
          </p:nvSpPr>
          <p:spPr>
            <a:xfrm>
              <a:off x="827584" y="2121443"/>
              <a:ext cx="559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tx1"/>
                  </a:solidFill>
                </a:rPr>
                <a:t>[length]</a:t>
              </a:r>
              <a:endParaRPr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oogle Shape;215;p15">
              <a:extLst>
                <a:ext uri="{FF2B5EF4-FFF2-40B4-BE49-F238E27FC236}">
                  <a16:creationId xmlns:a16="http://schemas.microsoft.com/office/drawing/2014/main" id="{3412F205-0ED0-2EC9-1797-24CDCCE7E491}"/>
                </a:ext>
              </a:extLst>
            </p:cNvPr>
            <p:cNvGrpSpPr/>
            <p:nvPr/>
          </p:nvGrpSpPr>
          <p:grpSpPr>
            <a:xfrm>
              <a:off x="1107484" y="2969843"/>
              <a:ext cx="2239200" cy="172800"/>
              <a:chOff x="1201516" y="2034750"/>
              <a:chExt cx="2239200" cy="172800"/>
            </a:xfrm>
          </p:grpSpPr>
          <p:cxnSp>
            <p:nvCxnSpPr>
              <p:cNvPr id="25" name="Google Shape;216;p15">
                <a:extLst>
                  <a:ext uri="{FF2B5EF4-FFF2-40B4-BE49-F238E27FC236}">
                    <a16:creationId xmlns:a16="http://schemas.microsoft.com/office/drawing/2014/main" id="{09B02F5C-276D-1454-CB49-62357CB11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6" name="Google Shape;218;p15">
                <a:extLst>
                  <a:ext uri="{FF2B5EF4-FFF2-40B4-BE49-F238E27FC236}">
                    <a16:creationId xmlns:a16="http://schemas.microsoft.com/office/drawing/2014/main" id="{33F7976A-E8AA-6371-840F-58B17DBDD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7" name="Google Shape;220;p15">
                <a:extLst>
                  <a:ext uri="{FF2B5EF4-FFF2-40B4-BE49-F238E27FC236}">
                    <a16:creationId xmlns:a16="http://schemas.microsoft.com/office/drawing/2014/main" id="{4104ABAE-6C6E-D9BC-9D33-01A4089A4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8" name="Google Shape;222;p15">
                <a:extLst>
                  <a:ext uri="{FF2B5EF4-FFF2-40B4-BE49-F238E27FC236}">
                    <a16:creationId xmlns:a16="http://schemas.microsoft.com/office/drawing/2014/main" id="{4FE53800-382E-4EA9-E41A-CA6DF9E3B9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29" name="Google Shape;224;p15">
                <a:extLst>
                  <a:ext uri="{FF2B5EF4-FFF2-40B4-BE49-F238E27FC236}">
                    <a16:creationId xmlns:a16="http://schemas.microsoft.com/office/drawing/2014/main" id="{9F611AA0-D83A-7742-B58B-97E669011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30" name="Google Shape;270;p15">
              <a:extLst>
                <a:ext uri="{FF2B5EF4-FFF2-40B4-BE49-F238E27FC236}">
                  <a16:creationId xmlns:a16="http://schemas.microsoft.com/office/drawing/2014/main" id="{715C95F2-6ADA-D14C-7CA1-920906EE411F}"/>
                </a:ext>
              </a:extLst>
            </p:cNvPr>
            <p:cNvGrpSpPr/>
            <p:nvPr/>
          </p:nvGrpSpPr>
          <p:grpSpPr>
            <a:xfrm>
              <a:off x="827584" y="3142643"/>
              <a:ext cx="2799000" cy="138600"/>
              <a:chOff x="818625" y="2639250"/>
              <a:chExt cx="2799000" cy="138600"/>
            </a:xfrm>
          </p:grpSpPr>
          <p:sp>
            <p:nvSpPr>
              <p:cNvPr id="31" name="Google Shape;221;p15">
                <a:extLst>
                  <a:ext uri="{FF2B5EF4-FFF2-40B4-BE49-F238E27FC236}">
                    <a16:creationId xmlns:a16="http://schemas.microsoft.com/office/drawing/2014/main" id="{BECF30B4-9651-9B8A-C798-E8B09E9D8F1E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,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Google Shape;219;p15">
                <a:extLst>
                  <a:ext uri="{FF2B5EF4-FFF2-40B4-BE49-F238E27FC236}">
                    <a16:creationId xmlns:a16="http://schemas.microsoft.com/office/drawing/2014/main" id="{940DBB38-CEEE-E230-2966-4E2BE6B459D5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hello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Google Shape;217;p15">
                <a:extLst>
                  <a:ext uri="{FF2B5EF4-FFF2-40B4-BE49-F238E27FC236}">
                    <a16:creationId xmlns:a16="http://schemas.microsoft.com/office/drawing/2014/main" id="{170D0160-70C2-3AFF-23A7-A0BEC2F286B3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[BOS]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Google Shape;225;p15">
                <a:extLst>
                  <a:ext uri="{FF2B5EF4-FFF2-40B4-BE49-F238E27FC236}">
                    <a16:creationId xmlns:a16="http://schemas.microsoft.com/office/drawing/2014/main" id="{303AE40E-0F0A-F592-EFF3-26A28ABC24AE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.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Google Shape;223;p15">
                <a:extLst>
                  <a:ext uri="{FF2B5EF4-FFF2-40B4-BE49-F238E27FC236}">
                    <a16:creationId xmlns:a16="http://schemas.microsoft.com/office/drawing/2014/main" id="{0FFC4926-B26E-8672-4271-4ACDCFDBC034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wolrd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Google Shape;202;p15">
              <a:extLst>
                <a:ext uri="{FF2B5EF4-FFF2-40B4-BE49-F238E27FC236}">
                  <a16:creationId xmlns:a16="http://schemas.microsoft.com/office/drawing/2014/main" id="{9EA6C144-A9C4-158D-F9B8-999171707301}"/>
                </a:ext>
              </a:extLst>
            </p:cNvPr>
            <p:cNvSpPr/>
            <p:nvPr/>
          </p:nvSpPr>
          <p:spPr>
            <a:xfrm>
              <a:off x="5237518" y="2432843"/>
              <a:ext cx="2799000" cy="537000"/>
            </a:xfrm>
            <a:prstGeom prst="roundRect">
              <a:avLst>
                <a:gd name="adj" fmla="val 16667"/>
              </a:avLst>
            </a:prstGeom>
            <a:solidFill>
              <a:srgbClr val="EEEEEE">
                <a:alpha val="737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Decoder</a:t>
              </a:r>
              <a:endParaRPr dirty="0"/>
            </a:p>
          </p:txBody>
        </p:sp>
        <p:grpSp>
          <p:nvGrpSpPr>
            <p:cNvPr id="37" name="Google Shape;215;p15">
              <a:extLst>
                <a:ext uri="{FF2B5EF4-FFF2-40B4-BE49-F238E27FC236}">
                  <a16:creationId xmlns:a16="http://schemas.microsoft.com/office/drawing/2014/main" id="{C33E326D-E79C-A649-EC81-65465696B889}"/>
                </a:ext>
              </a:extLst>
            </p:cNvPr>
            <p:cNvGrpSpPr/>
            <p:nvPr/>
          </p:nvGrpSpPr>
          <p:grpSpPr>
            <a:xfrm>
              <a:off x="5517418" y="2260043"/>
              <a:ext cx="2239200" cy="172800"/>
              <a:chOff x="1201516" y="2034750"/>
              <a:chExt cx="2239200" cy="172800"/>
            </a:xfrm>
          </p:grpSpPr>
          <p:cxnSp>
            <p:nvCxnSpPr>
              <p:cNvPr id="38" name="Google Shape;216;p15">
                <a:extLst>
                  <a:ext uri="{FF2B5EF4-FFF2-40B4-BE49-F238E27FC236}">
                    <a16:creationId xmlns:a16="http://schemas.microsoft.com/office/drawing/2014/main" id="{53A3E2E9-78EB-582B-4947-5555C50094BA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39" name="Google Shape;218;p15">
                <a:extLst>
                  <a:ext uri="{FF2B5EF4-FFF2-40B4-BE49-F238E27FC236}">
                    <a16:creationId xmlns:a16="http://schemas.microsoft.com/office/drawing/2014/main" id="{51E66A55-7A0C-A81B-7388-E3B18BD1CE58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0" name="Google Shape;220;p15">
                <a:extLst>
                  <a:ext uri="{FF2B5EF4-FFF2-40B4-BE49-F238E27FC236}">
                    <a16:creationId xmlns:a16="http://schemas.microsoft.com/office/drawing/2014/main" id="{60EC5ABA-2752-F6E7-E4B8-3C79EE25E8B2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1" name="Google Shape;222;p15">
                <a:extLst>
                  <a:ext uri="{FF2B5EF4-FFF2-40B4-BE49-F238E27FC236}">
                    <a16:creationId xmlns:a16="http://schemas.microsoft.com/office/drawing/2014/main" id="{797BAABF-C536-82D4-9DEB-15573B1A40D3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42" name="Google Shape;224;p15">
                <a:extLst>
                  <a:ext uri="{FF2B5EF4-FFF2-40B4-BE49-F238E27FC236}">
                    <a16:creationId xmlns:a16="http://schemas.microsoft.com/office/drawing/2014/main" id="{2D05BFB3-7D35-812A-B781-F8746AC81989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43" name="Google Shape;270;p15">
              <a:extLst>
                <a:ext uri="{FF2B5EF4-FFF2-40B4-BE49-F238E27FC236}">
                  <a16:creationId xmlns:a16="http://schemas.microsoft.com/office/drawing/2014/main" id="{AEFE1BE6-8D4F-1D3B-0535-E76A5F96B431}"/>
                </a:ext>
              </a:extLst>
            </p:cNvPr>
            <p:cNvGrpSpPr/>
            <p:nvPr/>
          </p:nvGrpSpPr>
          <p:grpSpPr>
            <a:xfrm>
              <a:off x="5237518" y="2121443"/>
              <a:ext cx="2799000" cy="138600"/>
              <a:chOff x="818625" y="2639250"/>
              <a:chExt cx="2799000" cy="138600"/>
            </a:xfrm>
          </p:grpSpPr>
          <p:sp>
            <p:nvSpPr>
              <p:cNvPr id="44" name="Google Shape;221;p15">
                <a:extLst>
                  <a:ext uri="{FF2B5EF4-FFF2-40B4-BE49-F238E27FC236}">
                    <a16:creationId xmlns:a16="http://schemas.microsoft.com/office/drawing/2014/main" id="{581290FA-6416-1E1D-988E-7D1A9EF4E018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 dirty="0">
                    <a:solidFill>
                      <a:srgbClr val="FF0000"/>
                    </a:solidFill>
                  </a:rPr>
                  <a:t>!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Google Shape;219;p15">
                <a:extLst>
                  <a:ext uri="{FF2B5EF4-FFF2-40B4-BE49-F238E27FC236}">
                    <a16:creationId xmlns:a16="http://schemas.microsoft.com/office/drawing/2014/main" id="{6C50441E-53CB-6E1C-49E5-BB6D6D43057E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你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Google Shape;217;p15">
                <a:extLst>
                  <a:ext uri="{FF2B5EF4-FFF2-40B4-BE49-F238E27FC236}">
                    <a16:creationId xmlns:a16="http://schemas.microsoft.com/office/drawing/2014/main" id="{AF5CB6C7-C54F-6292-D5B2-5DE4356F5889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err="1">
                    <a:solidFill>
                      <a:schemeClr val="tx1"/>
                    </a:solidFill>
                  </a:rPr>
                  <a:t>你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Google Shape;225;p15">
                <a:extLst>
                  <a:ext uri="{FF2B5EF4-FFF2-40B4-BE49-F238E27FC236}">
                    <a16:creationId xmlns:a16="http://schemas.microsoft.com/office/drawing/2014/main" id="{305C8C27-26AA-85AC-5340-A276E371BDAB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 dirty="0" err="1">
                    <a:solidFill>
                      <a:srgbClr val="FF0000"/>
                    </a:solidFill>
                  </a:rPr>
                  <a:t>子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Google Shape;223;p15">
                <a:extLst>
                  <a:ext uri="{FF2B5EF4-FFF2-40B4-BE49-F238E27FC236}">
                    <a16:creationId xmlns:a16="http://schemas.microsoft.com/office/drawing/2014/main" id="{AD1F80FE-5FF6-6EBD-EACF-BF5C6A04CBF7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世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oogle Shape;215;p15">
              <a:extLst>
                <a:ext uri="{FF2B5EF4-FFF2-40B4-BE49-F238E27FC236}">
                  <a16:creationId xmlns:a16="http://schemas.microsoft.com/office/drawing/2014/main" id="{7081FEFC-B6FA-3D99-4075-FA58AC9633FC}"/>
                </a:ext>
              </a:extLst>
            </p:cNvPr>
            <p:cNvGrpSpPr/>
            <p:nvPr/>
          </p:nvGrpSpPr>
          <p:grpSpPr>
            <a:xfrm>
              <a:off x="5517418" y="2969843"/>
              <a:ext cx="2239200" cy="172800"/>
              <a:chOff x="1201516" y="2034750"/>
              <a:chExt cx="2239200" cy="172800"/>
            </a:xfrm>
          </p:grpSpPr>
          <p:cxnSp>
            <p:nvCxnSpPr>
              <p:cNvPr id="50" name="Google Shape;216;p15">
                <a:extLst>
                  <a:ext uri="{FF2B5EF4-FFF2-40B4-BE49-F238E27FC236}">
                    <a16:creationId xmlns:a16="http://schemas.microsoft.com/office/drawing/2014/main" id="{C661CC41-5E55-8242-2A0D-10ADC272BD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5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1" name="Google Shape;218;p15">
                <a:extLst>
                  <a:ext uri="{FF2B5EF4-FFF2-40B4-BE49-F238E27FC236}">
                    <a16:creationId xmlns:a16="http://schemas.microsoft.com/office/drawing/2014/main" id="{8D1B606B-E553-A352-2B64-9978082352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13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2" name="Google Shape;220;p15">
                <a:extLst>
                  <a:ext uri="{FF2B5EF4-FFF2-40B4-BE49-F238E27FC236}">
                    <a16:creationId xmlns:a16="http://schemas.microsoft.com/office/drawing/2014/main" id="{5C67FF04-2C3D-B2EC-B2BC-8269C2520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11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3" name="Google Shape;222;p15">
                <a:extLst>
                  <a:ext uri="{FF2B5EF4-FFF2-40B4-BE49-F238E27FC236}">
                    <a16:creationId xmlns:a16="http://schemas.microsoft.com/office/drawing/2014/main" id="{C888ED8C-FA60-A944-CE65-DA46883CED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09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  <p:cxnSp>
            <p:nvCxnSpPr>
              <p:cNvPr id="54" name="Google Shape;224;p15">
                <a:extLst>
                  <a:ext uri="{FF2B5EF4-FFF2-40B4-BE49-F238E27FC236}">
                    <a16:creationId xmlns:a16="http://schemas.microsoft.com/office/drawing/2014/main" id="{C53BDC63-4B11-BEF9-35E2-FC2A3FCA4C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0716" y="2034750"/>
                <a:ext cx="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sm" len="sm"/>
              </a:ln>
            </p:spPr>
          </p:cxnSp>
        </p:grpSp>
        <p:grpSp>
          <p:nvGrpSpPr>
            <p:cNvPr id="55" name="Google Shape;270;p15">
              <a:extLst>
                <a:ext uri="{FF2B5EF4-FFF2-40B4-BE49-F238E27FC236}">
                  <a16:creationId xmlns:a16="http://schemas.microsoft.com/office/drawing/2014/main" id="{142BFD68-4839-216A-5A24-AA721170511A}"/>
                </a:ext>
              </a:extLst>
            </p:cNvPr>
            <p:cNvGrpSpPr/>
            <p:nvPr/>
          </p:nvGrpSpPr>
          <p:grpSpPr>
            <a:xfrm>
              <a:off x="5237518" y="3142643"/>
              <a:ext cx="2799000" cy="138600"/>
              <a:chOff x="818625" y="2639250"/>
              <a:chExt cx="2799000" cy="138600"/>
            </a:xfrm>
          </p:grpSpPr>
          <p:sp>
            <p:nvSpPr>
              <p:cNvPr id="56" name="Google Shape;221;p15">
                <a:extLst>
                  <a:ext uri="{FF2B5EF4-FFF2-40B4-BE49-F238E27FC236}">
                    <a16:creationId xmlns:a16="http://schemas.microsoft.com/office/drawing/2014/main" id="{28239DF1-CBC9-D02F-4C98-D78BA2627ABF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57" name="Google Shape;219;p15">
                <a:extLst>
                  <a:ext uri="{FF2B5EF4-FFF2-40B4-BE49-F238E27FC236}">
                    <a16:creationId xmlns:a16="http://schemas.microsoft.com/office/drawing/2014/main" id="{B85F721B-40D7-1F3C-CA22-618655C9285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58" name="Google Shape;217;p15">
                <a:extLst>
                  <a:ext uri="{FF2B5EF4-FFF2-40B4-BE49-F238E27FC236}">
                    <a16:creationId xmlns:a16="http://schemas.microsoft.com/office/drawing/2014/main" id="{9EF22AFF-5768-E066-0EF4-A33DA669EB86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chemeClr val="tx1"/>
                    </a:solidFill>
                  </a:rPr>
                  <a:t>[MASK]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Google Shape;225;p15">
                <a:extLst>
                  <a:ext uri="{FF2B5EF4-FFF2-40B4-BE49-F238E27FC236}">
                    <a16:creationId xmlns:a16="http://schemas.microsoft.com/office/drawing/2014/main" id="{5FA16DEB-F7A0-CC5D-EBE3-06FCDAB100B7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  <p:sp>
            <p:nvSpPr>
              <p:cNvPr id="60" name="Google Shape;223;p15">
                <a:extLst>
                  <a:ext uri="{FF2B5EF4-FFF2-40B4-BE49-F238E27FC236}">
                    <a16:creationId xmlns:a16="http://schemas.microsoft.com/office/drawing/2014/main" id="{9626964C-0547-478F-68BF-9225AE45222E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/>
                <a:r>
                  <a:rPr lang="en" altLang="zh-CN" sz="900" dirty="0">
                    <a:solidFill>
                      <a:schemeClr val="tx1"/>
                    </a:solidFill>
                  </a:rPr>
                  <a:t>[MASK]</a:t>
                </a:r>
              </a:p>
            </p:txBody>
          </p:sp>
        </p:grp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9FE00936-0740-D4BB-6BD7-5497B5C72BD3}"/>
                </a:ext>
              </a:extLst>
            </p:cNvPr>
            <p:cNvCxnSpPr/>
            <p:nvPr/>
          </p:nvCxnSpPr>
          <p:spPr>
            <a:xfrm>
              <a:off x="3851920" y="2715766"/>
              <a:ext cx="1080120" cy="0"/>
            </a:xfrm>
            <a:prstGeom prst="straightConnector1">
              <a:avLst/>
            </a:prstGeom>
            <a:ln w="12700"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oogle Shape;270;p15">
              <a:extLst>
                <a:ext uri="{FF2B5EF4-FFF2-40B4-BE49-F238E27FC236}">
                  <a16:creationId xmlns:a16="http://schemas.microsoft.com/office/drawing/2014/main" id="{267C2369-C112-E7CA-7C39-CB35191E84C7}"/>
                </a:ext>
              </a:extLst>
            </p:cNvPr>
            <p:cNvGrpSpPr/>
            <p:nvPr/>
          </p:nvGrpSpPr>
          <p:grpSpPr>
            <a:xfrm>
              <a:off x="5235804" y="1903184"/>
              <a:ext cx="2799000" cy="138600"/>
              <a:chOff x="818625" y="2639250"/>
              <a:chExt cx="2799000" cy="138600"/>
            </a:xfrm>
          </p:grpSpPr>
          <p:sp>
            <p:nvSpPr>
              <p:cNvPr id="63" name="Google Shape;221;p15">
                <a:extLst>
                  <a:ext uri="{FF2B5EF4-FFF2-40B4-BE49-F238E27FC236}">
                    <a16:creationId xmlns:a16="http://schemas.microsoft.com/office/drawing/2014/main" id="{6A8C3C23-7FBE-12D2-38AF-687343D1C725}"/>
                  </a:ext>
                </a:extLst>
              </p:cNvPr>
              <p:cNvSpPr txBox="1"/>
              <p:nvPr/>
            </p:nvSpPr>
            <p:spPr>
              <a:xfrm>
                <a:off x="19382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0.2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Google Shape;219;p15">
                <a:extLst>
                  <a:ext uri="{FF2B5EF4-FFF2-40B4-BE49-F238E27FC236}">
                    <a16:creationId xmlns:a16="http://schemas.microsoft.com/office/drawing/2014/main" id="{3564D1C4-A6CF-C1E9-7B39-F7ACA8F60C0C}"/>
                  </a:ext>
                </a:extLst>
              </p:cNvPr>
              <p:cNvSpPr txBox="1"/>
              <p:nvPr/>
            </p:nvSpPr>
            <p:spPr>
              <a:xfrm>
                <a:off x="13784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0.3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Google Shape;217;p15">
                <a:extLst>
                  <a:ext uri="{FF2B5EF4-FFF2-40B4-BE49-F238E27FC236}">
                    <a16:creationId xmlns:a16="http://schemas.microsoft.com/office/drawing/2014/main" id="{38C0A547-80A4-C0E9-4688-C071009E65B9}"/>
                  </a:ext>
                </a:extLst>
              </p:cNvPr>
              <p:cNvSpPr txBox="1"/>
              <p:nvPr/>
            </p:nvSpPr>
            <p:spPr>
              <a:xfrm>
                <a:off x="8186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0.9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225;p15">
                <a:extLst>
                  <a:ext uri="{FF2B5EF4-FFF2-40B4-BE49-F238E27FC236}">
                    <a16:creationId xmlns:a16="http://schemas.microsoft.com/office/drawing/2014/main" id="{2DCB4FF4-AE8C-3A02-8190-FC6E7ADCEBAF}"/>
                  </a:ext>
                </a:extLst>
              </p:cNvPr>
              <p:cNvSpPr txBox="1"/>
              <p:nvPr/>
            </p:nvSpPr>
            <p:spPr>
              <a:xfrm>
                <a:off x="30578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b="1" dirty="0">
                    <a:solidFill>
                      <a:srgbClr val="FF0000"/>
                    </a:solidFill>
                  </a:rPr>
                  <a:t>0.1</a:t>
                </a:r>
                <a:endParaRPr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223;p15">
                <a:extLst>
                  <a:ext uri="{FF2B5EF4-FFF2-40B4-BE49-F238E27FC236}">
                    <a16:creationId xmlns:a16="http://schemas.microsoft.com/office/drawing/2014/main" id="{D8D43463-7165-FB0C-ACB5-EEE319BB0C8E}"/>
                  </a:ext>
                </a:extLst>
              </p:cNvPr>
              <p:cNvSpPr txBox="1"/>
              <p:nvPr/>
            </p:nvSpPr>
            <p:spPr>
              <a:xfrm>
                <a:off x="2498025" y="2639250"/>
                <a:ext cx="5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0" rIns="4570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900" dirty="0">
                    <a:solidFill>
                      <a:schemeClr val="tx1"/>
                    </a:solidFill>
                  </a:rPr>
                  <a:t>0.8</a:t>
                </a:r>
                <a:endParaRPr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Google Shape;217;p15">
              <a:extLst>
                <a:ext uri="{FF2B5EF4-FFF2-40B4-BE49-F238E27FC236}">
                  <a16:creationId xmlns:a16="http://schemas.microsoft.com/office/drawing/2014/main" id="{9E28B41C-3AF2-9410-44B2-C97847D18A37}"/>
                </a:ext>
              </a:extLst>
            </p:cNvPr>
            <p:cNvSpPr txBox="1"/>
            <p:nvPr/>
          </p:nvSpPr>
          <p:spPr>
            <a:xfrm>
              <a:off x="4561215" y="1903185"/>
              <a:ext cx="741650" cy="138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4570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1" dirty="0">
                  <a:solidFill>
                    <a:schemeClr val="tx1"/>
                  </a:solidFill>
                </a:rPr>
                <a:t>Confidence</a:t>
              </a:r>
              <a:endParaRPr sz="9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7AEDC653-AD58-A0F2-FF0D-23D233D5EB2D}"/>
              </a:ext>
            </a:extLst>
          </p:cNvPr>
          <p:cNvSpPr txBox="1"/>
          <p:nvPr/>
        </p:nvSpPr>
        <p:spPr>
          <a:xfrm>
            <a:off x="716458" y="3483836"/>
            <a:ext cx="5676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Iterative Refinement:</a:t>
            </a:r>
            <a:r>
              <a:rPr kumimoji="1" lang="en-US" altLang="zh-CN" sz="1600" dirty="0"/>
              <a:t> correct tokens with low confidence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332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11559</TotalTime>
  <Words>838</Words>
  <Application>Microsoft Office PowerPoint</Application>
  <PresentationFormat>On-screen Show (16:9)</PresentationFormat>
  <Paragraphs>318</Paragraphs>
  <Slides>30</Slides>
  <Notes>1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Heming Xia (FA Talent)</cp:lastModifiedBy>
  <cp:revision>1190</cp:revision>
  <dcterms:modified xsi:type="dcterms:W3CDTF">2022-07-01T06:55:37Z</dcterms:modified>
</cp:coreProperties>
</file>