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076136516" r:id="rId3"/>
    <p:sldId id="2076136519" r:id="rId4"/>
    <p:sldId id="2076136522" r:id="rId5"/>
    <p:sldId id="2076136523" r:id="rId6"/>
    <p:sldId id="2076136526" r:id="rId7"/>
    <p:sldId id="2076136527" r:id="rId8"/>
    <p:sldId id="2076136528" r:id="rId9"/>
    <p:sldId id="2076136524" r:id="rId10"/>
    <p:sldId id="2076136530" r:id="rId11"/>
    <p:sldId id="2076136529" r:id="rId12"/>
    <p:sldId id="2076136531" r:id="rId13"/>
    <p:sldId id="2076136532" r:id="rId14"/>
    <p:sldId id="2076136533" r:id="rId15"/>
    <p:sldId id="2076136525" r:id="rId16"/>
    <p:sldId id="207613651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AD8F8B-C878-4991-B496-9E5D124E013E}" v="43" dt="2021-11-19T06:44:59.5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O, Junyi [Student]" userId="692f77c3-656d-4190-a682-b22bfbd2fbc9" providerId="ADAL" clId="{F4AD9F1F-5CDB-49E9-B017-B32BEA0E401B}"/>
    <pc:docChg chg="undo redo custSel addSld delSld modSld sldOrd">
      <pc:chgData name="AO, Junyi [Student]" userId="692f77c3-656d-4190-a682-b22bfbd2fbc9" providerId="ADAL" clId="{F4AD9F1F-5CDB-49E9-B017-B32BEA0E401B}" dt="2021-08-21T07:41:34.665" v="2688" actId="1076"/>
      <pc:docMkLst>
        <pc:docMk/>
      </pc:docMkLst>
      <pc:sldChg chg="modSp mod">
        <pc:chgData name="AO, Junyi [Student]" userId="692f77c3-656d-4190-a682-b22bfbd2fbc9" providerId="ADAL" clId="{F4AD9F1F-5CDB-49E9-B017-B32BEA0E401B}" dt="2021-08-19T08:14:50.757" v="6" actId="20577"/>
        <pc:sldMkLst>
          <pc:docMk/>
          <pc:sldMk cId="2452121574" sldId="256"/>
        </pc:sldMkLst>
        <pc:spChg chg="mod">
          <ac:chgData name="AO, Junyi [Student]" userId="692f77c3-656d-4190-a682-b22bfbd2fbc9" providerId="ADAL" clId="{F4AD9F1F-5CDB-49E9-B017-B32BEA0E401B}" dt="2021-08-19T08:14:50.757" v="6" actId="20577"/>
          <ac:spMkLst>
            <pc:docMk/>
            <pc:sldMk cId="2452121574" sldId="256"/>
            <ac:spMk id="3" creationId="{A90652EC-7992-46F4-B1E9-C15539B910D1}"/>
          </ac:spMkLst>
        </pc:spChg>
      </pc:sldChg>
      <pc:sldChg chg="addSp delSp modSp add del mod modTransition delAnim">
        <pc:chgData name="AO, Junyi [Student]" userId="692f77c3-656d-4190-a682-b22bfbd2fbc9" providerId="ADAL" clId="{F4AD9F1F-5CDB-49E9-B017-B32BEA0E401B}" dt="2021-08-21T07:28:31.271" v="2214" actId="1076"/>
        <pc:sldMkLst>
          <pc:docMk/>
          <pc:sldMk cId="475432779" sldId="258"/>
        </pc:sldMkLst>
        <pc:spChg chg="mod">
          <ac:chgData name="AO, Junyi [Student]" userId="692f77c3-656d-4190-a682-b22bfbd2fbc9" providerId="ADAL" clId="{F4AD9F1F-5CDB-49E9-B017-B32BEA0E401B}" dt="2021-08-21T07:28:29.274" v="2213" actId="1076"/>
          <ac:spMkLst>
            <pc:docMk/>
            <pc:sldMk cId="475432779" sldId="258"/>
            <ac:spMk id="5" creationId="{DE484525-856C-426C-8BF4-BF3FD08E4E22}"/>
          </ac:spMkLst>
        </pc:spChg>
        <pc:spChg chg="add">
          <ac:chgData name="AO, Junyi [Student]" userId="692f77c3-656d-4190-a682-b22bfbd2fbc9" providerId="ADAL" clId="{F4AD9F1F-5CDB-49E9-B017-B32BEA0E401B}" dt="2021-08-21T07:28:26.381" v="2212" actId="22"/>
          <ac:spMkLst>
            <pc:docMk/>
            <pc:sldMk cId="475432779" sldId="258"/>
            <ac:spMk id="8" creationId="{F20ED3FB-A727-448A-B9B0-676538989DD7}"/>
          </ac:spMkLst>
        </pc:spChg>
        <pc:graphicFrameChg chg="mod modGraphic">
          <ac:chgData name="AO, Junyi [Student]" userId="692f77c3-656d-4190-a682-b22bfbd2fbc9" providerId="ADAL" clId="{F4AD9F1F-5CDB-49E9-B017-B32BEA0E401B}" dt="2021-08-21T07:28:07.970" v="2204" actId="14100"/>
          <ac:graphicFrameMkLst>
            <pc:docMk/>
            <pc:sldMk cId="475432779" sldId="258"/>
            <ac:graphicFrameMk id="4" creationId="{7823A34A-21F5-4CBB-825F-32150E1DF1F2}"/>
          </ac:graphicFrameMkLst>
        </pc:graphicFrameChg>
        <pc:picChg chg="mod">
          <ac:chgData name="AO, Junyi [Student]" userId="692f77c3-656d-4190-a682-b22bfbd2fbc9" providerId="ADAL" clId="{F4AD9F1F-5CDB-49E9-B017-B32BEA0E401B}" dt="2021-08-21T07:28:31.271" v="2214" actId="1076"/>
          <ac:picMkLst>
            <pc:docMk/>
            <pc:sldMk cId="475432779" sldId="258"/>
            <ac:picMk id="2" creationId="{C67201F9-99CA-41F1-89A8-56C55AB92BDA}"/>
          </ac:picMkLst>
        </pc:picChg>
        <pc:picChg chg="del">
          <ac:chgData name="AO, Junyi [Student]" userId="692f77c3-656d-4190-a682-b22bfbd2fbc9" providerId="ADAL" clId="{F4AD9F1F-5CDB-49E9-B017-B32BEA0E401B}" dt="2021-08-21T07:28:01.957" v="2201" actId="478"/>
          <ac:picMkLst>
            <pc:docMk/>
            <pc:sldMk cId="475432779" sldId="258"/>
            <ac:picMk id="3" creationId="{B8759A09-5F55-4540-8309-0C47120EA44B}"/>
          </ac:picMkLst>
        </pc:picChg>
        <pc:picChg chg="mod">
          <ac:chgData name="AO, Junyi [Student]" userId="692f77c3-656d-4190-a682-b22bfbd2fbc9" providerId="ADAL" clId="{F4AD9F1F-5CDB-49E9-B017-B32BEA0E401B}" dt="2021-08-21T07:28:17.705" v="2209" actId="1076"/>
          <ac:picMkLst>
            <pc:docMk/>
            <pc:sldMk cId="475432779" sldId="258"/>
            <ac:picMk id="6" creationId="{FF91863C-92AA-4040-9DF0-4F33C3864470}"/>
          </ac:picMkLst>
        </pc:picChg>
        <pc:picChg chg="mod">
          <ac:chgData name="AO, Junyi [Student]" userId="692f77c3-656d-4190-a682-b22bfbd2fbc9" providerId="ADAL" clId="{F4AD9F1F-5CDB-49E9-B017-B32BEA0E401B}" dt="2021-08-21T07:28:17.705" v="2209" actId="1076"/>
          <ac:picMkLst>
            <pc:docMk/>
            <pc:sldMk cId="475432779" sldId="258"/>
            <ac:picMk id="7" creationId="{684A1CD9-2858-4F7B-95D3-1CC4BE40F1F1}"/>
          </ac:picMkLst>
        </pc:picChg>
        <pc:picChg chg="mod">
          <ac:chgData name="AO, Junyi [Student]" userId="692f77c3-656d-4190-a682-b22bfbd2fbc9" providerId="ADAL" clId="{F4AD9F1F-5CDB-49E9-B017-B32BEA0E401B}" dt="2021-08-21T07:28:13.977" v="2207" actId="1076"/>
          <ac:picMkLst>
            <pc:docMk/>
            <pc:sldMk cId="475432779" sldId="258"/>
            <ac:picMk id="11" creationId="{C703CD79-F449-49BB-B65A-2980357805E6}"/>
          </ac:picMkLst>
        </pc:picChg>
        <pc:picChg chg="mod">
          <ac:chgData name="AO, Junyi [Student]" userId="692f77c3-656d-4190-a682-b22bfbd2fbc9" providerId="ADAL" clId="{F4AD9F1F-5CDB-49E9-B017-B32BEA0E401B}" dt="2021-08-21T07:28:15.395" v="2208" actId="1076"/>
          <ac:picMkLst>
            <pc:docMk/>
            <pc:sldMk cId="475432779" sldId="258"/>
            <ac:picMk id="12" creationId="{5533E8AF-4147-47C8-B035-6012047ACDF0}"/>
          </ac:picMkLst>
        </pc:picChg>
        <pc:picChg chg="del">
          <ac:chgData name="AO, Junyi [Student]" userId="692f77c3-656d-4190-a682-b22bfbd2fbc9" providerId="ADAL" clId="{F4AD9F1F-5CDB-49E9-B017-B32BEA0E401B}" dt="2021-08-21T07:28:02.262" v="2202" actId="478"/>
          <ac:picMkLst>
            <pc:docMk/>
            <pc:sldMk cId="475432779" sldId="258"/>
            <ac:picMk id="13" creationId="{3D6750E3-C57A-4053-9028-40918A81D87D}"/>
          </ac:picMkLst>
        </pc:picChg>
      </pc:sldChg>
      <pc:sldChg chg="addSp delSp modSp add mod modTransition delAnim">
        <pc:chgData name="AO, Junyi [Student]" userId="692f77c3-656d-4190-a682-b22bfbd2fbc9" providerId="ADAL" clId="{F4AD9F1F-5CDB-49E9-B017-B32BEA0E401B}" dt="2021-08-21T07:27:31.597" v="2195" actId="20577"/>
        <pc:sldMkLst>
          <pc:docMk/>
          <pc:sldMk cId="1317671341" sldId="259"/>
        </pc:sldMkLst>
        <pc:spChg chg="mod">
          <ac:chgData name="AO, Junyi [Student]" userId="692f77c3-656d-4190-a682-b22bfbd2fbc9" providerId="ADAL" clId="{F4AD9F1F-5CDB-49E9-B017-B32BEA0E401B}" dt="2021-08-21T07:27:12.148" v="2172" actId="1076"/>
          <ac:spMkLst>
            <pc:docMk/>
            <pc:sldMk cId="1317671341" sldId="259"/>
            <ac:spMk id="5" creationId="{DE484525-856C-426C-8BF4-BF3FD08E4E22}"/>
          </ac:spMkLst>
        </pc:spChg>
        <pc:spChg chg="add mod">
          <ac:chgData name="AO, Junyi [Student]" userId="692f77c3-656d-4190-a682-b22bfbd2fbc9" providerId="ADAL" clId="{F4AD9F1F-5CDB-49E9-B017-B32BEA0E401B}" dt="2021-08-21T07:27:31.597" v="2195" actId="20577"/>
          <ac:spMkLst>
            <pc:docMk/>
            <pc:sldMk cId="1317671341" sldId="259"/>
            <ac:spMk id="12" creationId="{867C98CC-EF77-4780-B1F5-E4497938EEA5}"/>
          </ac:spMkLst>
        </pc:spChg>
        <pc:graphicFrameChg chg="mod modGraphic">
          <ac:chgData name="AO, Junyi [Student]" userId="692f77c3-656d-4190-a682-b22bfbd2fbc9" providerId="ADAL" clId="{F4AD9F1F-5CDB-49E9-B017-B32BEA0E401B}" dt="2021-08-21T07:27:20.080" v="2176" actId="1076"/>
          <ac:graphicFrameMkLst>
            <pc:docMk/>
            <pc:sldMk cId="1317671341" sldId="259"/>
            <ac:graphicFrameMk id="4" creationId="{7823A34A-21F5-4CBB-825F-32150E1DF1F2}"/>
          </ac:graphicFrameMkLst>
        </pc:graphicFrameChg>
        <pc:picChg chg="mod">
          <ac:chgData name="AO, Junyi [Student]" userId="692f77c3-656d-4190-a682-b22bfbd2fbc9" providerId="ADAL" clId="{F4AD9F1F-5CDB-49E9-B017-B32BEA0E401B}" dt="2021-08-21T07:27:20.080" v="2176" actId="1076"/>
          <ac:picMkLst>
            <pc:docMk/>
            <pc:sldMk cId="1317671341" sldId="259"/>
            <ac:picMk id="2" creationId="{775139EA-36D9-4E06-9405-8C835040AE8E}"/>
          </ac:picMkLst>
        </pc:picChg>
        <pc:picChg chg="mod">
          <ac:chgData name="AO, Junyi [Student]" userId="692f77c3-656d-4190-a682-b22bfbd2fbc9" providerId="ADAL" clId="{F4AD9F1F-5CDB-49E9-B017-B32BEA0E401B}" dt="2021-08-21T07:27:20.080" v="2176" actId="1076"/>
          <ac:picMkLst>
            <pc:docMk/>
            <pc:sldMk cId="1317671341" sldId="259"/>
            <ac:picMk id="3" creationId="{4D60EDA6-5AEE-415F-B7D1-A0BBEF8A3DE5}"/>
          </ac:picMkLst>
        </pc:picChg>
        <pc:picChg chg="mod">
          <ac:chgData name="AO, Junyi [Student]" userId="692f77c3-656d-4190-a682-b22bfbd2fbc9" providerId="ADAL" clId="{F4AD9F1F-5CDB-49E9-B017-B32BEA0E401B}" dt="2021-08-21T07:27:20.080" v="2176" actId="1076"/>
          <ac:picMkLst>
            <pc:docMk/>
            <pc:sldMk cId="1317671341" sldId="259"/>
            <ac:picMk id="6" creationId="{21B90DC6-CB68-4A4D-8067-48B1F79EFCBD}"/>
          </ac:picMkLst>
        </pc:picChg>
        <pc:picChg chg="mod">
          <ac:chgData name="AO, Junyi [Student]" userId="692f77c3-656d-4190-a682-b22bfbd2fbc9" providerId="ADAL" clId="{F4AD9F1F-5CDB-49E9-B017-B32BEA0E401B}" dt="2021-08-21T07:27:20.080" v="2176" actId="1076"/>
          <ac:picMkLst>
            <pc:docMk/>
            <pc:sldMk cId="1317671341" sldId="259"/>
            <ac:picMk id="7" creationId="{F7071BEE-17DF-4C7D-8460-68C79B77464E}"/>
          </ac:picMkLst>
        </pc:picChg>
        <pc:picChg chg="del mod">
          <ac:chgData name="AO, Junyi [Student]" userId="692f77c3-656d-4190-a682-b22bfbd2fbc9" providerId="ADAL" clId="{F4AD9F1F-5CDB-49E9-B017-B32BEA0E401B}" dt="2021-08-21T07:26:52.270" v="2165" actId="478"/>
          <ac:picMkLst>
            <pc:docMk/>
            <pc:sldMk cId="1317671341" sldId="259"/>
            <ac:picMk id="8" creationId="{106C78E1-171A-4BA2-8910-AF7E921DEFE1}"/>
          </ac:picMkLst>
        </pc:picChg>
        <pc:picChg chg="del mod">
          <ac:chgData name="AO, Junyi [Student]" userId="692f77c3-656d-4190-a682-b22bfbd2fbc9" providerId="ADAL" clId="{F4AD9F1F-5CDB-49E9-B017-B32BEA0E401B}" dt="2021-08-21T07:26:51.965" v="2164" actId="478"/>
          <ac:picMkLst>
            <pc:docMk/>
            <pc:sldMk cId="1317671341" sldId="259"/>
            <ac:picMk id="9" creationId="{E3EF712A-9E81-445D-AC5F-5F83403BBD58}"/>
          </ac:picMkLst>
        </pc:picChg>
        <pc:picChg chg="mod">
          <ac:chgData name="AO, Junyi [Student]" userId="692f77c3-656d-4190-a682-b22bfbd2fbc9" providerId="ADAL" clId="{F4AD9F1F-5CDB-49E9-B017-B32BEA0E401B}" dt="2021-08-21T07:27:13.964" v="2173" actId="1076"/>
          <ac:picMkLst>
            <pc:docMk/>
            <pc:sldMk cId="1317671341" sldId="259"/>
            <ac:picMk id="10" creationId="{D6B946DB-4E0F-4F9B-81B6-EAD1583F56DB}"/>
          </ac:picMkLst>
        </pc:picChg>
      </pc:sldChg>
      <pc:sldChg chg="modSp mod">
        <pc:chgData name="AO, Junyi [Student]" userId="692f77c3-656d-4190-a682-b22bfbd2fbc9" providerId="ADAL" clId="{F4AD9F1F-5CDB-49E9-B017-B32BEA0E401B}" dt="2021-08-19T08:48:35.735" v="1204" actId="20577"/>
        <pc:sldMkLst>
          <pc:docMk/>
          <pc:sldMk cId="3912121041" sldId="278"/>
        </pc:sldMkLst>
        <pc:spChg chg="mod">
          <ac:chgData name="AO, Junyi [Student]" userId="692f77c3-656d-4190-a682-b22bfbd2fbc9" providerId="ADAL" clId="{F4AD9F1F-5CDB-49E9-B017-B32BEA0E401B}" dt="2021-08-19T08:48:35.735" v="1204" actId="20577"/>
          <ac:spMkLst>
            <pc:docMk/>
            <pc:sldMk cId="3912121041" sldId="278"/>
            <ac:spMk id="5" creationId="{7F5FE207-4DB3-4EC0-A238-60EFBF4667FA}"/>
          </ac:spMkLst>
        </pc:spChg>
        <pc:spChg chg="mod">
          <ac:chgData name="AO, Junyi [Student]" userId="692f77c3-656d-4190-a682-b22bfbd2fbc9" providerId="ADAL" clId="{F4AD9F1F-5CDB-49E9-B017-B32BEA0E401B}" dt="2021-08-19T08:21:48.753" v="284" actId="14100"/>
          <ac:spMkLst>
            <pc:docMk/>
            <pc:sldMk cId="3912121041" sldId="278"/>
            <ac:spMk id="7" creationId="{32354A07-7C6A-4FD8-B3B8-46EDCF84E4A4}"/>
          </ac:spMkLst>
        </pc:spChg>
      </pc:sldChg>
      <pc:sldChg chg="del">
        <pc:chgData name="AO, Junyi [Student]" userId="692f77c3-656d-4190-a682-b22bfbd2fbc9" providerId="ADAL" clId="{F4AD9F1F-5CDB-49E9-B017-B32BEA0E401B}" dt="2021-08-19T08:15:15.376" v="7" actId="47"/>
        <pc:sldMkLst>
          <pc:docMk/>
          <pc:sldMk cId="2553075393" sldId="279"/>
        </pc:sldMkLst>
      </pc:sldChg>
      <pc:sldChg chg="del">
        <pc:chgData name="AO, Junyi [Student]" userId="692f77c3-656d-4190-a682-b22bfbd2fbc9" providerId="ADAL" clId="{F4AD9F1F-5CDB-49E9-B017-B32BEA0E401B}" dt="2021-08-19T08:15:15.376" v="7" actId="47"/>
        <pc:sldMkLst>
          <pc:docMk/>
          <pc:sldMk cId="1253139017" sldId="280"/>
        </pc:sldMkLst>
      </pc:sldChg>
      <pc:sldChg chg="del">
        <pc:chgData name="AO, Junyi [Student]" userId="692f77c3-656d-4190-a682-b22bfbd2fbc9" providerId="ADAL" clId="{F4AD9F1F-5CDB-49E9-B017-B32BEA0E401B}" dt="2021-08-19T08:15:15.376" v="7" actId="47"/>
        <pc:sldMkLst>
          <pc:docMk/>
          <pc:sldMk cId="2092115210" sldId="282"/>
        </pc:sldMkLst>
      </pc:sldChg>
      <pc:sldChg chg="del">
        <pc:chgData name="AO, Junyi [Student]" userId="692f77c3-656d-4190-a682-b22bfbd2fbc9" providerId="ADAL" clId="{F4AD9F1F-5CDB-49E9-B017-B32BEA0E401B}" dt="2021-08-19T08:15:15.376" v="7" actId="47"/>
        <pc:sldMkLst>
          <pc:docMk/>
          <pc:sldMk cId="551368844" sldId="283"/>
        </pc:sldMkLst>
      </pc:sldChg>
      <pc:sldChg chg="del">
        <pc:chgData name="AO, Junyi [Student]" userId="692f77c3-656d-4190-a682-b22bfbd2fbc9" providerId="ADAL" clId="{F4AD9F1F-5CDB-49E9-B017-B32BEA0E401B}" dt="2021-08-19T08:15:15.376" v="7" actId="47"/>
        <pc:sldMkLst>
          <pc:docMk/>
          <pc:sldMk cId="2018381705" sldId="284"/>
        </pc:sldMkLst>
      </pc:sldChg>
      <pc:sldChg chg="del">
        <pc:chgData name="AO, Junyi [Student]" userId="692f77c3-656d-4190-a682-b22bfbd2fbc9" providerId="ADAL" clId="{F4AD9F1F-5CDB-49E9-B017-B32BEA0E401B}" dt="2021-08-19T08:15:15.376" v="7" actId="47"/>
        <pc:sldMkLst>
          <pc:docMk/>
          <pc:sldMk cId="3756548735" sldId="286"/>
        </pc:sldMkLst>
      </pc:sldChg>
      <pc:sldChg chg="del">
        <pc:chgData name="AO, Junyi [Student]" userId="692f77c3-656d-4190-a682-b22bfbd2fbc9" providerId="ADAL" clId="{F4AD9F1F-5CDB-49E9-B017-B32BEA0E401B}" dt="2021-08-19T08:15:15.376" v="7" actId="47"/>
        <pc:sldMkLst>
          <pc:docMk/>
          <pc:sldMk cId="878266688" sldId="287"/>
        </pc:sldMkLst>
      </pc:sldChg>
      <pc:sldChg chg="del">
        <pc:chgData name="AO, Junyi [Student]" userId="692f77c3-656d-4190-a682-b22bfbd2fbc9" providerId="ADAL" clId="{F4AD9F1F-5CDB-49E9-B017-B32BEA0E401B}" dt="2021-08-19T08:15:15.376" v="7" actId="47"/>
        <pc:sldMkLst>
          <pc:docMk/>
          <pc:sldMk cId="3253672788" sldId="288"/>
        </pc:sldMkLst>
      </pc:sldChg>
      <pc:sldChg chg="del">
        <pc:chgData name="AO, Junyi [Student]" userId="692f77c3-656d-4190-a682-b22bfbd2fbc9" providerId="ADAL" clId="{F4AD9F1F-5CDB-49E9-B017-B32BEA0E401B}" dt="2021-08-19T08:15:15.376" v="7" actId="47"/>
        <pc:sldMkLst>
          <pc:docMk/>
          <pc:sldMk cId="745083618" sldId="290"/>
        </pc:sldMkLst>
      </pc:sldChg>
      <pc:sldChg chg="del">
        <pc:chgData name="AO, Junyi [Student]" userId="692f77c3-656d-4190-a682-b22bfbd2fbc9" providerId="ADAL" clId="{F4AD9F1F-5CDB-49E9-B017-B32BEA0E401B}" dt="2021-08-19T08:15:15.376" v="7" actId="47"/>
        <pc:sldMkLst>
          <pc:docMk/>
          <pc:sldMk cId="946734541" sldId="291"/>
        </pc:sldMkLst>
      </pc:sldChg>
      <pc:sldChg chg="del">
        <pc:chgData name="AO, Junyi [Student]" userId="692f77c3-656d-4190-a682-b22bfbd2fbc9" providerId="ADAL" clId="{F4AD9F1F-5CDB-49E9-B017-B32BEA0E401B}" dt="2021-08-19T08:15:15.376" v="7" actId="47"/>
        <pc:sldMkLst>
          <pc:docMk/>
          <pc:sldMk cId="3938989631" sldId="292"/>
        </pc:sldMkLst>
      </pc:sldChg>
      <pc:sldChg chg="addSp delSp modSp del mod">
        <pc:chgData name="AO, Junyi [Student]" userId="692f77c3-656d-4190-a682-b22bfbd2fbc9" providerId="ADAL" clId="{F4AD9F1F-5CDB-49E9-B017-B32BEA0E401B}" dt="2021-08-19T08:27:18.817" v="663" actId="47"/>
        <pc:sldMkLst>
          <pc:docMk/>
          <pc:sldMk cId="1467102356" sldId="293"/>
        </pc:sldMkLst>
        <pc:spChg chg="add mod">
          <ac:chgData name="AO, Junyi [Student]" userId="692f77c3-656d-4190-a682-b22bfbd2fbc9" providerId="ADAL" clId="{F4AD9F1F-5CDB-49E9-B017-B32BEA0E401B}" dt="2021-08-19T08:22:44.887" v="329" actId="20577"/>
          <ac:spMkLst>
            <pc:docMk/>
            <pc:sldMk cId="1467102356" sldId="293"/>
            <ac:spMk id="2" creationId="{2569CD68-E629-4725-AB55-2875DA3324C7}"/>
          </ac:spMkLst>
        </pc:spChg>
        <pc:spChg chg="add mod">
          <ac:chgData name="AO, Junyi [Student]" userId="692f77c3-656d-4190-a682-b22bfbd2fbc9" providerId="ADAL" clId="{F4AD9F1F-5CDB-49E9-B017-B32BEA0E401B}" dt="2021-08-19T08:26:52.502" v="657" actId="14100"/>
          <ac:spMkLst>
            <pc:docMk/>
            <pc:sldMk cId="1467102356" sldId="293"/>
            <ac:spMk id="3" creationId="{BFB3D7FF-A5E2-41EC-B88C-A70F8DD72B07}"/>
          </ac:spMkLst>
        </pc:spChg>
        <pc:spChg chg="del mod">
          <ac:chgData name="AO, Junyi [Student]" userId="692f77c3-656d-4190-a682-b22bfbd2fbc9" providerId="ADAL" clId="{F4AD9F1F-5CDB-49E9-B017-B32BEA0E401B}" dt="2021-08-19T08:25:33.823" v="563" actId="478"/>
          <ac:spMkLst>
            <pc:docMk/>
            <pc:sldMk cId="1467102356" sldId="293"/>
            <ac:spMk id="4" creationId="{FCDB60D8-C549-41F9-848B-ED59503FE34C}"/>
          </ac:spMkLst>
        </pc:spChg>
        <pc:picChg chg="del mod">
          <ac:chgData name="AO, Junyi [Student]" userId="692f77c3-656d-4190-a682-b22bfbd2fbc9" providerId="ADAL" clId="{F4AD9F1F-5CDB-49E9-B017-B32BEA0E401B}" dt="2021-08-19T08:25:33.007" v="562" actId="478"/>
          <ac:picMkLst>
            <pc:docMk/>
            <pc:sldMk cId="1467102356" sldId="293"/>
            <ac:picMk id="5" creationId="{77D70733-73B6-446B-BD89-7A232D9497FA}"/>
          </ac:picMkLst>
        </pc:picChg>
        <pc:picChg chg="add mod">
          <ac:chgData name="AO, Junyi [Student]" userId="692f77c3-656d-4190-a682-b22bfbd2fbc9" providerId="ADAL" clId="{F4AD9F1F-5CDB-49E9-B017-B32BEA0E401B}" dt="2021-08-19T08:25:25.732" v="560" actId="1076"/>
          <ac:picMkLst>
            <pc:docMk/>
            <pc:sldMk cId="1467102356" sldId="293"/>
            <ac:picMk id="9" creationId="{200E6660-D936-494B-A0AC-877F3384EFFB}"/>
          </ac:picMkLst>
        </pc:picChg>
        <pc:picChg chg="add mod">
          <ac:chgData name="AO, Junyi [Student]" userId="692f77c3-656d-4190-a682-b22bfbd2fbc9" providerId="ADAL" clId="{F4AD9F1F-5CDB-49E9-B017-B32BEA0E401B}" dt="2021-08-19T08:25:25.732" v="560" actId="1076"/>
          <ac:picMkLst>
            <pc:docMk/>
            <pc:sldMk cId="1467102356" sldId="293"/>
            <ac:picMk id="16" creationId="{7C427AC7-0ACE-4A09-82B2-50506A894401}"/>
          </ac:picMkLst>
        </pc:picChg>
        <pc:cxnChg chg="add mod">
          <ac:chgData name="AO, Junyi [Student]" userId="692f77c3-656d-4190-a682-b22bfbd2fbc9" providerId="ADAL" clId="{F4AD9F1F-5CDB-49E9-B017-B32BEA0E401B}" dt="2021-08-19T08:25:25.732" v="560" actId="1076"/>
          <ac:cxnSpMkLst>
            <pc:docMk/>
            <pc:sldMk cId="1467102356" sldId="293"/>
            <ac:cxnSpMk id="11" creationId="{0251050B-5A7E-4CDD-8FB3-D172B0290FED}"/>
          </ac:cxnSpMkLst>
        </pc:cxnChg>
      </pc:sldChg>
      <pc:sldChg chg="addSp delSp modSp mod">
        <pc:chgData name="AO, Junyi [Student]" userId="692f77c3-656d-4190-a682-b22bfbd2fbc9" providerId="ADAL" clId="{F4AD9F1F-5CDB-49E9-B017-B32BEA0E401B}" dt="2021-08-19T08:47:50.817" v="1186" actId="20577"/>
        <pc:sldMkLst>
          <pc:docMk/>
          <pc:sldMk cId="1402665790" sldId="295"/>
        </pc:sldMkLst>
        <pc:spChg chg="mod">
          <ac:chgData name="AO, Junyi [Student]" userId="692f77c3-656d-4190-a682-b22bfbd2fbc9" providerId="ADAL" clId="{F4AD9F1F-5CDB-49E9-B017-B32BEA0E401B}" dt="2021-08-19T08:47:50.817" v="1186" actId="20577"/>
          <ac:spMkLst>
            <pc:docMk/>
            <pc:sldMk cId="1402665790" sldId="295"/>
            <ac:spMk id="7" creationId="{32354A07-7C6A-4FD8-B3B8-46EDCF84E4A4}"/>
          </ac:spMkLst>
        </pc:spChg>
        <pc:picChg chg="add del mod">
          <ac:chgData name="AO, Junyi [Student]" userId="692f77c3-656d-4190-a682-b22bfbd2fbc9" providerId="ADAL" clId="{F4AD9F1F-5CDB-49E9-B017-B32BEA0E401B}" dt="2021-08-19T08:37:13.088" v="898" actId="478"/>
          <ac:picMkLst>
            <pc:docMk/>
            <pc:sldMk cId="1402665790" sldId="295"/>
            <ac:picMk id="3" creationId="{F32401F4-F272-4911-B6C0-4ADD82A586BE}"/>
          </ac:picMkLst>
        </pc:picChg>
      </pc:sldChg>
      <pc:sldChg chg="modSp mod">
        <pc:chgData name="AO, Junyi [Student]" userId="692f77c3-656d-4190-a682-b22bfbd2fbc9" providerId="ADAL" clId="{F4AD9F1F-5CDB-49E9-B017-B32BEA0E401B}" dt="2021-08-21T07:40:43.610" v="2683" actId="20577"/>
        <pc:sldMkLst>
          <pc:docMk/>
          <pc:sldMk cId="3639271573" sldId="297"/>
        </pc:sldMkLst>
        <pc:spChg chg="mod">
          <ac:chgData name="AO, Junyi [Student]" userId="692f77c3-656d-4190-a682-b22bfbd2fbc9" providerId="ADAL" clId="{F4AD9F1F-5CDB-49E9-B017-B32BEA0E401B}" dt="2021-08-19T08:44:55.871" v="1117"/>
          <ac:spMkLst>
            <pc:docMk/>
            <pc:sldMk cId="3639271573" sldId="297"/>
            <ac:spMk id="5" creationId="{7F5FE207-4DB3-4EC0-A238-60EFBF4667FA}"/>
          </ac:spMkLst>
        </pc:spChg>
        <pc:spChg chg="mod">
          <ac:chgData name="AO, Junyi [Student]" userId="692f77c3-656d-4190-a682-b22bfbd2fbc9" providerId="ADAL" clId="{F4AD9F1F-5CDB-49E9-B017-B32BEA0E401B}" dt="2021-08-21T07:40:43.610" v="2683" actId="20577"/>
          <ac:spMkLst>
            <pc:docMk/>
            <pc:sldMk cId="3639271573" sldId="297"/>
            <ac:spMk id="7" creationId="{32354A07-7C6A-4FD8-B3B8-46EDCF84E4A4}"/>
          </ac:spMkLst>
        </pc:spChg>
        <pc:picChg chg="mod">
          <ac:chgData name="AO, Junyi [Student]" userId="692f77c3-656d-4190-a682-b22bfbd2fbc9" providerId="ADAL" clId="{F4AD9F1F-5CDB-49E9-B017-B32BEA0E401B}" dt="2021-08-19T08:39:16.491" v="944" actId="1076"/>
          <ac:picMkLst>
            <pc:docMk/>
            <pc:sldMk cId="3639271573" sldId="297"/>
            <ac:picMk id="3" creationId="{025BC372-9A2E-4A29-A239-9109DB774B26}"/>
          </ac:picMkLst>
        </pc:picChg>
      </pc:sldChg>
      <pc:sldChg chg="modSp mod">
        <pc:chgData name="AO, Junyi [Student]" userId="692f77c3-656d-4190-a682-b22bfbd2fbc9" providerId="ADAL" clId="{F4AD9F1F-5CDB-49E9-B017-B32BEA0E401B}" dt="2021-08-21T07:41:34.665" v="2688" actId="1076"/>
        <pc:sldMkLst>
          <pc:docMk/>
          <pc:sldMk cId="3114204277" sldId="298"/>
        </pc:sldMkLst>
        <pc:spChg chg="mod">
          <ac:chgData name="AO, Junyi [Student]" userId="692f77c3-656d-4190-a682-b22bfbd2fbc9" providerId="ADAL" clId="{F4AD9F1F-5CDB-49E9-B017-B32BEA0E401B}" dt="2021-08-21T07:41:34.665" v="2688" actId="1076"/>
          <ac:spMkLst>
            <pc:docMk/>
            <pc:sldMk cId="3114204277" sldId="298"/>
            <ac:spMk id="7" creationId="{32354A07-7C6A-4FD8-B3B8-46EDCF84E4A4}"/>
          </ac:spMkLst>
        </pc:spChg>
      </pc:sldChg>
      <pc:sldChg chg="del">
        <pc:chgData name="AO, Junyi [Student]" userId="692f77c3-656d-4190-a682-b22bfbd2fbc9" providerId="ADAL" clId="{F4AD9F1F-5CDB-49E9-B017-B32BEA0E401B}" dt="2021-08-19T08:15:15.376" v="7" actId="47"/>
        <pc:sldMkLst>
          <pc:docMk/>
          <pc:sldMk cId="2828004601" sldId="302"/>
        </pc:sldMkLst>
      </pc:sldChg>
      <pc:sldChg chg="del">
        <pc:chgData name="AO, Junyi [Student]" userId="692f77c3-656d-4190-a682-b22bfbd2fbc9" providerId="ADAL" clId="{F4AD9F1F-5CDB-49E9-B017-B32BEA0E401B}" dt="2021-08-19T08:15:15.376" v="7" actId="47"/>
        <pc:sldMkLst>
          <pc:docMk/>
          <pc:sldMk cId="2856947296" sldId="303"/>
        </pc:sldMkLst>
      </pc:sldChg>
      <pc:sldChg chg="del">
        <pc:chgData name="AO, Junyi [Student]" userId="692f77c3-656d-4190-a682-b22bfbd2fbc9" providerId="ADAL" clId="{F4AD9F1F-5CDB-49E9-B017-B32BEA0E401B}" dt="2021-08-19T08:15:15.376" v="7" actId="47"/>
        <pc:sldMkLst>
          <pc:docMk/>
          <pc:sldMk cId="536500" sldId="304"/>
        </pc:sldMkLst>
      </pc:sldChg>
      <pc:sldChg chg="del">
        <pc:chgData name="AO, Junyi [Student]" userId="692f77c3-656d-4190-a682-b22bfbd2fbc9" providerId="ADAL" clId="{F4AD9F1F-5CDB-49E9-B017-B32BEA0E401B}" dt="2021-08-19T08:15:15.376" v="7" actId="47"/>
        <pc:sldMkLst>
          <pc:docMk/>
          <pc:sldMk cId="490921526" sldId="305"/>
        </pc:sldMkLst>
      </pc:sldChg>
      <pc:sldChg chg="del">
        <pc:chgData name="AO, Junyi [Student]" userId="692f77c3-656d-4190-a682-b22bfbd2fbc9" providerId="ADAL" clId="{F4AD9F1F-5CDB-49E9-B017-B32BEA0E401B}" dt="2021-08-19T08:17:31.895" v="179" actId="47"/>
        <pc:sldMkLst>
          <pc:docMk/>
          <pc:sldMk cId="2425857054" sldId="306"/>
        </pc:sldMkLst>
      </pc:sldChg>
      <pc:sldChg chg="delSp modSp add del mod">
        <pc:chgData name="AO, Junyi [Student]" userId="692f77c3-656d-4190-a682-b22bfbd2fbc9" providerId="ADAL" clId="{F4AD9F1F-5CDB-49E9-B017-B32BEA0E401B}" dt="2021-08-21T07:39:20.278" v="2655" actId="47"/>
        <pc:sldMkLst>
          <pc:docMk/>
          <pc:sldMk cId="2423034262" sldId="309"/>
        </pc:sldMkLst>
        <pc:spChg chg="mod">
          <ac:chgData name="AO, Junyi [Student]" userId="692f77c3-656d-4190-a682-b22bfbd2fbc9" providerId="ADAL" clId="{F4AD9F1F-5CDB-49E9-B017-B32BEA0E401B}" dt="2021-08-19T08:48:42.028" v="1206"/>
          <ac:spMkLst>
            <pc:docMk/>
            <pc:sldMk cId="2423034262" sldId="309"/>
            <ac:spMk id="2" creationId="{2569CD68-E629-4725-AB55-2875DA3324C7}"/>
          </ac:spMkLst>
        </pc:spChg>
        <pc:spChg chg="mod">
          <ac:chgData name="AO, Junyi [Student]" userId="692f77c3-656d-4190-a682-b22bfbd2fbc9" providerId="ADAL" clId="{F4AD9F1F-5CDB-49E9-B017-B32BEA0E401B}" dt="2021-08-19T08:51:53.026" v="1241" actId="20577"/>
          <ac:spMkLst>
            <pc:docMk/>
            <pc:sldMk cId="2423034262" sldId="309"/>
            <ac:spMk id="3" creationId="{BFB3D7FF-A5E2-41EC-B88C-A70F8DD72B07}"/>
          </ac:spMkLst>
        </pc:spChg>
        <pc:spChg chg="del">
          <ac:chgData name="AO, Junyi [Student]" userId="692f77c3-656d-4190-a682-b22bfbd2fbc9" providerId="ADAL" clId="{F4AD9F1F-5CDB-49E9-B017-B32BEA0E401B}" dt="2021-08-19T08:27:22.767" v="668" actId="478"/>
          <ac:spMkLst>
            <pc:docMk/>
            <pc:sldMk cId="2423034262" sldId="309"/>
            <ac:spMk id="4" creationId="{FCDB60D8-C549-41F9-848B-ED59503FE34C}"/>
          </ac:spMkLst>
        </pc:spChg>
        <pc:picChg chg="del">
          <ac:chgData name="AO, Junyi [Student]" userId="692f77c3-656d-4190-a682-b22bfbd2fbc9" providerId="ADAL" clId="{F4AD9F1F-5CDB-49E9-B017-B32BEA0E401B}" dt="2021-08-19T08:27:21.975" v="667" actId="478"/>
          <ac:picMkLst>
            <pc:docMk/>
            <pc:sldMk cId="2423034262" sldId="309"/>
            <ac:picMk id="5" creationId="{77D70733-73B6-446B-BD89-7A232D9497FA}"/>
          </ac:picMkLst>
        </pc:picChg>
        <pc:picChg chg="mod">
          <ac:chgData name="AO, Junyi [Student]" userId="692f77c3-656d-4190-a682-b22bfbd2fbc9" providerId="ADAL" clId="{F4AD9F1F-5CDB-49E9-B017-B32BEA0E401B}" dt="2021-08-19T08:27:02.474" v="662" actId="1076"/>
          <ac:picMkLst>
            <pc:docMk/>
            <pc:sldMk cId="2423034262" sldId="309"/>
            <ac:picMk id="9" creationId="{200E6660-D936-494B-A0AC-877F3384EFFB}"/>
          </ac:picMkLst>
        </pc:picChg>
        <pc:picChg chg="mod">
          <ac:chgData name="AO, Junyi [Student]" userId="692f77c3-656d-4190-a682-b22bfbd2fbc9" providerId="ADAL" clId="{F4AD9F1F-5CDB-49E9-B017-B32BEA0E401B}" dt="2021-08-19T08:27:02.474" v="662" actId="1076"/>
          <ac:picMkLst>
            <pc:docMk/>
            <pc:sldMk cId="2423034262" sldId="309"/>
            <ac:picMk id="16" creationId="{7C427AC7-0ACE-4A09-82B2-50506A894401}"/>
          </ac:picMkLst>
        </pc:picChg>
        <pc:cxnChg chg="mod">
          <ac:chgData name="AO, Junyi [Student]" userId="692f77c3-656d-4190-a682-b22bfbd2fbc9" providerId="ADAL" clId="{F4AD9F1F-5CDB-49E9-B017-B32BEA0E401B}" dt="2021-08-19T08:27:02.474" v="662" actId="1076"/>
          <ac:cxnSpMkLst>
            <pc:docMk/>
            <pc:sldMk cId="2423034262" sldId="309"/>
            <ac:cxnSpMk id="11" creationId="{0251050B-5A7E-4CDD-8FB3-D172B0290FED}"/>
          </ac:cxnSpMkLst>
        </pc:cxnChg>
      </pc:sldChg>
      <pc:sldChg chg="modSp add del mod">
        <pc:chgData name="AO, Junyi [Student]" userId="692f77c3-656d-4190-a682-b22bfbd2fbc9" providerId="ADAL" clId="{F4AD9F1F-5CDB-49E9-B017-B32BEA0E401B}" dt="2021-08-19T08:17:17.350" v="178" actId="47"/>
        <pc:sldMkLst>
          <pc:docMk/>
          <pc:sldMk cId="2892671527" sldId="309"/>
        </pc:sldMkLst>
        <pc:spChg chg="mod">
          <ac:chgData name="AO, Junyi [Student]" userId="692f77c3-656d-4190-a682-b22bfbd2fbc9" providerId="ADAL" clId="{F4AD9F1F-5CDB-49E9-B017-B32BEA0E401B}" dt="2021-08-19T08:17:12.257" v="177" actId="20577"/>
          <ac:spMkLst>
            <pc:docMk/>
            <pc:sldMk cId="2892671527" sldId="309"/>
            <ac:spMk id="5" creationId="{7F5FE207-4DB3-4EC0-A238-60EFBF4667FA}"/>
          </ac:spMkLst>
        </pc:spChg>
      </pc:sldChg>
      <pc:sldChg chg="addSp delSp modSp add mod ord">
        <pc:chgData name="AO, Junyi [Student]" userId="692f77c3-656d-4190-a682-b22bfbd2fbc9" providerId="ADAL" clId="{F4AD9F1F-5CDB-49E9-B017-B32BEA0E401B}" dt="2021-08-21T07:39:38.610" v="2664" actId="27636"/>
        <pc:sldMkLst>
          <pc:docMk/>
          <pc:sldMk cId="3614157231" sldId="310"/>
        </pc:sldMkLst>
        <pc:spChg chg="mod">
          <ac:chgData name="AO, Junyi [Student]" userId="692f77c3-656d-4190-a682-b22bfbd2fbc9" providerId="ADAL" clId="{F4AD9F1F-5CDB-49E9-B017-B32BEA0E401B}" dt="2021-08-21T07:39:38.610" v="2664" actId="27636"/>
          <ac:spMkLst>
            <pc:docMk/>
            <pc:sldMk cId="3614157231" sldId="310"/>
            <ac:spMk id="3" creationId="{BFB3D7FF-A5E2-41EC-B88C-A70F8DD72B07}"/>
          </ac:spMkLst>
        </pc:spChg>
        <pc:spChg chg="del mod">
          <ac:chgData name="AO, Junyi [Student]" userId="692f77c3-656d-4190-a682-b22bfbd2fbc9" providerId="ADAL" clId="{F4AD9F1F-5CDB-49E9-B017-B32BEA0E401B}" dt="2021-08-21T07:39:24.071" v="2657" actId="478"/>
          <ac:spMkLst>
            <pc:docMk/>
            <pc:sldMk cId="3614157231" sldId="310"/>
            <ac:spMk id="4" creationId="{FCDB60D8-C549-41F9-848B-ED59503FE34C}"/>
          </ac:spMkLst>
        </pc:spChg>
        <pc:spChg chg="add del">
          <ac:chgData name="AO, Junyi [Student]" userId="692f77c3-656d-4190-a682-b22bfbd2fbc9" providerId="ADAL" clId="{F4AD9F1F-5CDB-49E9-B017-B32BEA0E401B}" dt="2021-08-21T07:39:17.301" v="2653" actId="22"/>
          <ac:spMkLst>
            <pc:docMk/>
            <pc:sldMk cId="3614157231" sldId="310"/>
            <ac:spMk id="14" creationId="{1C924BB3-6B21-4F01-8506-DDABB05A54C7}"/>
          </ac:spMkLst>
        </pc:spChg>
        <pc:picChg chg="del">
          <ac:chgData name="AO, Junyi [Student]" userId="692f77c3-656d-4190-a682-b22bfbd2fbc9" providerId="ADAL" clId="{F4AD9F1F-5CDB-49E9-B017-B32BEA0E401B}" dt="2021-08-21T07:39:22.726" v="2656" actId="478"/>
          <ac:picMkLst>
            <pc:docMk/>
            <pc:sldMk cId="3614157231" sldId="310"/>
            <ac:picMk id="5" creationId="{77D70733-73B6-446B-BD89-7A232D9497FA}"/>
          </ac:picMkLst>
        </pc:picChg>
        <pc:picChg chg="mod">
          <ac:chgData name="AO, Junyi [Student]" userId="692f77c3-656d-4190-a682-b22bfbd2fbc9" providerId="ADAL" clId="{F4AD9F1F-5CDB-49E9-B017-B32BEA0E401B}" dt="2021-08-21T06:56:36.094" v="1249" actId="1076"/>
          <ac:picMkLst>
            <pc:docMk/>
            <pc:sldMk cId="3614157231" sldId="310"/>
            <ac:picMk id="9" creationId="{200E6660-D936-494B-A0AC-877F3384EFFB}"/>
          </ac:picMkLst>
        </pc:picChg>
        <pc:picChg chg="add mod">
          <ac:chgData name="AO, Junyi [Student]" userId="692f77c3-656d-4190-a682-b22bfbd2fbc9" providerId="ADAL" clId="{F4AD9F1F-5CDB-49E9-B017-B32BEA0E401B}" dt="2021-08-21T06:56:32.674" v="1248" actId="571"/>
          <ac:picMkLst>
            <pc:docMk/>
            <pc:sldMk cId="3614157231" sldId="310"/>
            <ac:picMk id="10" creationId="{5FBAC3CF-8C2E-4EDA-A5F5-05BD1B314065}"/>
          </ac:picMkLst>
        </pc:picChg>
        <pc:picChg chg="add mod">
          <ac:chgData name="AO, Junyi [Student]" userId="692f77c3-656d-4190-a682-b22bfbd2fbc9" providerId="ADAL" clId="{F4AD9F1F-5CDB-49E9-B017-B32BEA0E401B}" dt="2021-08-21T06:56:32.674" v="1248" actId="571"/>
          <ac:picMkLst>
            <pc:docMk/>
            <pc:sldMk cId="3614157231" sldId="310"/>
            <ac:picMk id="13" creationId="{2CAA8BAC-4D77-4DAF-B5FD-C024EBEBEAE8}"/>
          </ac:picMkLst>
        </pc:picChg>
        <pc:picChg chg="mod">
          <ac:chgData name="AO, Junyi [Student]" userId="692f77c3-656d-4190-a682-b22bfbd2fbc9" providerId="ADAL" clId="{F4AD9F1F-5CDB-49E9-B017-B32BEA0E401B}" dt="2021-08-21T06:56:36.094" v="1249" actId="1076"/>
          <ac:picMkLst>
            <pc:docMk/>
            <pc:sldMk cId="3614157231" sldId="310"/>
            <ac:picMk id="16" creationId="{7C427AC7-0ACE-4A09-82B2-50506A894401}"/>
          </ac:picMkLst>
        </pc:picChg>
        <pc:cxnChg chg="mod">
          <ac:chgData name="AO, Junyi [Student]" userId="692f77c3-656d-4190-a682-b22bfbd2fbc9" providerId="ADAL" clId="{F4AD9F1F-5CDB-49E9-B017-B32BEA0E401B}" dt="2021-08-21T06:56:36.094" v="1249" actId="1076"/>
          <ac:cxnSpMkLst>
            <pc:docMk/>
            <pc:sldMk cId="3614157231" sldId="310"/>
            <ac:cxnSpMk id="11" creationId="{0251050B-5A7E-4CDD-8FB3-D172B0290FED}"/>
          </ac:cxnSpMkLst>
        </pc:cxnChg>
        <pc:cxnChg chg="add mod">
          <ac:chgData name="AO, Junyi [Student]" userId="692f77c3-656d-4190-a682-b22bfbd2fbc9" providerId="ADAL" clId="{F4AD9F1F-5CDB-49E9-B017-B32BEA0E401B}" dt="2021-08-21T06:56:32.674" v="1248" actId="571"/>
          <ac:cxnSpMkLst>
            <pc:docMk/>
            <pc:sldMk cId="3614157231" sldId="310"/>
            <ac:cxnSpMk id="12" creationId="{6BE8CA96-FC35-469D-9330-4F1611F52487}"/>
          </ac:cxnSpMkLst>
        </pc:cxnChg>
      </pc:sldChg>
      <pc:sldChg chg="addSp delSp modSp add mod">
        <pc:chgData name="AO, Junyi [Student]" userId="692f77c3-656d-4190-a682-b22bfbd2fbc9" providerId="ADAL" clId="{F4AD9F1F-5CDB-49E9-B017-B32BEA0E401B}" dt="2021-08-19T08:47:13.394" v="1185" actId="1076"/>
        <pc:sldMkLst>
          <pc:docMk/>
          <pc:sldMk cId="2066583498" sldId="311"/>
        </pc:sldMkLst>
        <pc:spChg chg="mod">
          <ac:chgData name="AO, Junyi [Student]" userId="692f77c3-656d-4190-a682-b22bfbd2fbc9" providerId="ADAL" clId="{F4AD9F1F-5CDB-49E9-B017-B32BEA0E401B}" dt="2021-08-19T08:41:25.337" v="1112" actId="20577"/>
          <ac:spMkLst>
            <pc:docMk/>
            <pc:sldMk cId="2066583498" sldId="311"/>
            <ac:spMk id="5" creationId="{7F5FE207-4DB3-4EC0-A238-60EFBF4667FA}"/>
          </ac:spMkLst>
        </pc:spChg>
        <pc:spChg chg="mod">
          <ac:chgData name="AO, Junyi [Student]" userId="692f77c3-656d-4190-a682-b22bfbd2fbc9" providerId="ADAL" clId="{F4AD9F1F-5CDB-49E9-B017-B32BEA0E401B}" dt="2021-08-19T08:45:58.677" v="1164" actId="14100"/>
          <ac:spMkLst>
            <pc:docMk/>
            <pc:sldMk cId="2066583498" sldId="311"/>
            <ac:spMk id="7" creationId="{32354A07-7C6A-4FD8-B3B8-46EDCF84E4A4}"/>
          </ac:spMkLst>
        </pc:spChg>
        <pc:spChg chg="add mod">
          <ac:chgData name="AO, Junyi [Student]" userId="692f77c3-656d-4190-a682-b22bfbd2fbc9" providerId="ADAL" clId="{F4AD9F1F-5CDB-49E9-B017-B32BEA0E401B}" dt="2021-08-19T08:47:13.394" v="1185" actId="1076"/>
          <ac:spMkLst>
            <pc:docMk/>
            <pc:sldMk cId="2066583498" sldId="311"/>
            <ac:spMk id="15" creationId="{DE75DBEB-71EC-42B7-865A-20551D96393D}"/>
          </ac:spMkLst>
        </pc:spChg>
        <pc:picChg chg="add mod">
          <ac:chgData name="AO, Junyi [Student]" userId="692f77c3-656d-4190-a682-b22bfbd2fbc9" providerId="ADAL" clId="{F4AD9F1F-5CDB-49E9-B017-B32BEA0E401B}" dt="2021-08-19T08:47:02.806" v="1182" actId="1076"/>
          <ac:picMkLst>
            <pc:docMk/>
            <pc:sldMk cId="2066583498" sldId="311"/>
            <ac:picMk id="2" creationId="{39029E07-920B-4357-99FD-A4F5E9B34CB3}"/>
          </ac:picMkLst>
        </pc:picChg>
        <pc:picChg chg="del">
          <ac:chgData name="AO, Junyi [Student]" userId="692f77c3-656d-4190-a682-b22bfbd2fbc9" providerId="ADAL" clId="{F4AD9F1F-5CDB-49E9-B017-B32BEA0E401B}" dt="2021-08-19T08:40:11.409" v="1010" actId="478"/>
          <ac:picMkLst>
            <pc:docMk/>
            <pc:sldMk cId="2066583498" sldId="311"/>
            <ac:picMk id="3" creationId="{025BC372-9A2E-4A29-A239-9109DB774B26}"/>
          </ac:picMkLst>
        </pc:picChg>
        <pc:picChg chg="add mod">
          <ac:chgData name="AO, Junyi [Student]" userId="692f77c3-656d-4190-a682-b22bfbd2fbc9" providerId="ADAL" clId="{F4AD9F1F-5CDB-49E9-B017-B32BEA0E401B}" dt="2021-08-19T08:46:47.801" v="1179" actId="1076"/>
          <ac:picMkLst>
            <pc:docMk/>
            <pc:sldMk cId="2066583498" sldId="311"/>
            <ac:picMk id="8" creationId="{92C93553-FE10-4078-9D1E-D47EC1D37859}"/>
          </ac:picMkLst>
        </pc:picChg>
        <pc:cxnChg chg="add mod">
          <ac:chgData name="AO, Junyi [Student]" userId="692f77c3-656d-4190-a682-b22bfbd2fbc9" providerId="ADAL" clId="{F4AD9F1F-5CDB-49E9-B017-B32BEA0E401B}" dt="2021-08-19T08:46:38.891" v="1177" actId="1076"/>
          <ac:cxnSpMkLst>
            <pc:docMk/>
            <pc:sldMk cId="2066583498" sldId="311"/>
            <ac:cxnSpMk id="10" creationId="{CA413A90-B218-4C6D-9EE9-D3DCB75E0F13}"/>
          </ac:cxnSpMkLst>
        </pc:cxnChg>
      </pc:sldChg>
      <pc:sldChg chg="addSp delSp modSp add mod">
        <pc:chgData name="AO, Junyi [Student]" userId="692f77c3-656d-4190-a682-b22bfbd2fbc9" providerId="ADAL" clId="{F4AD9F1F-5CDB-49E9-B017-B32BEA0E401B}" dt="2021-08-21T07:04:54.174" v="1538" actId="1076"/>
        <pc:sldMkLst>
          <pc:docMk/>
          <pc:sldMk cId="1596828183" sldId="312"/>
        </pc:sldMkLst>
        <pc:spChg chg="add mod">
          <ac:chgData name="AO, Junyi [Student]" userId="692f77c3-656d-4190-a682-b22bfbd2fbc9" providerId="ADAL" clId="{F4AD9F1F-5CDB-49E9-B017-B32BEA0E401B}" dt="2021-08-21T07:04:49.230" v="1535" actId="14100"/>
          <ac:spMkLst>
            <pc:docMk/>
            <pc:sldMk cId="1596828183" sldId="312"/>
            <ac:spMk id="2" creationId="{3EF18752-306C-41BA-8573-F1D30E64E892}"/>
          </ac:spMkLst>
        </pc:spChg>
        <pc:spChg chg="mod">
          <ac:chgData name="AO, Junyi [Student]" userId="692f77c3-656d-4190-a682-b22bfbd2fbc9" providerId="ADAL" clId="{F4AD9F1F-5CDB-49E9-B017-B32BEA0E401B}" dt="2021-08-21T06:58:51.360" v="1292" actId="20577"/>
          <ac:spMkLst>
            <pc:docMk/>
            <pc:sldMk cId="1596828183" sldId="312"/>
            <ac:spMk id="5" creationId="{7F5FE207-4DB3-4EC0-A238-60EFBF4667FA}"/>
          </ac:spMkLst>
        </pc:spChg>
        <pc:spChg chg="del">
          <ac:chgData name="AO, Junyi [Student]" userId="692f77c3-656d-4190-a682-b22bfbd2fbc9" providerId="ADAL" clId="{F4AD9F1F-5CDB-49E9-B017-B32BEA0E401B}" dt="2021-08-21T06:59:01.704" v="1293" actId="478"/>
          <ac:spMkLst>
            <pc:docMk/>
            <pc:sldMk cId="1596828183" sldId="312"/>
            <ac:spMk id="7" creationId="{32354A07-7C6A-4FD8-B3B8-46EDCF84E4A4}"/>
          </ac:spMkLst>
        </pc:spChg>
        <pc:picChg chg="add mod">
          <ac:chgData name="AO, Junyi [Student]" userId="692f77c3-656d-4190-a682-b22bfbd2fbc9" providerId="ADAL" clId="{F4AD9F1F-5CDB-49E9-B017-B32BEA0E401B}" dt="2021-08-21T07:04:54.174" v="1538" actId="1076"/>
          <ac:picMkLst>
            <pc:docMk/>
            <pc:sldMk cId="1596828183" sldId="312"/>
            <ac:picMk id="6" creationId="{AE2A0663-F9DE-4F1E-BE87-1C9C45FE49D9}"/>
          </ac:picMkLst>
        </pc:picChg>
      </pc:sldChg>
      <pc:sldChg chg="addSp delSp modSp add mod">
        <pc:chgData name="AO, Junyi [Student]" userId="692f77c3-656d-4190-a682-b22bfbd2fbc9" providerId="ADAL" clId="{F4AD9F1F-5CDB-49E9-B017-B32BEA0E401B}" dt="2021-08-21T07:18:40.195" v="1931" actId="27636"/>
        <pc:sldMkLst>
          <pc:docMk/>
          <pc:sldMk cId="2389169723" sldId="2076136496"/>
        </pc:sldMkLst>
        <pc:spChg chg="del mod">
          <ac:chgData name="AO, Junyi [Student]" userId="692f77c3-656d-4190-a682-b22bfbd2fbc9" providerId="ADAL" clId="{F4AD9F1F-5CDB-49E9-B017-B32BEA0E401B}" dt="2021-08-21T07:06:17.465" v="1542" actId="478"/>
          <ac:spMkLst>
            <pc:docMk/>
            <pc:sldMk cId="2389169723" sldId="2076136496"/>
            <ac:spMk id="2" creationId="{40210F68-CCAD-4D14-8D34-A068FA88CD2F}"/>
          </ac:spMkLst>
        </pc:spChg>
        <pc:spChg chg="add mod">
          <ac:chgData name="AO, Junyi [Student]" userId="692f77c3-656d-4190-a682-b22bfbd2fbc9" providerId="ADAL" clId="{F4AD9F1F-5CDB-49E9-B017-B32BEA0E401B}" dt="2021-08-21T07:06:26.117" v="1548" actId="113"/>
          <ac:spMkLst>
            <pc:docMk/>
            <pc:sldMk cId="2389169723" sldId="2076136496"/>
            <ac:spMk id="3" creationId="{FFD6A043-E61F-4E71-BB23-69DD3605A3DF}"/>
          </ac:spMkLst>
        </pc:spChg>
        <pc:spChg chg="mod">
          <ac:chgData name="AO, Junyi [Student]" userId="692f77c3-656d-4190-a682-b22bfbd2fbc9" providerId="ADAL" clId="{F4AD9F1F-5CDB-49E9-B017-B32BEA0E401B}" dt="2021-08-21T07:12:19.355" v="1590" actId="1076"/>
          <ac:spMkLst>
            <pc:docMk/>
            <pc:sldMk cId="2389169723" sldId="2076136496"/>
            <ac:spMk id="5" creationId="{2B00476D-F178-426D-86B0-1FE0EA9653A7}"/>
          </ac:spMkLst>
        </pc:spChg>
        <pc:spChg chg="mod">
          <ac:chgData name="AO, Junyi [Student]" userId="692f77c3-656d-4190-a682-b22bfbd2fbc9" providerId="ADAL" clId="{F4AD9F1F-5CDB-49E9-B017-B32BEA0E401B}" dt="2021-08-21T07:12:19.355" v="1590" actId="1076"/>
          <ac:spMkLst>
            <pc:docMk/>
            <pc:sldMk cId="2389169723" sldId="2076136496"/>
            <ac:spMk id="6" creationId="{0E6F2E3E-7E07-4BDA-A3EE-1735BD9D0B31}"/>
          </ac:spMkLst>
        </pc:spChg>
        <pc:spChg chg="mod">
          <ac:chgData name="AO, Junyi [Student]" userId="692f77c3-656d-4190-a682-b22bfbd2fbc9" providerId="ADAL" clId="{F4AD9F1F-5CDB-49E9-B017-B32BEA0E401B}" dt="2021-08-21T07:12:19.355" v="1590" actId="1076"/>
          <ac:spMkLst>
            <pc:docMk/>
            <pc:sldMk cId="2389169723" sldId="2076136496"/>
            <ac:spMk id="8" creationId="{D05C4FA1-A5B6-4ADA-A872-AB1AE7606EED}"/>
          </ac:spMkLst>
        </pc:spChg>
        <pc:spChg chg="mod">
          <ac:chgData name="AO, Junyi [Student]" userId="692f77c3-656d-4190-a682-b22bfbd2fbc9" providerId="ADAL" clId="{F4AD9F1F-5CDB-49E9-B017-B32BEA0E401B}" dt="2021-08-21T07:12:19.355" v="1590" actId="1076"/>
          <ac:spMkLst>
            <pc:docMk/>
            <pc:sldMk cId="2389169723" sldId="2076136496"/>
            <ac:spMk id="11" creationId="{07D27310-E41A-4190-8F98-83D3AA2428D8}"/>
          </ac:spMkLst>
        </pc:spChg>
        <pc:spChg chg="mod">
          <ac:chgData name="AO, Junyi [Student]" userId="692f77c3-656d-4190-a682-b22bfbd2fbc9" providerId="ADAL" clId="{F4AD9F1F-5CDB-49E9-B017-B32BEA0E401B}" dt="2021-08-21T07:12:19.355" v="1590" actId="1076"/>
          <ac:spMkLst>
            <pc:docMk/>
            <pc:sldMk cId="2389169723" sldId="2076136496"/>
            <ac:spMk id="19" creationId="{ADBB9DCF-0873-4A59-A3EE-627F8D4C13E7}"/>
          </ac:spMkLst>
        </pc:spChg>
        <pc:spChg chg="mod">
          <ac:chgData name="AO, Junyi [Student]" userId="692f77c3-656d-4190-a682-b22bfbd2fbc9" providerId="ADAL" clId="{F4AD9F1F-5CDB-49E9-B017-B32BEA0E401B}" dt="2021-08-21T07:12:19.355" v="1590" actId="1076"/>
          <ac:spMkLst>
            <pc:docMk/>
            <pc:sldMk cId="2389169723" sldId="2076136496"/>
            <ac:spMk id="27" creationId="{97971650-4C13-4396-ACCE-44BD183D01EA}"/>
          </ac:spMkLst>
        </pc:spChg>
        <pc:spChg chg="mod">
          <ac:chgData name="AO, Junyi [Student]" userId="692f77c3-656d-4190-a682-b22bfbd2fbc9" providerId="ADAL" clId="{F4AD9F1F-5CDB-49E9-B017-B32BEA0E401B}" dt="2021-08-21T07:12:19.355" v="1590" actId="1076"/>
          <ac:spMkLst>
            <pc:docMk/>
            <pc:sldMk cId="2389169723" sldId="2076136496"/>
            <ac:spMk id="29" creationId="{EA6E13CF-3A8E-4835-B483-B2EC67367C92}"/>
          </ac:spMkLst>
        </pc:spChg>
        <pc:spChg chg="mod">
          <ac:chgData name="AO, Junyi [Student]" userId="692f77c3-656d-4190-a682-b22bfbd2fbc9" providerId="ADAL" clId="{F4AD9F1F-5CDB-49E9-B017-B32BEA0E401B}" dt="2021-08-21T07:12:19.355" v="1590" actId="1076"/>
          <ac:spMkLst>
            <pc:docMk/>
            <pc:sldMk cId="2389169723" sldId="2076136496"/>
            <ac:spMk id="31" creationId="{C3095A08-962F-4C4A-AE0C-2C230CF8D5EF}"/>
          </ac:spMkLst>
        </pc:spChg>
        <pc:spChg chg="mod">
          <ac:chgData name="AO, Junyi [Student]" userId="692f77c3-656d-4190-a682-b22bfbd2fbc9" providerId="ADAL" clId="{F4AD9F1F-5CDB-49E9-B017-B32BEA0E401B}" dt="2021-08-21T07:12:19.355" v="1590" actId="1076"/>
          <ac:spMkLst>
            <pc:docMk/>
            <pc:sldMk cId="2389169723" sldId="2076136496"/>
            <ac:spMk id="33" creationId="{19B32005-7215-45BE-8F4C-EE4B1A866B65}"/>
          </ac:spMkLst>
        </pc:spChg>
        <pc:spChg chg="add mod">
          <ac:chgData name="AO, Junyi [Student]" userId="692f77c3-656d-4190-a682-b22bfbd2fbc9" providerId="ADAL" clId="{F4AD9F1F-5CDB-49E9-B017-B32BEA0E401B}" dt="2021-08-21T07:18:40.195" v="1931" actId="27636"/>
          <ac:spMkLst>
            <pc:docMk/>
            <pc:sldMk cId="2389169723" sldId="2076136496"/>
            <ac:spMk id="42" creationId="{F05A0839-54EE-4164-9E75-750843CF6820}"/>
          </ac:spMkLst>
        </pc:spChg>
        <pc:spChg chg="add del">
          <ac:chgData name="AO, Junyi [Student]" userId="692f77c3-656d-4190-a682-b22bfbd2fbc9" providerId="ADAL" clId="{F4AD9F1F-5CDB-49E9-B017-B32BEA0E401B}" dt="2021-08-21T07:15:11.358" v="1724" actId="22"/>
          <ac:spMkLst>
            <pc:docMk/>
            <pc:sldMk cId="2389169723" sldId="2076136496"/>
            <ac:spMk id="43" creationId="{CD4DE4BC-599E-4C93-9C92-7D1E11339749}"/>
          </ac:spMkLst>
        </pc:spChg>
        <pc:spChg chg="add mod">
          <ac:chgData name="AO, Junyi [Student]" userId="692f77c3-656d-4190-a682-b22bfbd2fbc9" providerId="ADAL" clId="{F4AD9F1F-5CDB-49E9-B017-B32BEA0E401B}" dt="2021-08-21T07:15:48.524" v="1729" actId="1076"/>
          <ac:spMkLst>
            <pc:docMk/>
            <pc:sldMk cId="2389169723" sldId="2076136496"/>
            <ac:spMk id="44" creationId="{871EEE07-6C96-41AE-99EB-AF3563920FED}"/>
          </ac:spMkLst>
        </pc:spChg>
        <pc:spChg chg="mod">
          <ac:chgData name="AO, Junyi [Student]" userId="692f77c3-656d-4190-a682-b22bfbd2fbc9" providerId="ADAL" clId="{F4AD9F1F-5CDB-49E9-B017-B32BEA0E401B}" dt="2021-08-21T07:12:19.355" v="1590" actId="1076"/>
          <ac:spMkLst>
            <pc:docMk/>
            <pc:sldMk cId="2389169723" sldId="2076136496"/>
            <ac:spMk id="47" creationId="{50C59A95-CA36-42E3-87B4-414077CC6034}"/>
          </ac:spMkLst>
        </pc:spChg>
        <pc:spChg chg="add mod">
          <ac:chgData name="AO, Junyi [Student]" userId="692f77c3-656d-4190-a682-b22bfbd2fbc9" providerId="ADAL" clId="{F4AD9F1F-5CDB-49E9-B017-B32BEA0E401B}" dt="2021-08-21T07:16:34.692" v="1741" actId="14100"/>
          <ac:spMkLst>
            <pc:docMk/>
            <pc:sldMk cId="2389169723" sldId="2076136496"/>
            <ac:spMk id="51" creationId="{C762F4AD-F7B7-49DF-8567-B4B29F53D628}"/>
          </ac:spMkLst>
        </pc:spChg>
        <pc:spChg chg="del mod">
          <ac:chgData name="AO, Junyi [Student]" userId="692f77c3-656d-4190-a682-b22bfbd2fbc9" providerId="ADAL" clId="{F4AD9F1F-5CDB-49E9-B017-B32BEA0E401B}" dt="2021-08-21T07:06:47.289" v="1554" actId="478"/>
          <ac:spMkLst>
            <pc:docMk/>
            <pc:sldMk cId="2389169723" sldId="2076136496"/>
            <ac:spMk id="85" creationId="{493E9439-61AE-4C6C-8440-FC877157E2DD}"/>
          </ac:spMkLst>
        </pc:spChg>
        <pc:spChg chg="del mod">
          <ac:chgData name="AO, Junyi [Student]" userId="692f77c3-656d-4190-a682-b22bfbd2fbc9" providerId="ADAL" clId="{F4AD9F1F-5CDB-49E9-B017-B32BEA0E401B}" dt="2021-08-21T07:06:40.698" v="1551" actId="478"/>
          <ac:spMkLst>
            <pc:docMk/>
            <pc:sldMk cId="2389169723" sldId="2076136496"/>
            <ac:spMk id="96" creationId="{4B2C5575-6A45-4EC2-9EE9-3BFEF2D33AB5}"/>
          </ac:spMkLst>
        </pc:spChg>
        <pc:spChg chg="del mod">
          <ac:chgData name="AO, Junyi [Student]" userId="692f77c3-656d-4190-a682-b22bfbd2fbc9" providerId="ADAL" clId="{F4AD9F1F-5CDB-49E9-B017-B32BEA0E401B}" dt="2021-08-21T07:06:41.977" v="1552" actId="478"/>
          <ac:spMkLst>
            <pc:docMk/>
            <pc:sldMk cId="2389169723" sldId="2076136496"/>
            <ac:spMk id="107" creationId="{5921AABF-A344-4B31-8249-83A5608FBB4B}"/>
          </ac:spMkLst>
        </pc:spChg>
        <pc:spChg chg="mod">
          <ac:chgData name="AO, Junyi [Student]" userId="692f77c3-656d-4190-a682-b22bfbd2fbc9" providerId="ADAL" clId="{F4AD9F1F-5CDB-49E9-B017-B32BEA0E401B}" dt="2021-08-21T07:12:19.355" v="1590" actId="1076"/>
          <ac:spMkLst>
            <pc:docMk/>
            <pc:sldMk cId="2389169723" sldId="2076136496"/>
            <ac:spMk id="109" creationId="{731617D2-AF55-4B59-844A-17CF94FA2FDC}"/>
          </ac:spMkLst>
        </pc:spChg>
        <pc:spChg chg="mod">
          <ac:chgData name="AO, Junyi [Student]" userId="692f77c3-656d-4190-a682-b22bfbd2fbc9" providerId="ADAL" clId="{F4AD9F1F-5CDB-49E9-B017-B32BEA0E401B}" dt="2021-08-21T07:12:19.355" v="1590" actId="1076"/>
          <ac:spMkLst>
            <pc:docMk/>
            <pc:sldMk cId="2389169723" sldId="2076136496"/>
            <ac:spMk id="111" creationId="{F9A6F166-68E9-4113-AAF6-C7F8B7F67972}"/>
          </ac:spMkLst>
        </pc:spChg>
        <pc:picChg chg="mod">
          <ac:chgData name="AO, Junyi [Student]" userId="692f77c3-656d-4190-a682-b22bfbd2fbc9" providerId="ADAL" clId="{F4AD9F1F-5CDB-49E9-B017-B32BEA0E401B}" dt="2021-08-21T07:12:19.355" v="1590" actId="1076"/>
          <ac:picMkLst>
            <pc:docMk/>
            <pc:sldMk cId="2389169723" sldId="2076136496"/>
            <ac:picMk id="55" creationId="{E1BD3E1A-9594-4D94-9748-807C06FBBEF8}"/>
          </ac:picMkLst>
        </pc:picChg>
        <pc:picChg chg="mod">
          <ac:chgData name="AO, Junyi [Student]" userId="692f77c3-656d-4190-a682-b22bfbd2fbc9" providerId="ADAL" clId="{F4AD9F1F-5CDB-49E9-B017-B32BEA0E401B}" dt="2021-08-21T07:12:19.355" v="1590" actId="1076"/>
          <ac:picMkLst>
            <pc:docMk/>
            <pc:sldMk cId="2389169723" sldId="2076136496"/>
            <ac:picMk id="57" creationId="{45B7B305-572F-4BDF-99C4-6638093743E5}"/>
          </ac:picMkLst>
        </pc:picChg>
        <pc:picChg chg="mod">
          <ac:chgData name="AO, Junyi [Student]" userId="692f77c3-656d-4190-a682-b22bfbd2fbc9" providerId="ADAL" clId="{F4AD9F1F-5CDB-49E9-B017-B32BEA0E401B}" dt="2021-08-21T07:12:19.355" v="1590" actId="1076"/>
          <ac:picMkLst>
            <pc:docMk/>
            <pc:sldMk cId="2389169723" sldId="2076136496"/>
            <ac:picMk id="59" creationId="{1D7B3AFF-ED99-481C-8863-28813C6ABB9D}"/>
          </ac:picMkLst>
        </pc:picChg>
        <pc:picChg chg="mod">
          <ac:chgData name="AO, Junyi [Student]" userId="692f77c3-656d-4190-a682-b22bfbd2fbc9" providerId="ADAL" clId="{F4AD9F1F-5CDB-49E9-B017-B32BEA0E401B}" dt="2021-08-21T07:12:19.355" v="1590" actId="1076"/>
          <ac:picMkLst>
            <pc:docMk/>
            <pc:sldMk cId="2389169723" sldId="2076136496"/>
            <ac:picMk id="61" creationId="{46996697-BB7E-4A54-94C9-B88897879E0E}"/>
          </ac:picMkLst>
        </pc:picChg>
        <pc:picChg chg="mod">
          <ac:chgData name="AO, Junyi [Student]" userId="692f77c3-656d-4190-a682-b22bfbd2fbc9" providerId="ADAL" clId="{F4AD9F1F-5CDB-49E9-B017-B32BEA0E401B}" dt="2021-08-21T07:12:19.355" v="1590" actId="1076"/>
          <ac:picMkLst>
            <pc:docMk/>
            <pc:sldMk cId="2389169723" sldId="2076136496"/>
            <ac:picMk id="63" creationId="{BDB1F57C-F9E7-4BC3-9EBB-1088B9292762}"/>
          </ac:picMkLst>
        </pc:picChg>
        <pc:picChg chg="mod">
          <ac:chgData name="AO, Junyi [Student]" userId="692f77c3-656d-4190-a682-b22bfbd2fbc9" providerId="ADAL" clId="{F4AD9F1F-5CDB-49E9-B017-B32BEA0E401B}" dt="2021-08-21T07:12:19.355" v="1590" actId="1076"/>
          <ac:picMkLst>
            <pc:docMk/>
            <pc:sldMk cId="2389169723" sldId="2076136496"/>
            <ac:picMk id="65" creationId="{94531B88-BDA9-49B3-B6B0-5545880D25E8}"/>
          </ac:picMkLst>
        </pc:picChg>
        <pc:cxnChg chg="mod">
          <ac:chgData name="AO, Junyi [Student]" userId="692f77c3-656d-4190-a682-b22bfbd2fbc9" providerId="ADAL" clId="{F4AD9F1F-5CDB-49E9-B017-B32BEA0E401B}" dt="2021-08-21T07:12:19.355" v="1590" actId="1076"/>
          <ac:cxnSpMkLst>
            <pc:docMk/>
            <pc:sldMk cId="2389169723" sldId="2076136496"/>
            <ac:cxnSpMk id="10" creationId="{FDECB6DD-E1D3-4050-BCC4-A4536352B233}"/>
          </ac:cxnSpMkLst>
        </pc:cxnChg>
        <pc:cxnChg chg="del mod">
          <ac:chgData name="AO, Junyi [Student]" userId="692f77c3-656d-4190-a682-b22bfbd2fbc9" providerId="ADAL" clId="{F4AD9F1F-5CDB-49E9-B017-B32BEA0E401B}" dt="2021-08-21T07:06:46.297" v="1553" actId="478"/>
          <ac:cxnSpMkLst>
            <pc:docMk/>
            <pc:sldMk cId="2389169723" sldId="2076136496"/>
            <ac:cxnSpMk id="13" creationId="{70348F04-1A56-42D4-BE5F-0823C604617C}"/>
          </ac:cxnSpMkLst>
        </pc:cxnChg>
        <pc:cxnChg chg="mod">
          <ac:chgData name="AO, Junyi [Student]" userId="692f77c3-656d-4190-a682-b22bfbd2fbc9" providerId="ADAL" clId="{F4AD9F1F-5CDB-49E9-B017-B32BEA0E401B}" dt="2021-08-21T07:12:19.355" v="1590" actId="1076"/>
          <ac:cxnSpMkLst>
            <pc:docMk/>
            <pc:sldMk cId="2389169723" sldId="2076136496"/>
            <ac:cxnSpMk id="21" creationId="{B9C3622F-C8C1-457B-8CC4-B33E2A661EAA}"/>
          </ac:cxnSpMkLst>
        </pc:cxnChg>
        <pc:cxnChg chg="mod">
          <ac:chgData name="AO, Junyi [Student]" userId="692f77c3-656d-4190-a682-b22bfbd2fbc9" providerId="ADAL" clId="{F4AD9F1F-5CDB-49E9-B017-B32BEA0E401B}" dt="2021-08-21T07:12:19.355" v="1590" actId="1076"/>
          <ac:cxnSpMkLst>
            <pc:docMk/>
            <pc:sldMk cId="2389169723" sldId="2076136496"/>
            <ac:cxnSpMk id="23" creationId="{45AD5390-295B-48AA-A8B3-A804E92C8AF1}"/>
          </ac:cxnSpMkLst>
        </pc:cxnChg>
        <pc:cxnChg chg="mod">
          <ac:chgData name="AO, Junyi [Student]" userId="692f77c3-656d-4190-a682-b22bfbd2fbc9" providerId="ADAL" clId="{F4AD9F1F-5CDB-49E9-B017-B32BEA0E401B}" dt="2021-08-21T07:12:19.355" v="1590" actId="1076"/>
          <ac:cxnSpMkLst>
            <pc:docMk/>
            <pc:sldMk cId="2389169723" sldId="2076136496"/>
            <ac:cxnSpMk id="25" creationId="{70D7BD6E-F3CB-4BA0-86E8-53A1202B6B5D}"/>
          </ac:cxnSpMkLst>
        </pc:cxnChg>
        <pc:cxnChg chg="mod">
          <ac:chgData name="AO, Junyi [Student]" userId="692f77c3-656d-4190-a682-b22bfbd2fbc9" providerId="ADAL" clId="{F4AD9F1F-5CDB-49E9-B017-B32BEA0E401B}" dt="2021-08-21T07:12:19.355" v="1590" actId="1076"/>
          <ac:cxnSpMkLst>
            <pc:docMk/>
            <pc:sldMk cId="2389169723" sldId="2076136496"/>
            <ac:cxnSpMk id="35" creationId="{BE85BC0C-9B31-4C44-8CF3-AD4DA3A3153A}"/>
          </ac:cxnSpMkLst>
        </pc:cxnChg>
        <pc:cxnChg chg="mod">
          <ac:chgData name="AO, Junyi [Student]" userId="692f77c3-656d-4190-a682-b22bfbd2fbc9" providerId="ADAL" clId="{F4AD9F1F-5CDB-49E9-B017-B32BEA0E401B}" dt="2021-08-21T07:12:19.355" v="1590" actId="1076"/>
          <ac:cxnSpMkLst>
            <pc:docMk/>
            <pc:sldMk cId="2389169723" sldId="2076136496"/>
            <ac:cxnSpMk id="37" creationId="{761A4911-BACD-46CC-AF1A-3BA4A934B299}"/>
          </ac:cxnSpMkLst>
        </pc:cxnChg>
        <pc:cxnChg chg="mod">
          <ac:chgData name="AO, Junyi [Student]" userId="692f77c3-656d-4190-a682-b22bfbd2fbc9" providerId="ADAL" clId="{F4AD9F1F-5CDB-49E9-B017-B32BEA0E401B}" dt="2021-08-21T07:12:19.355" v="1590" actId="1076"/>
          <ac:cxnSpMkLst>
            <pc:docMk/>
            <pc:sldMk cId="2389169723" sldId="2076136496"/>
            <ac:cxnSpMk id="41" creationId="{7D3C3A58-1AD7-4D2B-B52F-63BCA0A88E6D}"/>
          </ac:cxnSpMkLst>
        </pc:cxnChg>
        <pc:cxnChg chg="mod">
          <ac:chgData name="AO, Junyi [Student]" userId="692f77c3-656d-4190-a682-b22bfbd2fbc9" providerId="ADAL" clId="{F4AD9F1F-5CDB-49E9-B017-B32BEA0E401B}" dt="2021-08-21T07:12:19.355" v="1590" actId="1076"/>
          <ac:cxnSpMkLst>
            <pc:docMk/>
            <pc:sldMk cId="2389169723" sldId="2076136496"/>
            <ac:cxnSpMk id="45" creationId="{E7ADDB59-03FF-4EFA-8FDA-6A714BC9A2DE}"/>
          </ac:cxnSpMkLst>
        </pc:cxnChg>
        <pc:cxnChg chg="add mod">
          <ac:chgData name="AO, Junyi [Student]" userId="692f77c3-656d-4190-a682-b22bfbd2fbc9" providerId="ADAL" clId="{F4AD9F1F-5CDB-49E9-B017-B32BEA0E401B}" dt="2021-08-21T07:15:54.461" v="1733" actId="14100"/>
          <ac:cxnSpMkLst>
            <pc:docMk/>
            <pc:sldMk cId="2389169723" sldId="2076136496"/>
            <ac:cxnSpMk id="46" creationId="{5C7951FC-C85C-4948-90F6-86AF788C7D5D}"/>
          </ac:cxnSpMkLst>
        </pc:cxnChg>
        <pc:cxnChg chg="mod">
          <ac:chgData name="AO, Junyi [Student]" userId="692f77c3-656d-4190-a682-b22bfbd2fbc9" providerId="ADAL" clId="{F4AD9F1F-5CDB-49E9-B017-B32BEA0E401B}" dt="2021-08-21T07:12:19.355" v="1590" actId="1076"/>
          <ac:cxnSpMkLst>
            <pc:docMk/>
            <pc:sldMk cId="2389169723" sldId="2076136496"/>
            <ac:cxnSpMk id="49" creationId="{F789FEC7-EDB5-45A5-AACB-D3E60D188397}"/>
          </ac:cxnSpMkLst>
        </pc:cxnChg>
        <pc:cxnChg chg="mod">
          <ac:chgData name="AO, Junyi [Student]" userId="692f77c3-656d-4190-a682-b22bfbd2fbc9" providerId="ADAL" clId="{F4AD9F1F-5CDB-49E9-B017-B32BEA0E401B}" dt="2021-08-21T07:12:19.355" v="1590" actId="1076"/>
          <ac:cxnSpMkLst>
            <pc:docMk/>
            <pc:sldMk cId="2389169723" sldId="2076136496"/>
            <ac:cxnSpMk id="53" creationId="{4FBD1222-E6E8-460B-8223-43B803CC2FA4}"/>
          </ac:cxnSpMkLst>
        </pc:cxnChg>
        <pc:cxnChg chg="mod">
          <ac:chgData name="AO, Junyi [Student]" userId="692f77c3-656d-4190-a682-b22bfbd2fbc9" providerId="ADAL" clId="{F4AD9F1F-5CDB-49E9-B017-B32BEA0E401B}" dt="2021-08-21T07:12:19.355" v="1590" actId="1076"/>
          <ac:cxnSpMkLst>
            <pc:docMk/>
            <pc:sldMk cId="2389169723" sldId="2076136496"/>
            <ac:cxnSpMk id="67" creationId="{52155F77-42B7-41D7-940C-49B342BAE04F}"/>
          </ac:cxnSpMkLst>
        </pc:cxnChg>
        <pc:cxnChg chg="mod">
          <ac:chgData name="AO, Junyi [Student]" userId="692f77c3-656d-4190-a682-b22bfbd2fbc9" providerId="ADAL" clId="{F4AD9F1F-5CDB-49E9-B017-B32BEA0E401B}" dt="2021-08-21T07:12:19.355" v="1590" actId="1076"/>
          <ac:cxnSpMkLst>
            <pc:docMk/>
            <pc:sldMk cId="2389169723" sldId="2076136496"/>
            <ac:cxnSpMk id="69" creationId="{0E89FD37-661F-4723-85B6-046981283EE3}"/>
          </ac:cxnSpMkLst>
        </pc:cxnChg>
        <pc:cxnChg chg="mod">
          <ac:chgData name="AO, Junyi [Student]" userId="692f77c3-656d-4190-a682-b22bfbd2fbc9" providerId="ADAL" clId="{F4AD9F1F-5CDB-49E9-B017-B32BEA0E401B}" dt="2021-08-21T07:12:19.355" v="1590" actId="1076"/>
          <ac:cxnSpMkLst>
            <pc:docMk/>
            <pc:sldMk cId="2389169723" sldId="2076136496"/>
            <ac:cxnSpMk id="88" creationId="{7381FEAA-F5C3-41EC-B196-DE21D5A1B666}"/>
          </ac:cxnSpMkLst>
        </pc:cxnChg>
        <pc:cxnChg chg="del mod">
          <ac:chgData name="AO, Junyi [Student]" userId="692f77c3-656d-4190-a682-b22bfbd2fbc9" providerId="ADAL" clId="{F4AD9F1F-5CDB-49E9-B017-B32BEA0E401B}" dt="2021-08-21T07:06:47.978" v="1555" actId="478"/>
          <ac:cxnSpMkLst>
            <pc:docMk/>
            <pc:sldMk cId="2389169723" sldId="2076136496"/>
            <ac:cxnSpMk id="92" creationId="{953826D7-4033-4F54-9069-23BBF981A776}"/>
          </ac:cxnSpMkLst>
        </pc:cxnChg>
      </pc:sldChg>
      <pc:sldChg chg="addSp delSp modSp add mod">
        <pc:chgData name="AO, Junyi [Student]" userId="692f77c3-656d-4190-a682-b22bfbd2fbc9" providerId="ADAL" clId="{F4AD9F1F-5CDB-49E9-B017-B32BEA0E401B}" dt="2021-08-21T07:21:00.232" v="1954" actId="22"/>
        <pc:sldMkLst>
          <pc:docMk/>
          <pc:sldMk cId="1249684888" sldId="2076136497"/>
        </pc:sldMkLst>
        <pc:spChg chg="add mod">
          <ac:chgData name="AO, Junyi [Student]" userId="692f77c3-656d-4190-a682-b22bfbd2fbc9" providerId="ADAL" clId="{F4AD9F1F-5CDB-49E9-B017-B32BEA0E401B}" dt="2021-08-21T07:18:51.602" v="1935" actId="14100"/>
          <ac:spMkLst>
            <pc:docMk/>
            <pc:sldMk cId="1249684888" sldId="2076136497"/>
            <ac:spMk id="2" creationId="{2412B688-AE6D-4F82-A8B7-5F129AF03A3C}"/>
          </ac:spMkLst>
        </pc:spChg>
        <pc:spChg chg="add del">
          <ac:chgData name="AO, Junyi [Student]" userId="692f77c3-656d-4190-a682-b22bfbd2fbc9" providerId="ADAL" clId="{F4AD9F1F-5CDB-49E9-B017-B32BEA0E401B}" dt="2021-08-21T07:21:00.232" v="1954" actId="22"/>
          <ac:spMkLst>
            <pc:docMk/>
            <pc:sldMk cId="1249684888" sldId="2076136497"/>
            <ac:spMk id="4" creationId="{352BA079-B463-4D9A-B68E-2E1948B9086D}"/>
          </ac:spMkLst>
        </pc:spChg>
        <pc:spChg chg="mod">
          <ac:chgData name="AO, Junyi [Student]" userId="692f77c3-656d-4190-a682-b22bfbd2fbc9" providerId="ADAL" clId="{F4AD9F1F-5CDB-49E9-B017-B32BEA0E401B}" dt="2021-08-21T07:20:15.227" v="1952" actId="27636"/>
          <ac:spMkLst>
            <pc:docMk/>
            <pc:sldMk cId="1249684888" sldId="2076136497"/>
            <ac:spMk id="42" creationId="{F05A0839-54EE-4164-9E75-750843CF6820}"/>
          </ac:spMkLst>
        </pc:spChg>
        <pc:spChg chg="del">
          <ac:chgData name="AO, Junyi [Student]" userId="692f77c3-656d-4190-a682-b22bfbd2fbc9" providerId="ADAL" clId="{F4AD9F1F-5CDB-49E9-B017-B32BEA0E401B}" dt="2021-08-21T07:17:07.053" v="1743" actId="478"/>
          <ac:spMkLst>
            <pc:docMk/>
            <pc:sldMk cId="1249684888" sldId="2076136497"/>
            <ac:spMk id="51" creationId="{C762F4AD-F7B7-49DF-8567-B4B29F53D628}"/>
          </ac:spMkLst>
        </pc:spChg>
      </pc:sldChg>
      <pc:sldChg chg="modSp add mod">
        <pc:chgData name="AO, Junyi [Student]" userId="692f77c3-656d-4190-a682-b22bfbd2fbc9" providerId="ADAL" clId="{F4AD9F1F-5CDB-49E9-B017-B32BEA0E401B}" dt="2021-08-21T07:21:28.560" v="1977" actId="27636"/>
        <pc:sldMkLst>
          <pc:docMk/>
          <pc:sldMk cId="640070351" sldId="2076136498"/>
        </pc:sldMkLst>
        <pc:spChg chg="mod">
          <ac:chgData name="AO, Junyi [Student]" userId="692f77c3-656d-4190-a682-b22bfbd2fbc9" providerId="ADAL" clId="{F4AD9F1F-5CDB-49E9-B017-B32BEA0E401B}" dt="2021-08-21T07:21:11.315" v="1973" actId="20577"/>
          <ac:spMkLst>
            <pc:docMk/>
            <pc:sldMk cId="640070351" sldId="2076136498"/>
            <ac:spMk id="5" creationId="{7F5FE207-4DB3-4EC0-A238-60EFBF4667FA}"/>
          </ac:spMkLst>
        </pc:spChg>
        <pc:spChg chg="mod">
          <ac:chgData name="AO, Junyi [Student]" userId="692f77c3-656d-4190-a682-b22bfbd2fbc9" providerId="ADAL" clId="{F4AD9F1F-5CDB-49E9-B017-B32BEA0E401B}" dt="2021-08-21T07:21:28.560" v="1977" actId="27636"/>
          <ac:spMkLst>
            <pc:docMk/>
            <pc:sldMk cId="640070351" sldId="2076136498"/>
            <ac:spMk id="7" creationId="{32354A07-7C6A-4FD8-B3B8-46EDCF84E4A4}"/>
          </ac:spMkLst>
        </pc:spChg>
      </pc:sldChg>
      <pc:sldChg chg="add del">
        <pc:chgData name="AO, Junyi [Student]" userId="692f77c3-656d-4190-a682-b22bfbd2fbc9" providerId="ADAL" clId="{F4AD9F1F-5CDB-49E9-B017-B32BEA0E401B}" dt="2021-08-21T07:21:02.450" v="1956" actId="22"/>
        <pc:sldMkLst>
          <pc:docMk/>
          <pc:sldMk cId="4259553431" sldId="2076136498"/>
        </pc:sldMkLst>
      </pc:sldChg>
      <pc:sldChg chg="addSp delSp modSp add mod">
        <pc:chgData name="AO, Junyi [Student]" userId="692f77c3-656d-4190-a682-b22bfbd2fbc9" providerId="ADAL" clId="{F4AD9F1F-5CDB-49E9-B017-B32BEA0E401B}" dt="2021-08-21T07:29:19.968" v="2225" actId="20577"/>
        <pc:sldMkLst>
          <pc:docMk/>
          <pc:sldMk cId="134362367" sldId="2076136499"/>
        </pc:sldMkLst>
        <pc:spChg chg="add mod">
          <ac:chgData name="AO, Junyi [Student]" userId="692f77c3-656d-4190-a682-b22bfbd2fbc9" providerId="ADAL" clId="{F4AD9F1F-5CDB-49E9-B017-B32BEA0E401B}" dt="2021-08-21T07:29:19.968" v="2225" actId="20577"/>
          <ac:spMkLst>
            <pc:docMk/>
            <pc:sldMk cId="134362367" sldId="2076136499"/>
            <ac:spMk id="3" creationId="{7E283CE5-994F-4962-B861-A73020F2665C}"/>
          </ac:spMkLst>
        </pc:spChg>
        <pc:spChg chg="mod">
          <ac:chgData name="AO, Junyi [Student]" userId="692f77c3-656d-4190-a682-b22bfbd2fbc9" providerId="ADAL" clId="{F4AD9F1F-5CDB-49E9-B017-B32BEA0E401B}" dt="2021-08-21T07:23:04.875" v="1983" actId="1076"/>
          <ac:spMkLst>
            <pc:docMk/>
            <pc:sldMk cId="134362367" sldId="2076136499"/>
            <ac:spMk id="5" creationId="{7F5FE207-4DB3-4EC0-A238-60EFBF4667FA}"/>
          </ac:spMkLst>
        </pc:spChg>
        <pc:spChg chg="del">
          <ac:chgData name="AO, Junyi [Student]" userId="692f77c3-656d-4190-a682-b22bfbd2fbc9" providerId="ADAL" clId="{F4AD9F1F-5CDB-49E9-B017-B32BEA0E401B}" dt="2021-08-21T07:23:10.300" v="1984" actId="478"/>
          <ac:spMkLst>
            <pc:docMk/>
            <pc:sldMk cId="134362367" sldId="2076136499"/>
            <ac:spMk id="7" creationId="{32354A07-7C6A-4FD8-B3B8-46EDCF84E4A4}"/>
          </ac:spMkLst>
        </pc:spChg>
        <pc:graphicFrameChg chg="add del mod modGraphic">
          <ac:chgData name="AO, Junyi [Student]" userId="692f77c3-656d-4190-a682-b22bfbd2fbc9" providerId="ADAL" clId="{F4AD9F1F-5CDB-49E9-B017-B32BEA0E401B}" dt="2021-08-21T07:25:36.421" v="2149" actId="20577"/>
          <ac:graphicFrameMkLst>
            <pc:docMk/>
            <pc:sldMk cId="134362367" sldId="2076136499"/>
            <ac:graphicFrameMk id="2" creationId="{1FE12028-3681-4B0F-BEC8-3D5B78359108}"/>
          </ac:graphicFrameMkLst>
        </pc:graphicFrameChg>
      </pc:sldChg>
      <pc:sldChg chg="modSp add mod">
        <pc:chgData name="AO, Junyi [Student]" userId="692f77c3-656d-4190-a682-b22bfbd2fbc9" providerId="ADAL" clId="{F4AD9F1F-5CDB-49E9-B017-B32BEA0E401B}" dt="2021-08-21T07:33:41.735" v="2651" actId="20577"/>
        <pc:sldMkLst>
          <pc:docMk/>
          <pc:sldMk cId="570952892" sldId="2076136500"/>
        </pc:sldMkLst>
        <pc:spChg chg="mod">
          <ac:chgData name="AO, Junyi [Student]" userId="692f77c3-656d-4190-a682-b22bfbd2fbc9" providerId="ADAL" clId="{F4AD9F1F-5CDB-49E9-B017-B32BEA0E401B}" dt="2021-08-21T07:30:40.413" v="2260" actId="20577"/>
          <ac:spMkLst>
            <pc:docMk/>
            <pc:sldMk cId="570952892" sldId="2076136500"/>
            <ac:spMk id="5" creationId="{7F5FE207-4DB3-4EC0-A238-60EFBF4667FA}"/>
          </ac:spMkLst>
        </pc:spChg>
        <pc:spChg chg="mod">
          <ac:chgData name="AO, Junyi [Student]" userId="692f77c3-656d-4190-a682-b22bfbd2fbc9" providerId="ADAL" clId="{F4AD9F1F-5CDB-49E9-B017-B32BEA0E401B}" dt="2021-08-21T07:33:41.735" v="2651" actId="20577"/>
          <ac:spMkLst>
            <pc:docMk/>
            <pc:sldMk cId="570952892" sldId="2076136500"/>
            <ac:spMk id="7" creationId="{32354A07-7C6A-4FD8-B3B8-46EDCF84E4A4}"/>
          </ac:spMkLst>
        </pc:spChg>
      </pc:sldChg>
      <pc:sldChg chg="add del">
        <pc:chgData name="AO, Junyi [Student]" userId="692f77c3-656d-4190-a682-b22bfbd2fbc9" providerId="ADAL" clId="{F4AD9F1F-5CDB-49E9-B017-B32BEA0E401B}" dt="2021-08-21T07:30:26.273" v="2227"/>
        <pc:sldMkLst>
          <pc:docMk/>
          <pc:sldMk cId="3333578802" sldId="2076136500"/>
        </pc:sldMkLst>
      </pc:sldChg>
      <pc:sldChg chg="add">
        <pc:chgData name="AO, Junyi [Student]" userId="692f77c3-656d-4190-a682-b22bfbd2fbc9" providerId="ADAL" clId="{F4AD9F1F-5CDB-49E9-B017-B32BEA0E401B}" dt="2021-08-21T07:39:18.654" v="2654" actId="22"/>
        <pc:sldMkLst>
          <pc:docMk/>
          <pc:sldMk cId="833323885" sldId="2076136501"/>
        </pc:sldMkLst>
      </pc:sldChg>
    </pc:docChg>
  </pc:docChgLst>
  <pc:docChgLst>
    <pc:chgData name="Junyi AO" userId="692f77c3-656d-4190-a682-b22bfbd2fbc9" providerId="ADAL" clId="{D47EB45E-255C-4345-98EB-0DF948EACB4E}"/>
    <pc:docChg chg="undo custSel addSld delSld modSld sldOrd">
      <pc:chgData name="Junyi AO" userId="692f77c3-656d-4190-a682-b22bfbd2fbc9" providerId="ADAL" clId="{D47EB45E-255C-4345-98EB-0DF948EACB4E}" dt="2021-10-27T06:27:34.385" v="14689" actId="20577"/>
      <pc:docMkLst>
        <pc:docMk/>
      </pc:docMkLst>
      <pc:sldChg chg="modSp mod modNotesTx">
        <pc:chgData name="Junyi AO" userId="692f77c3-656d-4190-a682-b22bfbd2fbc9" providerId="ADAL" clId="{D47EB45E-255C-4345-98EB-0DF948EACB4E}" dt="2021-10-27T04:35:04.127" v="4280" actId="20577"/>
        <pc:sldMkLst>
          <pc:docMk/>
          <pc:sldMk cId="3912121041" sldId="278"/>
        </pc:sldMkLst>
        <pc:spChg chg="mod">
          <ac:chgData name="Junyi AO" userId="692f77c3-656d-4190-a682-b22bfbd2fbc9" providerId="ADAL" clId="{D47EB45E-255C-4345-98EB-0DF948EACB4E}" dt="2021-10-27T04:34:20.636" v="4171" actId="20577"/>
          <ac:spMkLst>
            <pc:docMk/>
            <pc:sldMk cId="3912121041" sldId="278"/>
            <ac:spMk id="7" creationId="{32354A07-7C6A-4FD8-B3B8-46EDCF84E4A4}"/>
          </ac:spMkLst>
        </pc:spChg>
      </pc:sldChg>
      <pc:sldChg chg="addSp delSp modSp add mod modTransition modNotesTx">
        <pc:chgData name="Junyi AO" userId="692f77c3-656d-4190-a682-b22bfbd2fbc9" providerId="ADAL" clId="{D47EB45E-255C-4345-98EB-0DF948EACB4E}" dt="2021-10-27T05:12:46.036" v="7344" actId="20577"/>
        <pc:sldMkLst>
          <pc:docMk/>
          <pc:sldMk cId="2976833292" sldId="305"/>
        </pc:sldMkLst>
        <pc:spChg chg="mod">
          <ac:chgData name="Junyi AO" userId="692f77c3-656d-4190-a682-b22bfbd2fbc9" providerId="ADAL" clId="{D47EB45E-255C-4345-98EB-0DF948EACB4E}" dt="2021-10-26T15:29:50.655" v="2363" actId="1076"/>
          <ac:spMkLst>
            <pc:docMk/>
            <pc:sldMk cId="2976833292" sldId="305"/>
            <ac:spMk id="3" creationId="{E2C7901A-8DDC-47E8-8500-266AF6AA1BE7}"/>
          </ac:spMkLst>
        </pc:spChg>
        <pc:spChg chg="add mod">
          <ac:chgData name="Junyi AO" userId="692f77c3-656d-4190-a682-b22bfbd2fbc9" providerId="ADAL" clId="{D47EB45E-255C-4345-98EB-0DF948EACB4E}" dt="2021-10-26T15:27:30.483" v="2070" actId="20577"/>
          <ac:spMkLst>
            <pc:docMk/>
            <pc:sldMk cId="2976833292" sldId="305"/>
            <ac:spMk id="4" creationId="{F680C878-F96C-4273-A0E4-EE16BD0CD4EA}"/>
          </ac:spMkLst>
        </pc:spChg>
        <pc:spChg chg="del">
          <ac:chgData name="Junyi AO" userId="692f77c3-656d-4190-a682-b22bfbd2fbc9" providerId="ADAL" clId="{D47EB45E-255C-4345-98EB-0DF948EACB4E}" dt="2021-10-26T15:27:21.888" v="2061" actId="478"/>
          <ac:spMkLst>
            <pc:docMk/>
            <pc:sldMk cId="2976833292" sldId="305"/>
            <ac:spMk id="5" creationId="{41907127-4BB4-4469-8CE8-6D51B45A2BBB}"/>
          </ac:spMkLst>
        </pc:spChg>
        <pc:spChg chg="add mod">
          <ac:chgData name="Junyi AO" userId="692f77c3-656d-4190-a682-b22bfbd2fbc9" providerId="ADAL" clId="{D47EB45E-255C-4345-98EB-0DF948EACB4E}" dt="2021-10-27T05:07:29.724" v="6696"/>
          <ac:spMkLst>
            <pc:docMk/>
            <pc:sldMk cId="2976833292" sldId="305"/>
            <ac:spMk id="8" creationId="{E5BDC8EF-F931-4710-9891-1EEF902466EE}"/>
          </ac:spMkLst>
        </pc:spChg>
        <pc:picChg chg="mod">
          <ac:chgData name="Junyi AO" userId="692f77c3-656d-4190-a682-b22bfbd2fbc9" providerId="ADAL" clId="{D47EB45E-255C-4345-98EB-0DF948EACB4E}" dt="2021-10-26T15:29:50.655" v="2363" actId="1076"/>
          <ac:picMkLst>
            <pc:docMk/>
            <pc:sldMk cId="2976833292" sldId="305"/>
            <ac:picMk id="2" creationId="{7C52D6AB-761A-47D7-A83B-EEDA2FC44B1B}"/>
          </ac:picMkLst>
        </pc:picChg>
      </pc:sldChg>
      <pc:sldChg chg="modSp add mod modNotesTx">
        <pc:chgData name="Junyi AO" userId="692f77c3-656d-4190-a682-b22bfbd2fbc9" providerId="ADAL" clId="{D47EB45E-255C-4345-98EB-0DF948EACB4E}" dt="2021-10-27T05:06:53.659" v="6623" actId="20577"/>
        <pc:sldMkLst>
          <pc:docMk/>
          <pc:sldMk cId="3656343344" sldId="308"/>
        </pc:sldMkLst>
        <pc:spChg chg="mod">
          <ac:chgData name="Junyi AO" userId="692f77c3-656d-4190-a682-b22bfbd2fbc9" providerId="ADAL" clId="{D47EB45E-255C-4345-98EB-0DF948EACB4E}" dt="2021-10-27T05:04:49.006" v="6494" actId="27636"/>
          <ac:spMkLst>
            <pc:docMk/>
            <pc:sldMk cId="3656343344" sldId="308"/>
            <ac:spMk id="5" creationId="{7F5FE207-4DB3-4EC0-A238-60EFBF4667FA}"/>
          </ac:spMkLst>
        </pc:spChg>
      </pc:sldChg>
      <pc:sldChg chg="modSp add mod modNotesTx">
        <pc:chgData name="Junyi AO" userId="692f77c3-656d-4190-a682-b22bfbd2fbc9" providerId="ADAL" clId="{D47EB45E-255C-4345-98EB-0DF948EACB4E}" dt="2021-10-27T05:05:28.093" v="6495" actId="20577"/>
        <pc:sldMkLst>
          <pc:docMk/>
          <pc:sldMk cId="3629125617" sldId="309"/>
        </pc:sldMkLst>
        <pc:spChg chg="mod">
          <ac:chgData name="Junyi AO" userId="692f77c3-656d-4190-a682-b22bfbd2fbc9" providerId="ADAL" clId="{D47EB45E-255C-4345-98EB-0DF948EACB4E}" dt="2021-10-26T15:25:19.510" v="2058" actId="14100"/>
          <ac:spMkLst>
            <pc:docMk/>
            <pc:sldMk cId="3629125617" sldId="309"/>
            <ac:spMk id="7" creationId="{32354A07-7C6A-4FD8-B3B8-46EDCF84E4A4}"/>
          </ac:spMkLst>
        </pc:spChg>
        <pc:picChg chg="mod">
          <ac:chgData name="Junyi AO" userId="692f77c3-656d-4190-a682-b22bfbd2fbc9" providerId="ADAL" clId="{D47EB45E-255C-4345-98EB-0DF948EACB4E}" dt="2021-10-26T15:25:21.491" v="2059" actId="1076"/>
          <ac:picMkLst>
            <pc:docMk/>
            <pc:sldMk cId="3629125617" sldId="309"/>
            <ac:picMk id="2" creationId="{38835AE1-42CA-4691-A2B7-4400462F46E4}"/>
          </ac:picMkLst>
        </pc:picChg>
      </pc:sldChg>
      <pc:sldChg chg="del">
        <pc:chgData name="Junyi AO" userId="692f77c3-656d-4190-a682-b22bfbd2fbc9" providerId="ADAL" clId="{D47EB45E-255C-4345-98EB-0DF948EACB4E}" dt="2021-10-27T02:42:47.337" v="3746" actId="47"/>
        <pc:sldMkLst>
          <pc:docMk/>
          <pc:sldMk cId="1596828183" sldId="312"/>
        </pc:sldMkLst>
      </pc:sldChg>
      <pc:sldChg chg="addSp modSp mod ord modNotesTx">
        <pc:chgData name="Junyi AO" userId="692f77c3-656d-4190-a682-b22bfbd2fbc9" providerId="ADAL" clId="{D47EB45E-255C-4345-98EB-0DF948EACB4E}" dt="2021-10-27T06:09:05.180" v="12362" actId="1076"/>
        <pc:sldMkLst>
          <pc:docMk/>
          <pc:sldMk cId="640070351" sldId="2076136498"/>
        </pc:sldMkLst>
        <pc:picChg chg="add mod">
          <ac:chgData name="Junyi AO" userId="692f77c3-656d-4190-a682-b22bfbd2fbc9" providerId="ADAL" clId="{D47EB45E-255C-4345-98EB-0DF948EACB4E}" dt="2021-10-27T06:09:05.180" v="12362" actId="1076"/>
          <ac:picMkLst>
            <pc:docMk/>
            <pc:sldMk cId="640070351" sldId="2076136498"/>
            <ac:picMk id="2" creationId="{547F8D4A-11DD-49FD-8B9B-85FEECCB2A92}"/>
          </ac:picMkLst>
        </pc:picChg>
      </pc:sldChg>
      <pc:sldChg chg="addSp delSp modSp mod modNotesTx">
        <pc:chgData name="Junyi AO" userId="692f77c3-656d-4190-a682-b22bfbd2fbc9" providerId="ADAL" clId="{D47EB45E-255C-4345-98EB-0DF948EACB4E}" dt="2021-10-27T06:12:48.685" v="12535"/>
        <pc:sldMkLst>
          <pc:docMk/>
          <pc:sldMk cId="3277321734" sldId="2076136505"/>
        </pc:sldMkLst>
        <pc:spChg chg="add del">
          <ac:chgData name="Junyi AO" userId="692f77c3-656d-4190-a682-b22bfbd2fbc9" providerId="ADAL" clId="{D47EB45E-255C-4345-98EB-0DF948EACB4E}" dt="2021-10-26T12:22:35.138" v="376" actId="22"/>
          <ac:spMkLst>
            <pc:docMk/>
            <pc:sldMk cId="3277321734" sldId="2076136505"/>
            <ac:spMk id="6" creationId="{F31AAD91-504D-457C-9BD4-DB7E5A0D09E2}"/>
          </ac:spMkLst>
        </pc:spChg>
        <pc:spChg chg="mod">
          <ac:chgData name="Junyi AO" userId="692f77c3-656d-4190-a682-b22bfbd2fbc9" providerId="ADAL" clId="{D47EB45E-255C-4345-98EB-0DF948EACB4E}" dt="2021-10-26T12:26:48.171" v="659"/>
          <ac:spMkLst>
            <pc:docMk/>
            <pc:sldMk cId="3277321734" sldId="2076136505"/>
            <ac:spMk id="10" creationId="{7BEFB57F-1E5F-4D25-8AAD-DBD8A6A4FBC2}"/>
          </ac:spMkLst>
        </pc:spChg>
        <pc:picChg chg="mod">
          <ac:chgData name="Junyi AO" userId="692f77c3-656d-4190-a682-b22bfbd2fbc9" providerId="ADAL" clId="{D47EB45E-255C-4345-98EB-0DF948EACB4E}" dt="2021-10-26T12:26:21.328" v="650" actId="1076"/>
          <ac:picMkLst>
            <pc:docMk/>
            <pc:sldMk cId="3277321734" sldId="2076136505"/>
            <ac:picMk id="9" creationId="{7464942A-9B7E-4278-AF8E-512412852BAC}"/>
          </ac:picMkLst>
        </pc:picChg>
      </pc:sldChg>
      <pc:sldChg chg="modSp mod modNotesTx">
        <pc:chgData name="Junyi AO" userId="692f77c3-656d-4190-a682-b22bfbd2fbc9" providerId="ADAL" clId="{D47EB45E-255C-4345-98EB-0DF948EACB4E}" dt="2021-10-27T06:07:41.907" v="12350" actId="20577"/>
        <pc:sldMkLst>
          <pc:docMk/>
          <pc:sldMk cId="467704063" sldId="2076136506"/>
        </pc:sldMkLst>
        <pc:spChg chg="mod">
          <ac:chgData name="Junyi AO" userId="692f77c3-656d-4190-a682-b22bfbd2fbc9" providerId="ADAL" clId="{D47EB45E-255C-4345-98EB-0DF948EACB4E}" dt="2021-10-27T06:05:21.665" v="11999" actId="20577"/>
          <ac:spMkLst>
            <pc:docMk/>
            <pc:sldMk cId="467704063" sldId="2076136506"/>
            <ac:spMk id="7" creationId="{C7075C06-2A42-4F45-B69B-5F0A404EE5E6}"/>
          </ac:spMkLst>
        </pc:spChg>
        <pc:picChg chg="mod">
          <ac:chgData name="Junyi AO" userId="692f77c3-656d-4190-a682-b22bfbd2fbc9" providerId="ADAL" clId="{D47EB45E-255C-4345-98EB-0DF948EACB4E}" dt="2021-10-26T12:17:30.538" v="219" actId="1076"/>
          <ac:picMkLst>
            <pc:docMk/>
            <pc:sldMk cId="467704063" sldId="2076136506"/>
            <ac:picMk id="4" creationId="{93A49E86-BB0A-4A39-A896-149EBA10ED51}"/>
          </ac:picMkLst>
        </pc:picChg>
      </pc:sldChg>
      <pc:sldChg chg="modSp mod modNotesTx">
        <pc:chgData name="Junyi AO" userId="692f77c3-656d-4190-a682-b22bfbd2fbc9" providerId="ADAL" clId="{D47EB45E-255C-4345-98EB-0DF948EACB4E}" dt="2021-10-27T06:18:15.808" v="13322" actId="20577"/>
        <pc:sldMkLst>
          <pc:docMk/>
          <pc:sldMk cId="326916162" sldId="2076136507"/>
        </pc:sldMkLst>
        <pc:spChg chg="mod">
          <ac:chgData name="Junyi AO" userId="692f77c3-656d-4190-a682-b22bfbd2fbc9" providerId="ADAL" clId="{D47EB45E-255C-4345-98EB-0DF948EACB4E}" dt="2021-10-27T06:18:15.808" v="13322" actId="20577"/>
          <ac:spMkLst>
            <pc:docMk/>
            <pc:sldMk cId="326916162" sldId="2076136507"/>
            <ac:spMk id="10" creationId="{7BEFB57F-1E5F-4D25-8AAD-DBD8A6A4FBC2}"/>
          </ac:spMkLst>
        </pc:spChg>
      </pc:sldChg>
      <pc:sldChg chg="modSp mod modNotesTx">
        <pc:chgData name="Junyi AO" userId="692f77c3-656d-4190-a682-b22bfbd2fbc9" providerId="ADAL" clId="{D47EB45E-255C-4345-98EB-0DF948EACB4E}" dt="2021-10-27T06:22:12.800" v="13899" actId="20577"/>
        <pc:sldMkLst>
          <pc:docMk/>
          <pc:sldMk cId="2199009430" sldId="2076136508"/>
        </pc:sldMkLst>
        <pc:spChg chg="mod">
          <ac:chgData name="Junyi AO" userId="692f77c3-656d-4190-a682-b22bfbd2fbc9" providerId="ADAL" clId="{D47EB45E-255C-4345-98EB-0DF948EACB4E}" dt="2021-10-26T12:32:01.163" v="798" actId="20577"/>
          <ac:spMkLst>
            <pc:docMk/>
            <pc:sldMk cId="2199009430" sldId="2076136508"/>
            <ac:spMk id="5" creationId="{7F5FE207-4DB3-4EC0-A238-60EFBF4667FA}"/>
          </ac:spMkLst>
        </pc:spChg>
      </pc:sldChg>
      <pc:sldChg chg="modSp mod modNotesTx">
        <pc:chgData name="Junyi AO" userId="692f77c3-656d-4190-a682-b22bfbd2fbc9" providerId="ADAL" clId="{D47EB45E-255C-4345-98EB-0DF948EACB4E}" dt="2021-10-27T06:24:36.487" v="14071" actId="20577"/>
        <pc:sldMkLst>
          <pc:docMk/>
          <pc:sldMk cId="3880940000" sldId="2076136509"/>
        </pc:sldMkLst>
        <pc:spChg chg="mod">
          <ac:chgData name="Junyi AO" userId="692f77c3-656d-4190-a682-b22bfbd2fbc9" providerId="ADAL" clId="{D47EB45E-255C-4345-98EB-0DF948EACB4E}" dt="2021-10-27T06:23:28.417" v="13967" actId="20577"/>
          <ac:spMkLst>
            <pc:docMk/>
            <pc:sldMk cId="3880940000" sldId="2076136509"/>
            <ac:spMk id="3" creationId="{F67D9BF5-3F5A-46BB-9302-ED53D5DFF8FD}"/>
          </ac:spMkLst>
        </pc:spChg>
        <pc:spChg chg="mod">
          <ac:chgData name="Junyi AO" userId="692f77c3-656d-4190-a682-b22bfbd2fbc9" providerId="ADAL" clId="{D47EB45E-255C-4345-98EB-0DF948EACB4E}" dt="2021-10-26T12:32:18.904" v="814" actId="255"/>
          <ac:spMkLst>
            <pc:docMk/>
            <pc:sldMk cId="3880940000" sldId="2076136509"/>
            <ac:spMk id="5" creationId="{7F5FE207-4DB3-4EC0-A238-60EFBF4667FA}"/>
          </ac:spMkLst>
        </pc:spChg>
      </pc:sldChg>
      <pc:sldChg chg="modSp mod modNotesTx">
        <pc:chgData name="Junyi AO" userId="692f77c3-656d-4190-a682-b22bfbd2fbc9" providerId="ADAL" clId="{D47EB45E-255C-4345-98EB-0DF948EACB4E}" dt="2021-10-27T06:27:34.385" v="14689" actId="20577"/>
        <pc:sldMkLst>
          <pc:docMk/>
          <pc:sldMk cId="3516727416" sldId="2076136510"/>
        </pc:sldMkLst>
        <pc:spChg chg="mod">
          <ac:chgData name="Junyi AO" userId="692f77c3-656d-4190-a682-b22bfbd2fbc9" providerId="ADAL" clId="{D47EB45E-255C-4345-98EB-0DF948EACB4E}" dt="2021-10-26T12:31:03.267" v="787" actId="20577"/>
          <ac:spMkLst>
            <pc:docMk/>
            <pc:sldMk cId="3516727416" sldId="2076136510"/>
            <ac:spMk id="2" creationId="{3EF18752-306C-41BA-8573-F1D30E64E892}"/>
          </ac:spMkLst>
        </pc:spChg>
      </pc:sldChg>
      <pc:sldChg chg="modNotesTx">
        <pc:chgData name="Junyi AO" userId="692f77c3-656d-4190-a682-b22bfbd2fbc9" providerId="ADAL" clId="{D47EB45E-255C-4345-98EB-0DF948EACB4E}" dt="2021-10-27T06:19:20.951" v="13496"/>
        <pc:sldMkLst>
          <pc:docMk/>
          <pc:sldMk cId="1972179572" sldId="2076136511"/>
        </pc:sldMkLst>
      </pc:sldChg>
      <pc:sldChg chg="modNotesTx">
        <pc:chgData name="Junyi AO" userId="692f77c3-656d-4190-a682-b22bfbd2fbc9" providerId="ADAL" clId="{D47EB45E-255C-4345-98EB-0DF948EACB4E}" dt="2021-10-27T06:04:27.303" v="11975" actId="20577"/>
        <pc:sldMkLst>
          <pc:docMk/>
          <pc:sldMk cId="3525714164" sldId="2076136512"/>
        </pc:sldMkLst>
      </pc:sldChg>
      <pc:sldChg chg="modSp mod modNotesTx">
        <pc:chgData name="Junyi AO" userId="692f77c3-656d-4190-a682-b22bfbd2fbc9" providerId="ADAL" clId="{D47EB45E-255C-4345-98EB-0DF948EACB4E}" dt="2021-10-27T06:01:12.603" v="11584" actId="20577"/>
        <pc:sldMkLst>
          <pc:docMk/>
          <pc:sldMk cId="1456114680" sldId="2076136513"/>
        </pc:sldMkLst>
        <pc:spChg chg="mod">
          <ac:chgData name="Junyi AO" userId="692f77c3-656d-4190-a682-b22bfbd2fbc9" providerId="ADAL" clId="{D47EB45E-255C-4345-98EB-0DF948EACB4E}" dt="2021-10-27T05:58:58.482" v="11412" actId="20577"/>
          <ac:spMkLst>
            <pc:docMk/>
            <pc:sldMk cId="1456114680" sldId="2076136513"/>
            <ac:spMk id="7" creationId="{32354A07-7C6A-4FD8-B3B8-46EDCF84E4A4}"/>
          </ac:spMkLst>
        </pc:spChg>
      </pc:sldChg>
      <pc:sldChg chg="modSp mod modNotesTx">
        <pc:chgData name="Junyi AO" userId="692f77c3-656d-4190-a682-b22bfbd2fbc9" providerId="ADAL" clId="{D47EB45E-255C-4345-98EB-0DF948EACB4E}" dt="2021-10-27T05:15:53.001" v="7408" actId="20577"/>
        <pc:sldMkLst>
          <pc:docMk/>
          <pc:sldMk cId="2212134519" sldId="2076136514"/>
        </pc:sldMkLst>
        <pc:spChg chg="mod">
          <ac:chgData name="Junyi AO" userId="692f77c3-656d-4190-a682-b22bfbd2fbc9" providerId="ADAL" clId="{D47EB45E-255C-4345-98EB-0DF948EACB4E}" dt="2021-10-27T05:15:53.001" v="7408" actId="20577"/>
          <ac:spMkLst>
            <pc:docMk/>
            <pc:sldMk cId="2212134519" sldId="2076136514"/>
            <ac:spMk id="7" creationId="{32354A07-7C6A-4FD8-B3B8-46EDCF84E4A4}"/>
          </ac:spMkLst>
        </pc:spChg>
      </pc:sldChg>
      <pc:sldChg chg="modSp mod modNotesTx">
        <pc:chgData name="Junyi AO" userId="692f77c3-656d-4190-a682-b22bfbd2fbc9" providerId="ADAL" clId="{D47EB45E-255C-4345-98EB-0DF948EACB4E}" dt="2021-10-27T05:15:47.827" v="7407" actId="20577"/>
        <pc:sldMkLst>
          <pc:docMk/>
          <pc:sldMk cId="1303369706" sldId="2076136515"/>
        </pc:sldMkLst>
        <pc:spChg chg="mod">
          <ac:chgData name="Junyi AO" userId="692f77c3-656d-4190-a682-b22bfbd2fbc9" providerId="ADAL" clId="{D47EB45E-255C-4345-98EB-0DF948EACB4E}" dt="2021-10-27T05:15:47.827" v="7407" actId="20577"/>
          <ac:spMkLst>
            <pc:docMk/>
            <pc:sldMk cId="1303369706" sldId="2076136515"/>
            <ac:spMk id="7" creationId="{32354A07-7C6A-4FD8-B3B8-46EDCF84E4A4}"/>
          </ac:spMkLst>
        </pc:spChg>
      </pc:sldChg>
      <pc:sldChg chg="modSp mod modNotesTx">
        <pc:chgData name="Junyi AO" userId="692f77c3-656d-4190-a682-b22bfbd2fbc9" providerId="ADAL" clId="{D47EB45E-255C-4345-98EB-0DF948EACB4E}" dt="2021-10-27T04:50:40.585" v="5391" actId="20577"/>
        <pc:sldMkLst>
          <pc:docMk/>
          <pc:sldMk cId="2239484441" sldId="2076136516"/>
        </pc:sldMkLst>
        <pc:spChg chg="mod">
          <ac:chgData name="Junyi AO" userId="692f77c3-656d-4190-a682-b22bfbd2fbc9" providerId="ADAL" clId="{D47EB45E-255C-4345-98EB-0DF948EACB4E}" dt="2021-10-27T03:14:47.047" v="3747" actId="20577"/>
          <ac:spMkLst>
            <pc:docMk/>
            <pc:sldMk cId="2239484441" sldId="2076136516"/>
            <ac:spMk id="2" creationId="{3EF18752-306C-41BA-8573-F1D30E64E892}"/>
          </ac:spMkLst>
        </pc:spChg>
      </pc:sldChg>
      <pc:sldChg chg="modSp del mod">
        <pc:chgData name="Junyi AO" userId="692f77c3-656d-4190-a682-b22bfbd2fbc9" providerId="ADAL" clId="{D47EB45E-255C-4345-98EB-0DF948EACB4E}" dt="2021-10-26T15:24:53.749" v="2024" actId="47"/>
        <pc:sldMkLst>
          <pc:docMk/>
          <pc:sldMk cId="1174820775" sldId="2076136517"/>
        </pc:sldMkLst>
        <pc:spChg chg="mod">
          <ac:chgData name="Junyi AO" userId="692f77c3-656d-4190-a682-b22bfbd2fbc9" providerId="ADAL" clId="{D47EB45E-255C-4345-98EB-0DF948EACB4E}" dt="2021-10-26T12:46:19.573" v="1195" actId="20577"/>
          <ac:spMkLst>
            <pc:docMk/>
            <pc:sldMk cId="1174820775" sldId="2076136517"/>
            <ac:spMk id="2" creationId="{3EF18752-306C-41BA-8573-F1D30E64E892}"/>
          </ac:spMkLst>
        </pc:spChg>
      </pc:sldChg>
      <pc:sldChg chg="modNotesTx">
        <pc:chgData name="Junyi AO" userId="692f77c3-656d-4190-a682-b22bfbd2fbc9" providerId="ADAL" clId="{D47EB45E-255C-4345-98EB-0DF948EACB4E}" dt="2021-10-27T05:37:27.493" v="10190" actId="20577"/>
        <pc:sldMkLst>
          <pc:docMk/>
          <pc:sldMk cId="3492719005" sldId="2076136518"/>
        </pc:sldMkLst>
      </pc:sldChg>
      <pc:sldChg chg="modSp mod modNotesTx">
        <pc:chgData name="Junyi AO" userId="692f77c3-656d-4190-a682-b22bfbd2fbc9" providerId="ADAL" clId="{D47EB45E-255C-4345-98EB-0DF948EACB4E}" dt="2021-10-27T04:57:29.418" v="6375" actId="20577"/>
        <pc:sldMkLst>
          <pc:docMk/>
          <pc:sldMk cId="3597983438" sldId="2076136519"/>
        </pc:sldMkLst>
        <pc:spChg chg="mod">
          <ac:chgData name="Junyi AO" userId="692f77c3-656d-4190-a682-b22bfbd2fbc9" providerId="ADAL" clId="{D47EB45E-255C-4345-98EB-0DF948EACB4E}" dt="2021-10-26T12:42:56.757" v="1181" actId="20577"/>
          <ac:spMkLst>
            <pc:docMk/>
            <pc:sldMk cId="3597983438" sldId="2076136519"/>
            <ac:spMk id="2" creationId="{3EF18752-306C-41BA-8573-F1D30E64E892}"/>
          </ac:spMkLst>
        </pc:spChg>
      </pc:sldChg>
      <pc:sldChg chg="modSp add mod modNotesTx">
        <pc:chgData name="Junyi AO" userId="692f77c3-656d-4190-a682-b22bfbd2fbc9" providerId="ADAL" clId="{D47EB45E-255C-4345-98EB-0DF948EACB4E}" dt="2021-10-27T06:14:57.815" v="12898" actId="20577"/>
        <pc:sldMkLst>
          <pc:docMk/>
          <pc:sldMk cId="3672561710" sldId="2076136520"/>
        </pc:sldMkLst>
        <pc:spChg chg="mod">
          <ac:chgData name="Junyi AO" userId="692f77c3-656d-4190-a682-b22bfbd2fbc9" providerId="ADAL" clId="{D47EB45E-255C-4345-98EB-0DF948EACB4E}" dt="2021-10-27T06:14:48.434" v="12843" actId="20577"/>
          <ac:spMkLst>
            <pc:docMk/>
            <pc:sldMk cId="3672561710" sldId="2076136520"/>
            <ac:spMk id="10" creationId="{7BEFB57F-1E5F-4D25-8AAD-DBD8A6A4FBC2}"/>
          </ac:spMkLst>
        </pc:spChg>
        <pc:picChg chg="mod">
          <ac:chgData name="Junyi AO" userId="692f77c3-656d-4190-a682-b22bfbd2fbc9" providerId="ADAL" clId="{D47EB45E-255C-4345-98EB-0DF948EACB4E}" dt="2021-10-26T12:27:43.105" v="698" actId="1076"/>
          <ac:picMkLst>
            <pc:docMk/>
            <pc:sldMk cId="3672561710" sldId="2076136520"/>
            <ac:picMk id="9" creationId="{7464942A-9B7E-4278-AF8E-512412852BAC}"/>
          </ac:picMkLst>
        </pc:picChg>
      </pc:sldChg>
      <pc:sldChg chg="addSp modSp add mod ord modNotesTx">
        <pc:chgData name="Junyi AO" userId="692f77c3-656d-4190-a682-b22bfbd2fbc9" providerId="ADAL" clId="{D47EB45E-255C-4345-98EB-0DF948EACB4E}" dt="2021-10-27T05:16:35.645" v="7483" actId="20577"/>
        <pc:sldMkLst>
          <pc:docMk/>
          <pc:sldMk cId="1496736075" sldId="2076136521"/>
        </pc:sldMkLst>
        <pc:spChg chg="mod">
          <ac:chgData name="Junyi AO" userId="692f77c3-656d-4190-a682-b22bfbd2fbc9" providerId="ADAL" clId="{D47EB45E-255C-4345-98EB-0DF948EACB4E}" dt="2021-10-26T12:58:21.254" v="1379" actId="20577"/>
          <ac:spMkLst>
            <pc:docMk/>
            <pc:sldMk cId="1496736075" sldId="2076136521"/>
            <ac:spMk id="2" creationId="{3EF18752-306C-41BA-8573-F1D30E64E892}"/>
          </ac:spMkLst>
        </pc:spChg>
        <pc:spChg chg="mod">
          <ac:chgData name="Junyi AO" userId="692f77c3-656d-4190-a682-b22bfbd2fbc9" providerId="ADAL" clId="{D47EB45E-255C-4345-98EB-0DF948EACB4E}" dt="2021-10-26T12:56:42.713" v="1302" actId="20577"/>
          <ac:spMkLst>
            <pc:docMk/>
            <pc:sldMk cId="1496736075" sldId="2076136521"/>
            <ac:spMk id="5" creationId="{7F5FE207-4DB3-4EC0-A238-60EFBF4667FA}"/>
          </ac:spMkLst>
        </pc:spChg>
        <pc:picChg chg="add mod">
          <ac:chgData name="Junyi AO" userId="692f77c3-656d-4190-a682-b22bfbd2fbc9" providerId="ADAL" clId="{D47EB45E-255C-4345-98EB-0DF948EACB4E}" dt="2021-10-26T12:59:06.049" v="1381" actId="1076"/>
          <ac:picMkLst>
            <pc:docMk/>
            <pc:sldMk cId="1496736075" sldId="2076136521"/>
            <ac:picMk id="4" creationId="{6B7E70D5-D9E6-4F9E-A632-BD38BD112FE2}"/>
          </ac:picMkLst>
        </pc:picChg>
      </pc:sldChg>
      <pc:sldChg chg="modSp add mod modNotesTx">
        <pc:chgData name="Junyi AO" userId="692f77c3-656d-4190-a682-b22bfbd2fbc9" providerId="ADAL" clId="{D47EB45E-255C-4345-98EB-0DF948EACB4E}" dt="2021-10-27T05:20:57.092" v="8144" actId="20577"/>
        <pc:sldMkLst>
          <pc:docMk/>
          <pc:sldMk cId="890423384" sldId="2076136522"/>
        </pc:sldMkLst>
        <pc:spChg chg="mod">
          <ac:chgData name="Junyi AO" userId="692f77c3-656d-4190-a682-b22bfbd2fbc9" providerId="ADAL" clId="{D47EB45E-255C-4345-98EB-0DF948EACB4E}" dt="2021-10-27T05:17:02.804" v="7543" actId="20577"/>
          <ac:spMkLst>
            <pc:docMk/>
            <pc:sldMk cId="890423384" sldId="2076136522"/>
            <ac:spMk id="2" creationId="{3EF18752-306C-41BA-8573-F1D30E64E892}"/>
          </ac:spMkLst>
        </pc:spChg>
      </pc:sldChg>
      <pc:sldChg chg="addSp delSp modSp add mod modNotesTx">
        <pc:chgData name="Junyi AO" userId="692f77c3-656d-4190-a682-b22bfbd2fbc9" providerId="ADAL" clId="{D47EB45E-255C-4345-98EB-0DF948EACB4E}" dt="2021-10-27T05:26:09.729" v="8587" actId="20577"/>
        <pc:sldMkLst>
          <pc:docMk/>
          <pc:sldMk cId="1049901879" sldId="2076136523"/>
        </pc:sldMkLst>
        <pc:spChg chg="add del mod">
          <ac:chgData name="Junyi AO" userId="692f77c3-656d-4190-a682-b22bfbd2fbc9" providerId="ADAL" clId="{D47EB45E-255C-4345-98EB-0DF948EACB4E}" dt="2021-10-26T15:32:17.253" v="2486" actId="20577"/>
          <ac:spMkLst>
            <pc:docMk/>
            <pc:sldMk cId="1049901879" sldId="2076136523"/>
            <ac:spMk id="2" creationId="{3EF18752-306C-41BA-8573-F1D30E64E892}"/>
          </ac:spMkLst>
        </pc:spChg>
        <pc:spChg chg="mod">
          <ac:chgData name="Junyi AO" userId="692f77c3-656d-4190-a682-b22bfbd2fbc9" providerId="ADAL" clId="{D47EB45E-255C-4345-98EB-0DF948EACB4E}" dt="2021-10-26T13:11:55.276" v="1927" actId="1076"/>
          <ac:spMkLst>
            <pc:docMk/>
            <pc:sldMk cId="1049901879" sldId="2076136523"/>
            <ac:spMk id="5" creationId="{7F5FE207-4DB3-4EC0-A238-60EFBF4667FA}"/>
          </ac:spMkLst>
        </pc:spChg>
        <pc:picChg chg="add mod">
          <ac:chgData name="Junyi AO" userId="692f77c3-656d-4190-a682-b22bfbd2fbc9" providerId="ADAL" clId="{D47EB45E-255C-4345-98EB-0DF948EACB4E}" dt="2021-10-26T13:13:00.627" v="1984" actId="1076"/>
          <ac:picMkLst>
            <pc:docMk/>
            <pc:sldMk cId="1049901879" sldId="2076136523"/>
            <ac:picMk id="4" creationId="{6FA8AAD4-E055-4D60-B356-AA18882FF360}"/>
          </ac:picMkLst>
        </pc:picChg>
      </pc:sldChg>
      <pc:sldChg chg="addSp delSp modSp add mod modNotesTx">
        <pc:chgData name="Junyi AO" userId="692f77c3-656d-4190-a682-b22bfbd2fbc9" providerId="ADAL" clId="{D47EB45E-255C-4345-98EB-0DF948EACB4E}" dt="2021-10-27T05:33:37.531" v="9569" actId="33524"/>
        <pc:sldMkLst>
          <pc:docMk/>
          <pc:sldMk cId="2316931964" sldId="2076136524"/>
        </pc:sldMkLst>
        <pc:spChg chg="del">
          <ac:chgData name="Junyi AO" userId="692f77c3-656d-4190-a682-b22bfbd2fbc9" providerId="ADAL" clId="{D47EB45E-255C-4345-98EB-0DF948EACB4E}" dt="2021-10-26T14:05:36.923" v="2014" actId="478"/>
          <ac:spMkLst>
            <pc:docMk/>
            <pc:sldMk cId="2316931964" sldId="2076136524"/>
            <ac:spMk id="2" creationId="{3EF18752-306C-41BA-8573-F1D30E64E892}"/>
          </ac:spMkLst>
        </pc:spChg>
        <pc:spChg chg="mod">
          <ac:chgData name="Junyi AO" userId="692f77c3-656d-4190-a682-b22bfbd2fbc9" providerId="ADAL" clId="{D47EB45E-255C-4345-98EB-0DF948EACB4E}" dt="2021-10-26T14:05:33.531" v="2013" actId="20577"/>
          <ac:spMkLst>
            <pc:docMk/>
            <pc:sldMk cId="2316931964" sldId="2076136524"/>
            <ac:spMk id="5" creationId="{7F5FE207-4DB3-4EC0-A238-60EFBF4667FA}"/>
          </ac:spMkLst>
        </pc:spChg>
        <pc:spChg chg="add mod">
          <ac:chgData name="Junyi AO" userId="692f77c3-656d-4190-a682-b22bfbd2fbc9" providerId="ADAL" clId="{D47EB45E-255C-4345-98EB-0DF948EACB4E}" dt="2021-10-26T15:47:04.514" v="3468" actId="14100"/>
          <ac:spMkLst>
            <pc:docMk/>
            <pc:sldMk cId="2316931964" sldId="2076136524"/>
            <ac:spMk id="8" creationId="{173E33CB-C16A-4FDE-8DA6-1DE4EB21CC2E}"/>
          </ac:spMkLst>
        </pc:spChg>
        <pc:picChg chg="del">
          <ac:chgData name="Junyi AO" userId="692f77c3-656d-4190-a682-b22bfbd2fbc9" providerId="ADAL" clId="{D47EB45E-255C-4345-98EB-0DF948EACB4E}" dt="2021-10-26T14:05:37.339" v="2015" actId="478"/>
          <ac:picMkLst>
            <pc:docMk/>
            <pc:sldMk cId="2316931964" sldId="2076136524"/>
            <ac:picMk id="4" creationId="{6FA8AAD4-E055-4D60-B356-AA18882FF360}"/>
          </ac:picMkLst>
        </pc:picChg>
        <pc:picChg chg="add mod">
          <ac:chgData name="Junyi AO" userId="692f77c3-656d-4190-a682-b22bfbd2fbc9" providerId="ADAL" clId="{D47EB45E-255C-4345-98EB-0DF948EACB4E}" dt="2021-10-26T14:12:57.016" v="2023" actId="1076"/>
          <ac:picMkLst>
            <pc:docMk/>
            <pc:sldMk cId="2316931964" sldId="2076136524"/>
            <ac:picMk id="6" creationId="{E8259BC7-ECEA-48D6-A11C-16726CEC3F62}"/>
          </ac:picMkLst>
        </pc:picChg>
      </pc:sldChg>
      <pc:sldChg chg="new del">
        <pc:chgData name="Junyi AO" userId="692f77c3-656d-4190-a682-b22bfbd2fbc9" providerId="ADAL" clId="{D47EB45E-255C-4345-98EB-0DF948EACB4E}" dt="2021-10-26T15:40:17.495" v="2888" actId="680"/>
        <pc:sldMkLst>
          <pc:docMk/>
          <pc:sldMk cId="1320176737" sldId="2076136525"/>
        </pc:sldMkLst>
      </pc:sldChg>
      <pc:sldChg chg="addSp delSp modSp add mod modNotesTx">
        <pc:chgData name="Junyi AO" userId="692f77c3-656d-4190-a682-b22bfbd2fbc9" providerId="ADAL" clId="{D47EB45E-255C-4345-98EB-0DF948EACB4E}" dt="2021-10-27T05:35:41.991" v="9771" actId="20577"/>
        <pc:sldMkLst>
          <pc:docMk/>
          <pc:sldMk cId="2088355801" sldId="2076136525"/>
        </pc:sldMkLst>
        <pc:spChg chg="del">
          <ac:chgData name="Junyi AO" userId="692f77c3-656d-4190-a682-b22bfbd2fbc9" providerId="ADAL" clId="{D47EB45E-255C-4345-98EB-0DF948EACB4E}" dt="2021-10-26T15:40:27.729" v="2905" actId="478"/>
          <ac:spMkLst>
            <pc:docMk/>
            <pc:sldMk cId="2088355801" sldId="2076136525"/>
            <ac:spMk id="2" creationId="{3EF18752-306C-41BA-8573-F1D30E64E892}"/>
          </ac:spMkLst>
        </pc:spChg>
        <pc:spChg chg="mod">
          <ac:chgData name="Junyi AO" userId="692f77c3-656d-4190-a682-b22bfbd2fbc9" providerId="ADAL" clId="{D47EB45E-255C-4345-98EB-0DF948EACB4E}" dt="2021-10-26T15:40:24.613" v="2903" actId="20577"/>
          <ac:spMkLst>
            <pc:docMk/>
            <pc:sldMk cId="2088355801" sldId="2076136525"/>
            <ac:spMk id="5" creationId="{7F5FE207-4DB3-4EC0-A238-60EFBF4667FA}"/>
          </ac:spMkLst>
        </pc:spChg>
        <pc:spChg chg="add mod">
          <ac:chgData name="Junyi AO" userId="692f77c3-656d-4190-a682-b22bfbd2fbc9" providerId="ADAL" clId="{D47EB45E-255C-4345-98EB-0DF948EACB4E}" dt="2021-10-26T15:42:22.580" v="3001" actId="20577"/>
          <ac:spMkLst>
            <pc:docMk/>
            <pc:sldMk cId="2088355801" sldId="2076136525"/>
            <ac:spMk id="8" creationId="{39E562A4-5EBC-4A99-B72A-AE9142EA1B13}"/>
          </ac:spMkLst>
        </pc:spChg>
        <pc:picChg chg="del">
          <ac:chgData name="Junyi AO" userId="692f77c3-656d-4190-a682-b22bfbd2fbc9" providerId="ADAL" clId="{D47EB45E-255C-4345-98EB-0DF948EACB4E}" dt="2021-10-26T15:40:26.651" v="2904" actId="478"/>
          <ac:picMkLst>
            <pc:docMk/>
            <pc:sldMk cId="2088355801" sldId="2076136525"/>
            <ac:picMk id="4" creationId="{6FA8AAD4-E055-4D60-B356-AA18882FF360}"/>
          </ac:picMkLst>
        </pc:picChg>
        <pc:picChg chg="add mod">
          <ac:chgData name="Junyi AO" userId="692f77c3-656d-4190-a682-b22bfbd2fbc9" providerId="ADAL" clId="{D47EB45E-255C-4345-98EB-0DF948EACB4E}" dt="2021-10-26T15:41:10.646" v="2910" actId="1076"/>
          <ac:picMkLst>
            <pc:docMk/>
            <pc:sldMk cId="2088355801" sldId="2076136525"/>
            <ac:picMk id="6" creationId="{C9B4BDD4-25F8-4A8D-9F41-45540DFA53EB}"/>
          </ac:picMkLst>
        </pc:picChg>
      </pc:sldChg>
      <pc:sldChg chg="add del">
        <pc:chgData name="Junyi AO" userId="692f77c3-656d-4190-a682-b22bfbd2fbc9" providerId="ADAL" clId="{D47EB45E-255C-4345-98EB-0DF948EACB4E}" dt="2021-10-26T14:03:46.941" v="1987" actId="22"/>
        <pc:sldMkLst>
          <pc:docMk/>
          <pc:sldMk cId="3377347573" sldId="2076136525"/>
        </pc:sldMkLst>
      </pc:sldChg>
      <pc:sldChg chg="delSp modSp add mod modNotesTx">
        <pc:chgData name="Junyi AO" userId="692f77c3-656d-4190-a682-b22bfbd2fbc9" providerId="ADAL" clId="{D47EB45E-255C-4345-98EB-0DF948EACB4E}" dt="2021-10-27T06:02:58.918" v="11766" actId="20577"/>
        <pc:sldMkLst>
          <pc:docMk/>
          <pc:sldMk cId="2567147286" sldId="2076136526"/>
        </pc:sldMkLst>
        <pc:spChg chg="mod">
          <ac:chgData name="Junyi AO" userId="692f77c3-656d-4190-a682-b22bfbd2fbc9" providerId="ADAL" clId="{D47EB45E-255C-4345-98EB-0DF948EACB4E}" dt="2021-10-27T05:49:04.494" v="10513" actId="27636"/>
          <ac:spMkLst>
            <pc:docMk/>
            <pc:sldMk cId="2567147286" sldId="2076136526"/>
            <ac:spMk id="2" creationId="{3EF18752-306C-41BA-8573-F1D30E64E892}"/>
          </ac:spMkLst>
        </pc:spChg>
        <pc:spChg chg="mod">
          <ac:chgData name="Junyi AO" userId="692f77c3-656d-4190-a682-b22bfbd2fbc9" providerId="ADAL" clId="{D47EB45E-255C-4345-98EB-0DF948EACB4E}" dt="2021-10-26T15:43:39.706" v="3018" actId="20577"/>
          <ac:spMkLst>
            <pc:docMk/>
            <pc:sldMk cId="2567147286" sldId="2076136526"/>
            <ac:spMk id="5" creationId="{7F5FE207-4DB3-4EC0-A238-60EFBF4667FA}"/>
          </ac:spMkLst>
        </pc:spChg>
        <pc:picChg chg="del">
          <ac:chgData name="Junyi AO" userId="692f77c3-656d-4190-a682-b22bfbd2fbc9" providerId="ADAL" clId="{D47EB45E-255C-4345-98EB-0DF948EACB4E}" dt="2021-10-26T15:44:03.111" v="3093" actId="478"/>
          <ac:picMkLst>
            <pc:docMk/>
            <pc:sldMk cId="2567147286" sldId="2076136526"/>
            <ac:picMk id="4" creationId="{6FA8AAD4-E055-4D60-B356-AA18882FF360}"/>
          </ac:picMkLst>
        </pc:picChg>
      </pc:sldChg>
      <pc:sldChg chg="add modNotesTx">
        <pc:chgData name="Junyi AO" userId="692f77c3-656d-4190-a682-b22bfbd2fbc9" providerId="ADAL" clId="{D47EB45E-255C-4345-98EB-0DF948EACB4E}" dt="2021-10-27T06:19:19.364" v="13495" actId="20577"/>
        <pc:sldMkLst>
          <pc:docMk/>
          <pc:sldMk cId="1994525592" sldId="2076136527"/>
        </pc:sldMkLst>
      </pc:sldChg>
    </pc:docChg>
  </pc:docChgLst>
  <pc:docChgLst>
    <pc:chgData name="Junyi Ao" userId="175d90ab-9d25-4963-802e-91b4730b173c" providerId="ADAL" clId="{0CAD8F8B-C878-4991-B496-9E5D124E013E}"/>
    <pc:docChg chg="undo custSel addSld delSld modSld sldOrd">
      <pc:chgData name="Junyi Ao" userId="175d90ab-9d25-4963-802e-91b4730b173c" providerId="ADAL" clId="{0CAD8F8B-C878-4991-B496-9E5D124E013E}" dt="2021-11-19T06:45:17.917" v="2049" actId="1076"/>
      <pc:docMkLst>
        <pc:docMk/>
      </pc:docMkLst>
      <pc:sldChg chg="modSp mod modNotesTx">
        <pc:chgData name="Junyi Ao" userId="175d90ab-9d25-4963-802e-91b4730b173c" providerId="ADAL" clId="{0CAD8F8B-C878-4991-B496-9E5D124E013E}" dt="2021-11-17T08:40:55.866" v="141" actId="20577"/>
        <pc:sldMkLst>
          <pc:docMk/>
          <pc:sldMk cId="2452121574" sldId="256"/>
        </pc:sldMkLst>
        <pc:spChg chg="mod">
          <ac:chgData name="Junyi Ao" userId="175d90ab-9d25-4963-802e-91b4730b173c" providerId="ADAL" clId="{0CAD8F8B-C878-4991-B496-9E5D124E013E}" dt="2021-11-17T08:40:47.837" v="132" actId="20577"/>
          <ac:spMkLst>
            <pc:docMk/>
            <pc:sldMk cId="2452121574" sldId="256"/>
            <ac:spMk id="2" creationId="{709FA3B7-07E2-46B9-B259-96181EAFB605}"/>
          </ac:spMkLst>
        </pc:spChg>
        <pc:spChg chg="mod">
          <ac:chgData name="Junyi Ao" userId="175d90ab-9d25-4963-802e-91b4730b173c" providerId="ADAL" clId="{0CAD8F8B-C878-4991-B496-9E5D124E013E}" dt="2021-11-17T08:40:55.866" v="141" actId="20577"/>
          <ac:spMkLst>
            <pc:docMk/>
            <pc:sldMk cId="2452121574" sldId="256"/>
            <ac:spMk id="3" creationId="{A90652EC-7992-46F4-B1E9-C15539B910D1}"/>
          </ac:spMkLst>
        </pc:spChg>
      </pc:sldChg>
      <pc:sldChg chg="modSp del mod modNotesTx">
        <pc:chgData name="Junyi Ao" userId="175d90ab-9d25-4963-802e-91b4730b173c" providerId="ADAL" clId="{0CAD8F8B-C878-4991-B496-9E5D124E013E}" dt="2021-11-17T08:41:07.770" v="145" actId="47"/>
        <pc:sldMkLst>
          <pc:docMk/>
          <pc:sldMk cId="3912121041" sldId="278"/>
        </pc:sldMkLst>
        <pc:spChg chg="mod">
          <ac:chgData name="Junyi Ao" userId="175d90ab-9d25-4963-802e-91b4730b173c" providerId="ADAL" clId="{0CAD8F8B-C878-4991-B496-9E5D124E013E}" dt="2021-11-17T08:41:05.592" v="144" actId="14100"/>
          <ac:spMkLst>
            <pc:docMk/>
            <pc:sldMk cId="3912121041" sldId="278"/>
            <ac:spMk id="7" creationId="{32354A07-7C6A-4FD8-B3B8-46EDCF84E4A4}"/>
          </ac:spMkLst>
        </pc:spChg>
      </pc:sldChg>
      <pc:sldChg chg="del">
        <pc:chgData name="Junyi Ao" userId="175d90ab-9d25-4963-802e-91b4730b173c" providerId="ADAL" clId="{0CAD8F8B-C878-4991-B496-9E5D124E013E}" dt="2021-11-17T08:38:14.170" v="33" actId="47"/>
        <pc:sldMkLst>
          <pc:docMk/>
          <pc:sldMk cId="2976833292" sldId="305"/>
        </pc:sldMkLst>
      </pc:sldChg>
      <pc:sldChg chg="del">
        <pc:chgData name="Junyi Ao" userId="175d90ab-9d25-4963-802e-91b4730b173c" providerId="ADAL" clId="{0CAD8F8B-C878-4991-B496-9E5D124E013E}" dt="2021-11-17T08:38:13.623" v="32" actId="47"/>
        <pc:sldMkLst>
          <pc:docMk/>
          <pc:sldMk cId="3656343344" sldId="308"/>
        </pc:sldMkLst>
      </pc:sldChg>
      <pc:sldChg chg="del">
        <pc:chgData name="Junyi Ao" userId="175d90ab-9d25-4963-802e-91b4730b173c" providerId="ADAL" clId="{0CAD8F8B-C878-4991-B496-9E5D124E013E}" dt="2021-11-17T08:38:12.530" v="31" actId="47"/>
        <pc:sldMkLst>
          <pc:docMk/>
          <pc:sldMk cId="3629125617" sldId="309"/>
        </pc:sldMkLst>
      </pc:sldChg>
      <pc:sldChg chg="del">
        <pc:chgData name="Junyi Ao" userId="175d90ab-9d25-4963-802e-91b4730b173c" providerId="ADAL" clId="{0CAD8F8B-C878-4991-B496-9E5D124E013E}" dt="2021-11-17T08:31:00.941" v="0" actId="47"/>
        <pc:sldMkLst>
          <pc:docMk/>
          <pc:sldMk cId="640070351" sldId="2076136498"/>
        </pc:sldMkLst>
      </pc:sldChg>
      <pc:sldChg chg="del">
        <pc:chgData name="Junyi Ao" userId="175d90ab-9d25-4963-802e-91b4730b173c" providerId="ADAL" clId="{0CAD8F8B-C878-4991-B496-9E5D124E013E}" dt="2021-11-17T08:31:00.941" v="0" actId="47"/>
        <pc:sldMkLst>
          <pc:docMk/>
          <pc:sldMk cId="3277321734" sldId="2076136505"/>
        </pc:sldMkLst>
      </pc:sldChg>
      <pc:sldChg chg="del">
        <pc:chgData name="Junyi Ao" userId="175d90ab-9d25-4963-802e-91b4730b173c" providerId="ADAL" clId="{0CAD8F8B-C878-4991-B496-9E5D124E013E}" dt="2021-11-17T08:31:00.941" v="0" actId="47"/>
        <pc:sldMkLst>
          <pc:docMk/>
          <pc:sldMk cId="467704063" sldId="2076136506"/>
        </pc:sldMkLst>
      </pc:sldChg>
      <pc:sldChg chg="del">
        <pc:chgData name="Junyi Ao" userId="175d90ab-9d25-4963-802e-91b4730b173c" providerId="ADAL" clId="{0CAD8F8B-C878-4991-B496-9E5D124E013E}" dt="2021-11-17T08:31:00.941" v="0" actId="47"/>
        <pc:sldMkLst>
          <pc:docMk/>
          <pc:sldMk cId="326916162" sldId="2076136507"/>
        </pc:sldMkLst>
      </pc:sldChg>
      <pc:sldChg chg="del">
        <pc:chgData name="Junyi Ao" userId="175d90ab-9d25-4963-802e-91b4730b173c" providerId="ADAL" clId="{0CAD8F8B-C878-4991-B496-9E5D124E013E}" dt="2021-11-17T08:31:00.941" v="0" actId="47"/>
        <pc:sldMkLst>
          <pc:docMk/>
          <pc:sldMk cId="2199009430" sldId="2076136508"/>
        </pc:sldMkLst>
      </pc:sldChg>
      <pc:sldChg chg="del">
        <pc:chgData name="Junyi Ao" userId="175d90ab-9d25-4963-802e-91b4730b173c" providerId="ADAL" clId="{0CAD8F8B-C878-4991-B496-9E5D124E013E}" dt="2021-11-17T08:31:00.941" v="0" actId="47"/>
        <pc:sldMkLst>
          <pc:docMk/>
          <pc:sldMk cId="3880940000" sldId="2076136509"/>
        </pc:sldMkLst>
      </pc:sldChg>
      <pc:sldChg chg="del">
        <pc:chgData name="Junyi Ao" userId="175d90ab-9d25-4963-802e-91b4730b173c" providerId="ADAL" clId="{0CAD8F8B-C878-4991-B496-9E5D124E013E}" dt="2021-11-17T08:31:00.941" v="0" actId="47"/>
        <pc:sldMkLst>
          <pc:docMk/>
          <pc:sldMk cId="3516727416" sldId="2076136510"/>
        </pc:sldMkLst>
      </pc:sldChg>
      <pc:sldChg chg="del">
        <pc:chgData name="Junyi Ao" userId="175d90ab-9d25-4963-802e-91b4730b173c" providerId="ADAL" clId="{0CAD8F8B-C878-4991-B496-9E5D124E013E}" dt="2021-11-17T08:31:00.941" v="0" actId="47"/>
        <pc:sldMkLst>
          <pc:docMk/>
          <pc:sldMk cId="1972179572" sldId="2076136511"/>
        </pc:sldMkLst>
      </pc:sldChg>
      <pc:sldChg chg="del">
        <pc:chgData name="Junyi Ao" userId="175d90ab-9d25-4963-802e-91b4730b173c" providerId="ADAL" clId="{0CAD8F8B-C878-4991-B496-9E5D124E013E}" dt="2021-11-17T08:31:00.941" v="0" actId="47"/>
        <pc:sldMkLst>
          <pc:docMk/>
          <pc:sldMk cId="3525714164" sldId="2076136512"/>
        </pc:sldMkLst>
      </pc:sldChg>
      <pc:sldChg chg="del">
        <pc:chgData name="Junyi Ao" userId="175d90ab-9d25-4963-802e-91b4730b173c" providerId="ADAL" clId="{0CAD8F8B-C878-4991-B496-9E5D124E013E}" dt="2021-11-17T08:31:00.941" v="0" actId="47"/>
        <pc:sldMkLst>
          <pc:docMk/>
          <pc:sldMk cId="1456114680" sldId="2076136513"/>
        </pc:sldMkLst>
      </pc:sldChg>
      <pc:sldChg chg="del modNotesTx">
        <pc:chgData name="Junyi Ao" userId="175d90ab-9d25-4963-802e-91b4730b173c" providerId="ADAL" clId="{0CAD8F8B-C878-4991-B496-9E5D124E013E}" dt="2021-11-17T08:41:08.450" v="146" actId="47"/>
        <pc:sldMkLst>
          <pc:docMk/>
          <pc:sldMk cId="2212134519" sldId="2076136514"/>
        </pc:sldMkLst>
      </pc:sldChg>
      <pc:sldChg chg="modSp del mod modNotesTx">
        <pc:chgData name="Junyi Ao" userId="175d90ab-9d25-4963-802e-91b4730b173c" providerId="ADAL" clId="{0CAD8F8B-C878-4991-B496-9E5D124E013E}" dt="2021-11-17T08:41:09.905" v="147" actId="47"/>
        <pc:sldMkLst>
          <pc:docMk/>
          <pc:sldMk cId="1303369706" sldId="2076136515"/>
        </pc:sldMkLst>
        <pc:spChg chg="mod">
          <ac:chgData name="Junyi Ao" userId="175d90ab-9d25-4963-802e-91b4730b173c" providerId="ADAL" clId="{0CAD8F8B-C878-4991-B496-9E5D124E013E}" dt="2021-11-17T08:38:26.402" v="63" actId="20577"/>
          <ac:spMkLst>
            <pc:docMk/>
            <pc:sldMk cId="1303369706" sldId="2076136515"/>
            <ac:spMk id="7" creationId="{32354A07-7C6A-4FD8-B3B8-46EDCF84E4A4}"/>
          </ac:spMkLst>
        </pc:spChg>
      </pc:sldChg>
      <pc:sldChg chg="modSp mod modNotesTx">
        <pc:chgData name="Junyi Ao" userId="175d90ab-9d25-4963-802e-91b4730b173c" providerId="ADAL" clId="{0CAD8F8B-C878-4991-B496-9E5D124E013E}" dt="2021-11-18T06:19:15.699" v="280" actId="20577"/>
        <pc:sldMkLst>
          <pc:docMk/>
          <pc:sldMk cId="2239484441" sldId="2076136516"/>
        </pc:sldMkLst>
        <pc:spChg chg="mod">
          <ac:chgData name="Junyi Ao" userId="175d90ab-9d25-4963-802e-91b4730b173c" providerId="ADAL" clId="{0CAD8F8B-C878-4991-B496-9E5D124E013E}" dt="2021-11-18T06:19:15.699" v="280" actId="20577"/>
          <ac:spMkLst>
            <pc:docMk/>
            <pc:sldMk cId="2239484441" sldId="2076136516"/>
            <ac:spMk id="2" creationId="{3EF18752-306C-41BA-8573-F1D30E64E892}"/>
          </ac:spMkLst>
        </pc:spChg>
        <pc:spChg chg="mod">
          <ac:chgData name="Junyi Ao" userId="175d90ab-9d25-4963-802e-91b4730b173c" providerId="ADAL" clId="{0CAD8F8B-C878-4991-B496-9E5D124E013E}" dt="2021-11-18T06:18:19.946" v="220" actId="20577"/>
          <ac:spMkLst>
            <pc:docMk/>
            <pc:sldMk cId="2239484441" sldId="2076136516"/>
            <ac:spMk id="5" creationId="{7F5FE207-4DB3-4EC0-A238-60EFBF4667FA}"/>
          </ac:spMkLst>
        </pc:spChg>
      </pc:sldChg>
      <pc:sldChg chg="addSp delSp modSp mod modNotesTx">
        <pc:chgData name="Junyi Ao" userId="175d90ab-9d25-4963-802e-91b4730b173c" providerId="ADAL" clId="{0CAD8F8B-C878-4991-B496-9E5D124E013E}" dt="2021-11-19T06:28:28.506" v="1990" actId="1076"/>
        <pc:sldMkLst>
          <pc:docMk/>
          <pc:sldMk cId="3492719005" sldId="2076136518"/>
        </pc:sldMkLst>
        <pc:spChg chg="del">
          <ac:chgData name="Junyi Ao" userId="175d90ab-9d25-4963-802e-91b4730b173c" providerId="ADAL" clId="{0CAD8F8B-C878-4991-B496-9E5D124E013E}" dt="2021-11-17T08:32:02.139" v="5" actId="478"/>
          <ac:spMkLst>
            <pc:docMk/>
            <pc:sldMk cId="3492719005" sldId="2076136518"/>
            <ac:spMk id="6" creationId="{27FE05E2-7577-41EF-9FD2-EEFA2EB24792}"/>
          </ac:spMkLst>
        </pc:spChg>
        <pc:spChg chg="mod">
          <ac:chgData name="Junyi Ao" userId="175d90ab-9d25-4963-802e-91b4730b173c" providerId="ADAL" clId="{0CAD8F8B-C878-4991-B496-9E5D124E013E}" dt="2021-11-17T08:36:08.208" v="29" actId="27636"/>
          <ac:spMkLst>
            <pc:docMk/>
            <pc:sldMk cId="3492719005" sldId="2076136518"/>
            <ac:spMk id="8" creationId="{5F0CD821-DE16-4C45-9FC9-7F80615856DB}"/>
          </ac:spMkLst>
        </pc:spChg>
        <pc:picChg chg="add mod modCrop">
          <ac:chgData name="Junyi Ao" userId="175d90ab-9d25-4963-802e-91b4730b173c" providerId="ADAL" clId="{0CAD8F8B-C878-4991-B496-9E5D124E013E}" dt="2021-11-19T06:28:28.506" v="1990" actId="1076"/>
          <ac:picMkLst>
            <pc:docMk/>
            <pc:sldMk cId="3492719005" sldId="2076136518"/>
            <ac:picMk id="3" creationId="{86BA4F92-70B8-4407-9B2C-6F5B40DF7660}"/>
          </ac:picMkLst>
        </pc:picChg>
        <pc:picChg chg="del">
          <ac:chgData name="Junyi Ao" userId="175d90ab-9d25-4963-802e-91b4730b173c" providerId="ADAL" clId="{0CAD8F8B-C878-4991-B496-9E5D124E013E}" dt="2021-11-17T08:32:01.557" v="4" actId="478"/>
          <ac:picMkLst>
            <pc:docMk/>
            <pc:sldMk cId="3492719005" sldId="2076136518"/>
            <ac:picMk id="4" creationId="{ECF9CA73-184F-475A-87DF-18C25FE74137}"/>
          </ac:picMkLst>
        </pc:picChg>
      </pc:sldChg>
      <pc:sldChg chg="modSp mod modNotesTx">
        <pc:chgData name="Junyi Ao" userId="175d90ab-9d25-4963-802e-91b4730b173c" providerId="ADAL" clId="{0CAD8F8B-C878-4991-B496-9E5D124E013E}" dt="2021-11-18T06:31:07.717" v="414" actId="14100"/>
        <pc:sldMkLst>
          <pc:docMk/>
          <pc:sldMk cId="3597983438" sldId="2076136519"/>
        </pc:sldMkLst>
        <pc:spChg chg="mod">
          <ac:chgData name="Junyi Ao" userId="175d90ab-9d25-4963-802e-91b4730b173c" providerId="ADAL" clId="{0CAD8F8B-C878-4991-B496-9E5D124E013E}" dt="2021-11-18T06:31:07.717" v="414" actId="14100"/>
          <ac:spMkLst>
            <pc:docMk/>
            <pc:sldMk cId="3597983438" sldId="2076136519"/>
            <ac:spMk id="2" creationId="{3EF18752-306C-41BA-8573-F1D30E64E892}"/>
          </ac:spMkLst>
        </pc:spChg>
        <pc:spChg chg="mod">
          <ac:chgData name="Junyi Ao" userId="175d90ab-9d25-4963-802e-91b4730b173c" providerId="ADAL" clId="{0CAD8F8B-C878-4991-B496-9E5D124E013E}" dt="2021-11-18T06:24:44.445" v="283" actId="20577"/>
          <ac:spMkLst>
            <pc:docMk/>
            <pc:sldMk cId="3597983438" sldId="2076136519"/>
            <ac:spMk id="5" creationId="{7F5FE207-4DB3-4EC0-A238-60EFBF4667FA}"/>
          </ac:spMkLst>
        </pc:spChg>
      </pc:sldChg>
      <pc:sldChg chg="del">
        <pc:chgData name="Junyi Ao" userId="175d90ab-9d25-4963-802e-91b4730b173c" providerId="ADAL" clId="{0CAD8F8B-C878-4991-B496-9E5D124E013E}" dt="2021-11-17T08:31:00.941" v="0" actId="47"/>
        <pc:sldMkLst>
          <pc:docMk/>
          <pc:sldMk cId="3672561710" sldId="2076136520"/>
        </pc:sldMkLst>
      </pc:sldChg>
      <pc:sldChg chg="del modNotesTx">
        <pc:chgData name="Junyi Ao" userId="175d90ab-9d25-4963-802e-91b4730b173c" providerId="ADAL" clId="{0CAD8F8B-C878-4991-B496-9E5D124E013E}" dt="2021-11-17T09:06:53.019" v="150" actId="47"/>
        <pc:sldMkLst>
          <pc:docMk/>
          <pc:sldMk cId="1496736075" sldId="2076136521"/>
        </pc:sldMkLst>
      </pc:sldChg>
      <pc:sldChg chg="addSp modSp mod modNotesTx">
        <pc:chgData name="Junyi Ao" userId="175d90ab-9d25-4963-802e-91b4730b173c" providerId="ADAL" clId="{0CAD8F8B-C878-4991-B496-9E5D124E013E}" dt="2021-11-19T06:30:11.395" v="1994" actId="113"/>
        <pc:sldMkLst>
          <pc:docMk/>
          <pc:sldMk cId="890423384" sldId="2076136522"/>
        </pc:sldMkLst>
        <pc:spChg chg="mod">
          <ac:chgData name="Junyi Ao" userId="175d90ab-9d25-4963-802e-91b4730b173c" providerId="ADAL" clId="{0CAD8F8B-C878-4991-B496-9E5D124E013E}" dt="2021-11-19T06:30:11.395" v="1994" actId="113"/>
          <ac:spMkLst>
            <pc:docMk/>
            <pc:sldMk cId="890423384" sldId="2076136522"/>
            <ac:spMk id="2" creationId="{3EF18752-306C-41BA-8573-F1D30E64E892}"/>
          </ac:spMkLst>
        </pc:spChg>
        <pc:picChg chg="add mod">
          <ac:chgData name="Junyi Ao" userId="175d90ab-9d25-4963-802e-91b4730b173c" providerId="ADAL" clId="{0CAD8F8B-C878-4991-B496-9E5D124E013E}" dt="2021-11-19T06:29:31.051" v="1992" actId="1076"/>
          <ac:picMkLst>
            <pc:docMk/>
            <pc:sldMk cId="890423384" sldId="2076136522"/>
            <ac:picMk id="4" creationId="{1C7EB433-B6AF-4D50-BD69-5034659C8DA4}"/>
          </ac:picMkLst>
        </pc:picChg>
      </pc:sldChg>
      <pc:sldChg chg="modSp mod modShow modNotesTx">
        <pc:chgData name="Junyi Ao" userId="175d90ab-9d25-4963-802e-91b4730b173c" providerId="ADAL" clId="{0CAD8F8B-C878-4991-B496-9E5D124E013E}" dt="2021-11-18T06:46:44.007" v="589" actId="729"/>
        <pc:sldMkLst>
          <pc:docMk/>
          <pc:sldMk cId="1049901879" sldId="2076136523"/>
        </pc:sldMkLst>
        <pc:spChg chg="mod">
          <ac:chgData name="Junyi Ao" userId="175d90ab-9d25-4963-802e-91b4730b173c" providerId="ADAL" clId="{0CAD8F8B-C878-4991-B496-9E5D124E013E}" dt="2021-11-18T06:35:20.973" v="419" actId="20577"/>
          <ac:spMkLst>
            <pc:docMk/>
            <pc:sldMk cId="1049901879" sldId="2076136523"/>
            <ac:spMk id="2" creationId="{3EF18752-306C-41BA-8573-F1D30E64E892}"/>
          </ac:spMkLst>
        </pc:spChg>
      </pc:sldChg>
      <pc:sldChg chg="modSp mod modNotesTx">
        <pc:chgData name="Junyi Ao" userId="175d90ab-9d25-4963-802e-91b4730b173c" providerId="ADAL" clId="{0CAD8F8B-C878-4991-B496-9E5D124E013E}" dt="2021-11-18T07:38:28.825" v="1325" actId="113"/>
        <pc:sldMkLst>
          <pc:docMk/>
          <pc:sldMk cId="2316931964" sldId="2076136524"/>
        </pc:sldMkLst>
        <pc:spChg chg="mod">
          <ac:chgData name="Junyi Ao" userId="175d90ab-9d25-4963-802e-91b4730b173c" providerId="ADAL" clId="{0CAD8F8B-C878-4991-B496-9E5D124E013E}" dt="2021-11-18T07:38:28.825" v="1325" actId="113"/>
          <ac:spMkLst>
            <pc:docMk/>
            <pc:sldMk cId="2316931964" sldId="2076136524"/>
            <ac:spMk id="8" creationId="{173E33CB-C16A-4FDE-8DA6-1DE4EB21CC2E}"/>
          </ac:spMkLst>
        </pc:spChg>
      </pc:sldChg>
      <pc:sldChg chg="delSp modSp mod ord modNotesTx">
        <pc:chgData name="Junyi Ao" userId="175d90ab-9d25-4963-802e-91b4730b173c" providerId="ADAL" clId="{0CAD8F8B-C878-4991-B496-9E5D124E013E}" dt="2021-11-19T05:55:48.567" v="1972" actId="20577"/>
        <pc:sldMkLst>
          <pc:docMk/>
          <pc:sldMk cId="2088355801" sldId="2076136525"/>
        </pc:sldMkLst>
        <pc:spChg chg="mod">
          <ac:chgData name="Junyi Ao" userId="175d90ab-9d25-4963-802e-91b4730b173c" providerId="ADAL" clId="{0CAD8F8B-C878-4991-B496-9E5D124E013E}" dt="2021-11-19T05:55:48.567" v="1972" actId="20577"/>
          <ac:spMkLst>
            <pc:docMk/>
            <pc:sldMk cId="2088355801" sldId="2076136525"/>
            <ac:spMk id="5" creationId="{7F5FE207-4DB3-4EC0-A238-60EFBF4667FA}"/>
          </ac:spMkLst>
        </pc:spChg>
        <pc:spChg chg="del mod">
          <ac:chgData name="Junyi Ao" userId="175d90ab-9d25-4963-802e-91b4730b173c" providerId="ADAL" clId="{0CAD8F8B-C878-4991-B496-9E5D124E013E}" dt="2021-11-19T05:53:43.711" v="1942" actId="478"/>
          <ac:spMkLst>
            <pc:docMk/>
            <pc:sldMk cId="2088355801" sldId="2076136525"/>
            <ac:spMk id="8" creationId="{39E562A4-5EBC-4A99-B72A-AE9142EA1B13}"/>
          </ac:spMkLst>
        </pc:spChg>
        <pc:picChg chg="mod">
          <ac:chgData name="Junyi Ao" userId="175d90ab-9d25-4963-802e-91b4730b173c" providerId="ADAL" clId="{0CAD8F8B-C878-4991-B496-9E5D124E013E}" dt="2021-11-19T05:53:47.870" v="1944" actId="1076"/>
          <ac:picMkLst>
            <pc:docMk/>
            <pc:sldMk cId="2088355801" sldId="2076136525"/>
            <ac:picMk id="6" creationId="{C9B4BDD4-25F8-4A8D-9F41-45540DFA53EB}"/>
          </ac:picMkLst>
        </pc:picChg>
      </pc:sldChg>
      <pc:sldChg chg="modSp del mod">
        <pc:chgData name="Junyi Ao" userId="175d90ab-9d25-4963-802e-91b4730b173c" providerId="ADAL" clId="{0CAD8F8B-C878-4991-B496-9E5D124E013E}" dt="2021-11-17T08:31:19.833" v="3" actId="47"/>
        <pc:sldMkLst>
          <pc:docMk/>
          <pc:sldMk cId="2567147286" sldId="2076136526"/>
        </pc:sldMkLst>
        <pc:spChg chg="mod">
          <ac:chgData name="Junyi Ao" userId="175d90ab-9d25-4963-802e-91b4730b173c" providerId="ADAL" clId="{0CAD8F8B-C878-4991-B496-9E5D124E013E}" dt="2021-11-17T08:31:17.558" v="2" actId="20577"/>
          <ac:spMkLst>
            <pc:docMk/>
            <pc:sldMk cId="2567147286" sldId="2076136526"/>
            <ac:spMk id="2" creationId="{3EF18752-306C-41BA-8573-F1D30E64E892}"/>
          </ac:spMkLst>
        </pc:spChg>
      </pc:sldChg>
      <pc:sldChg chg="addSp delSp modSp add mod ord">
        <pc:chgData name="Junyi Ao" userId="175d90ab-9d25-4963-802e-91b4730b173c" providerId="ADAL" clId="{0CAD8F8B-C878-4991-B496-9E5D124E013E}" dt="2021-11-18T07:13:07.161" v="1157" actId="478"/>
        <pc:sldMkLst>
          <pc:docMk/>
          <pc:sldMk cId="3582145226" sldId="2076136526"/>
        </pc:sldMkLst>
        <pc:spChg chg="add mod">
          <ac:chgData name="Junyi Ao" userId="175d90ab-9d25-4963-802e-91b4730b173c" providerId="ADAL" clId="{0CAD8F8B-C878-4991-B496-9E5D124E013E}" dt="2021-11-18T07:10:53.325" v="1135" actId="20577"/>
          <ac:spMkLst>
            <pc:docMk/>
            <pc:sldMk cId="3582145226" sldId="2076136526"/>
            <ac:spMk id="2" creationId="{9B437B80-372E-4E05-A841-D8344ADED9CE}"/>
          </ac:spMkLst>
        </pc:spChg>
        <pc:spChg chg="del">
          <ac:chgData name="Junyi Ao" userId="175d90ab-9d25-4963-802e-91b4730b173c" providerId="ADAL" clId="{0CAD8F8B-C878-4991-B496-9E5D124E013E}" dt="2021-11-18T06:48:27.901" v="591" actId="478"/>
          <ac:spMkLst>
            <pc:docMk/>
            <pc:sldMk cId="3582145226" sldId="2076136526"/>
            <ac:spMk id="8" creationId="{173E33CB-C16A-4FDE-8DA6-1DE4EB21CC2E}"/>
          </ac:spMkLst>
        </pc:spChg>
        <pc:spChg chg="add mod">
          <ac:chgData name="Junyi Ao" userId="175d90ab-9d25-4963-802e-91b4730b173c" providerId="ADAL" clId="{0CAD8F8B-C878-4991-B496-9E5D124E013E}" dt="2021-11-18T07:12:20.494" v="1147" actId="1076"/>
          <ac:spMkLst>
            <pc:docMk/>
            <pc:sldMk cId="3582145226" sldId="2076136526"/>
            <ac:spMk id="11" creationId="{561DB7A2-5E48-4CC9-9B36-CDDE61DC975A}"/>
          </ac:spMkLst>
        </pc:spChg>
        <pc:spChg chg="add del mod">
          <ac:chgData name="Junyi Ao" userId="175d90ab-9d25-4963-802e-91b4730b173c" providerId="ADAL" clId="{0CAD8F8B-C878-4991-B496-9E5D124E013E}" dt="2021-11-18T07:13:04.551" v="1152" actId="478"/>
          <ac:spMkLst>
            <pc:docMk/>
            <pc:sldMk cId="3582145226" sldId="2076136526"/>
            <ac:spMk id="16" creationId="{E4344050-FA27-4257-BB23-19D0AD9EE769}"/>
          </ac:spMkLst>
        </pc:spChg>
        <pc:spChg chg="add del mod">
          <ac:chgData name="Junyi Ao" userId="175d90ab-9d25-4963-802e-91b4730b173c" providerId="ADAL" clId="{0CAD8F8B-C878-4991-B496-9E5D124E013E}" dt="2021-11-18T07:13:06.591" v="1156" actId="478"/>
          <ac:spMkLst>
            <pc:docMk/>
            <pc:sldMk cId="3582145226" sldId="2076136526"/>
            <ac:spMk id="21" creationId="{0605F6E0-1198-4CB1-8BDA-1F64FA057AEE}"/>
          </ac:spMkLst>
        </pc:spChg>
        <pc:spChg chg="add del mod">
          <ac:chgData name="Junyi Ao" userId="175d90ab-9d25-4963-802e-91b4730b173c" providerId="ADAL" clId="{0CAD8F8B-C878-4991-B496-9E5D124E013E}" dt="2021-11-18T07:13:03.079" v="1150" actId="478"/>
          <ac:spMkLst>
            <pc:docMk/>
            <pc:sldMk cId="3582145226" sldId="2076136526"/>
            <ac:spMk id="23" creationId="{B4AE639F-F083-4DFD-BB1A-9A4909F9378F}"/>
          </ac:spMkLst>
        </pc:spChg>
        <pc:spChg chg="add del mod">
          <ac:chgData name="Junyi Ao" userId="175d90ab-9d25-4963-802e-91b4730b173c" providerId="ADAL" clId="{0CAD8F8B-C878-4991-B496-9E5D124E013E}" dt="2021-11-18T07:13:07.161" v="1157" actId="478"/>
          <ac:spMkLst>
            <pc:docMk/>
            <pc:sldMk cId="3582145226" sldId="2076136526"/>
            <ac:spMk id="27" creationId="{61413F0F-69C7-4C05-B88D-813CA54193F0}"/>
          </ac:spMkLst>
        </pc:spChg>
        <pc:spChg chg="add del mod">
          <ac:chgData name="Junyi Ao" userId="175d90ab-9d25-4963-802e-91b4730b173c" providerId="ADAL" clId="{0CAD8F8B-C878-4991-B496-9E5D124E013E}" dt="2021-11-18T07:12:15.338" v="1145" actId="478"/>
          <ac:spMkLst>
            <pc:docMk/>
            <pc:sldMk cId="3582145226" sldId="2076136526"/>
            <ac:spMk id="39" creationId="{BA347EB8-DB83-4CFF-A4EE-818F2C260CF4}"/>
          </ac:spMkLst>
        </pc:spChg>
        <pc:picChg chg="add del mod">
          <ac:chgData name="Junyi Ao" userId="175d90ab-9d25-4963-802e-91b4730b173c" providerId="ADAL" clId="{0CAD8F8B-C878-4991-B496-9E5D124E013E}" dt="2021-11-18T06:55:47.720" v="930" actId="478"/>
          <ac:picMkLst>
            <pc:docMk/>
            <pc:sldMk cId="3582145226" sldId="2076136526"/>
            <ac:picMk id="4" creationId="{37769DD0-EA07-4355-BA72-8B9C797EF7BF}"/>
          </ac:picMkLst>
        </pc:picChg>
        <pc:picChg chg="mod">
          <ac:chgData name="Junyi Ao" userId="175d90ab-9d25-4963-802e-91b4730b173c" providerId="ADAL" clId="{0CAD8F8B-C878-4991-B496-9E5D124E013E}" dt="2021-11-18T06:55:15.532" v="926" actId="14100"/>
          <ac:picMkLst>
            <pc:docMk/>
            <pc:sldMk cId="3582145226" sldId="2076136526"/>
            <ac:picMk id="6" creationId="{E8259BC7-ECEA-48D6-A11C-16726CEC3F62}"/>
          </ac:picMkLst>
        </pc:picChg>
        <pc:picChg chg="add mod">
          <ac:chgData name="Junyi Ao" userId="175d90ab-9d25-4963-802e-91b4730b173c" providerId="ADAL" clId="{0CAD8F8B-C878-4991-B496-9E5D124E013E}" dt="2021-11-18T07:12:20.494" v="1147" actId="1076"/>
          <ac:picMkLst>
            <pc:docMk/>
            <pc:sldMk cId="3582145226" sldId="2076136526"/>
            <ac:picMk id="10" creationId="{32AEDDD4-D875-4A05-AC72-CFFA49D6D6E8}"/>
          </ac:picMkLst>
        </pc:picChg>
        <pc:cxnChg chg="add del mod">
          <ac:chgData name="Junyi Ao" userId="175d90ab-9d25-4963-802e-91b4730b173c" providerId="ADAL" clId="{0CAD8F8B-C878-4991-B496-9E5D124E013E}" dt="2021-11-18T07:13:03.650" v="1151" actId="478"/>
          <ac:cxnSpMkLst>
            <pc:docMk/>
            <pc:sldMk cId="3582145226" sldId="2076136526"/>
            <ac:cxnSpMk id="13" creationId="{CE7E3953-905B-439F-B416-5FBC043676AB}"/>
          </ac:cxnSpMkLst>
        </pc:cxnChg>
        <pc:cxnChg chg="add del mod">
          <ac:chgData name="Junyi Ao" userId="175d90ab-9d25-4963-802e-91b4730b173c" providerId="ADAL" clId="{0CAD8F8B-C878-4991-B496-9E5D124E013E}" dt="2021-11-18T07:13:05.194" v="1153" actId="478"/>
          <ac:cxnSpMkLst>
            <pc:docMk/>
            <pc:sldMk cId="3582145226" sldId="2076136526"/>
            <ac:cxnSpMk id="18" creationId="{B30289CB-88CF-47E0-BC46-AFB00A3C23BD}"/>
          </ac:cxnSpMkLst>
        </pc:cxnChg>
        <pc:cxnChg chg="add del mod">
          <ac:chgData name="Junyi Ao" userId="175d90ab-9d25-4963-802e-91b4730b173c" providerId="ADAL" clId="{0CAD8F8B-C878-4991-B496-9E5D124E013E}" dt="2021-11-18T07:13:05.571" v="1154" actId="478"/>
          <ac:cxnSpMkLst>
            <pc:docMk/>
            <pc:sldMk cId="3582145226" sldId="2076136526"/>
            <ac:cxnSpMk id="29" creationId="{9E446AE6-3229-4D6C-B796-4D977DB8013E}"/>
          </ac:cxnSpMkLst>
        </pc:cxnChg>
        <pc:cxnChg chg="add del mod">
          <ac:chgData name="Junyi Ao" userId="175d90ab-9d25-4963-802e-91b4730b173c" providerId="ADAL" clId="{0CAD8F8B-C878-4991-B496-9E5D124E013E}" dt="2021-11-18T07:12:14.413" v="1144" actId="478"/>
          <ac:cxnSpMkLst>
            <pc:docMk/>
            <pc:sldMk cId="3582145226" sldId="2076136526"/>
            <ac:cxnSpMk id="36" creationId="{C3B46C08-E8AA-4830-9C79-6C3252E1CF60}"/>
          </ac:cxnSpMkLst>
        </pc:cxnChg>
      </pc:sldChg>
      <pc:sldChg chg="del">
        <pc:chgData name="Junyi Ao" userId="175d90ab-9d25-4963-802e-91b4730b173c" providerId="ADAL" clId="{0CAD8F8B-C878-4991-B496-9E5D124E013E}" dt="2021-11-17T08:31:00.941" v="0" actId="47"/>
        <pc:sldMkLst>
          <pc:docMk/>
          <pc:sldMk cId="1994525592" sldId="2076136527"/>
        </pc:sldMkLst>
      </pc:sldChg>
      <pc:sldChg chg="modSp add mod">
        <pc:chgData name="Junyi Ao" userId="175d90ab-9d25-4963-802e-91b4730b173c" providerId="ADAL" clId="{0CAD8F8B-C878-4991-B496-9E5D124E013E}" dt="2021-11-19T06:31:50.551" v="2006" actId="14100"/>
        <pc:sldMkLst>
          <pc:docMk/>
          <pc:sldMk cId="3510913578" sldId="2076136527"/>
        </pc:sldMkLst>
        <pc:spChg chg="mod">
          <ac:chgData name="Junyi Ao" userId="175d90ab-9d25-4963-802e-91b4730b173c" providerId="ADAL" clId="{0CAD8F8B-C878-4991-B496-9E5D124E013E}" dt="2021-11-19T06:31:50.551" v="2006" actId="14100"/>
          <ac:spMkLst>
            <pc:docMk/>
            <pc:sldMk cId="3510913578" sldId="2076136527"/>
            <ac:spMk id="16" creationId="{E4344050-FA27-4257-BB23-19D0AD9EE769}"/>
          </ac:spMkLst>
        </pc:spChg>
        <pc:cxnChg chg="mod">
          <ac:chgData name="Junyi Ao" userId="175d90ab-9d25-4963-802e-91b4730b173c" providerId="ADAL" clId="{0CAD8F8B-C878-4991-B496-9E5D124E013E}" dt="2021-11-19T06:31:50.551" v="2006" actId="14100"/>
          <ac:cxnSpMkLst>
            <pc:docMk/>
            <pc:sldMk cId="3510913578" sldId="2076136527"/>
            <ac:cxnSpMk id="13" creationId="{CE7E3953-905B-439F-B416-5FBC043676AB}"/>
          </ac:cxnSpMkLst>
        </pc:cxnChg>
      </pc:sldChg>
      <pc:sldChg chg="addSp modSp add mod">
        <pc:chgData name="Junyi Ao" userId="175d90ab-9d25-4963-802e-91b4730b173c" providerId="ADAL" clId="{0CAD8F8B-C878-4991-B496-9E5D124E013E}" dt="2021-11-19T06:21:19.113" v="1984" actId="1076"/>
        <pc:sldMkLst>
          <pc:docMk/>
          <pc:sldMk cId="4122141525" sldId="2076136528"/>
        </pc:sldMkLst>
        <pc:spChg chg="mod">
          <ac:chgData name="Junyi Ao" userId="175d90ab-9d25-4963-802e-91b4730b173c" providerId="ADAL" clId="{0CAD8F8B-C878-4991-B496-9E5D124E013E}" dt="2021-11-19T06:21:15.943" v="1983" actId="27636"/>
          <ac:spMkLst>
            <pc:docMk/>
            <pc:sldMk cId="4122141525" sldId="2076136528"/>
            <ac:spMk id="2" creationId="{9B437B80-372E-4E05-A841-D8344ADED9CE}"/>
          </ac:spMkLst>
        </pc:spChg>
        <pc:spChg chg="add mod">
          <ac:chgData name="Junyi Ao" userId="175d90ab-9d25-4963-802e-91b4730b173c" providerId="ADAL" clId="{0CAD8F8B-C878-4991-B496-9E5D124E013E}" dt="2021-11-19T06:21:03.890" v="1973" actId="1076"/>
          <ac:spMkLst>
            <pc:docMk/>
            <pc:sldMk cId="4122141525" sldId="2076136528"/>
            <ac:spMk id="3" creationId="{897CCC80-E43C-4DBC-9369-4CBC5C7BDA05}"/>
          </ac:spMkLst>
        </pc:spChg>
        <pc:spChg chg="add mod">
          <ac:chgData name="Junyi Ao" userId="175d90ab-9d25-4963-802e-91b4730b173c" providerId="ADAL" clId="{0CAD8F8B-C878-4991-B496-9E5D124E013E}" dt="2021-11-19T06:21:03.890" v="1973" actId="1076"/>
          <ac:spMkLst>
            <pc:docMk/>
            <pc:sldMk cId="4122141525" sldId="2076136528"/>
            <ac:spMk id="7" creationId="{0BA69BA1-1459-496F-8A5F-B928F3572915}"/>
          </ac:spMkLst>
        </pc:spChg>
        <pc:spChg chg="mod">
          <ac:chgData name="Junyi Ao" userId="175d90ab-9d25-4963-802e-91b4730b173c" providerId="ADAL" clId="{0CAD8F8B-C878-4991-B496-9E5D124E013E}" dt="2021-11-19T06:21:03.890" v="1973" actId="1076"/>
          <ac:spMkLst>
            <pc:docMk/>
            <pc:sldMk cId="4122141525" sldId="2076136528"/>
            <ac:spMk id="11" creationId="{561DB7A2-5E48-4CC9-9B36-CDDE61DC975A}"/>
          </ac:spMkLst>
        </pc:spChg>
        <pc:spChg chg="mod">
          <ac:chgData name="Junyi Ao" userId="175d90ab-9d25-4963-802e-91b4730b173c" providerId="ADAL" clId="{0CAD8F8B-C878-4991-B496-9E5D124E013E}" dt="2021-11-19T06:21:03.890" v="1973" actId="1076"/>
          <ac:spMkLst>
            <pc:docMk/>
            <pc:sldMk cId="4122141525" sldId="2076136528"/>
            <ac:spMk id="16" creationId="{E4344050-FA27-4257-BB23-19D0AD9EE769}"/>
          </ac:spMkLst>
        </pc:spChg>
        <pc:spChg chg="mod">
          <ac:chgData name="Junyi Ao" userId="175d90ab-9d25-4963-802e-91b4730b173c" providerId="ADAL" clId="{0CAD8F8B-C878-4991-B496-9E5D124E013E}" dt="2021-11-19T06:21:03.890" v="1973" actId="1076"/>
          <ac:spMkLst>
            <pc:docMk/>
            <pc:sldMk cId="4122141525" sldId="2076136528"/>
            <ac:spMk id="21" creationId="{0605F6E0-1198-4CB1-8BDA-1F64FA057AEE}"/>
          </ac:spMkLst>
        </pc:spChg>
        <pc:spChg chg="mod">
          <ac:chgData name="Junyi Ao" userId="175d90ab-9d25-4963-802e-91b4730b173c" providerId="ADAL" clId="{0CAD8F8B-C878-4991-B496-9E5D124E013E}" dt="2021-11-19T06:21:03.890" v="1973" actId="1076"/>
          <ac:spMkLst>
            <pc:docMk/>
            <pc:sldMk cId="4122141525" sldId="2076136528"/>
            <ac:spMk id="23" creationId="{B4AE639F-F083-4DFD-BB1A-9A4909F9378F}"/>
          </ac:spMkLst>
        </pc:spChg>
        <pc:spChg chg="mod">
          <ac:chgData name="Junyi Ao" userId="175d90ab-9d25-4963-802e-91b4730b173c" providerId="ADAL" clId="{0CAD8F8B-C878-4991-B496-9E5D124E013E}" dt="2021-11-19T06:21:03.890" v="1973" actId="1076"/>
          <ac:spMkLst>
            <pc:docMk/>
            <pc:sldMk cId="4122141525" sldId="2076136528"/>
            <ac:spMk id="27" creationId="{61413F0F-69C7-4C05-B88D-813CA54193F0}"/>
          </ac:spMkLst>
        </pc:spChg>
        <pc:picChg chg="add mod">
          <ac:chgData name="Junyi Ao" userId="175d90ab-9d25-4963-802e-91b4730b173c" providerId="ADAL" clId="{0CAD8F8B-C878-4991-B496-9E5D124E013E}" dt="2021-11-19T06:21:19.113" v="1984" actId="1076"/>
          <ac:picMkLst>
            <pc:docMk/>
            <pc:sldMk cId="4122141525" sldId="2076136528"/>
            <ac:picMk id="9" creationId="{F9AC41EE-EA89-49F6-AFC4-875ED1991B3E}"/>
          </ac:picMkLst>
        </pc:picChg>
        <pc:picChg chg="mod">
          <ac:chgData name="Junyi Ao" userId="175d90ab-9d25-4963-802e-91b4730b173c" providerId="ADAL" clId="{0CAD8F8B-C878-4991-B496-9E5D124E013E}" dt="2021-11-19T06:21:03.890" v="1973" actId="1076"/>
          <ac:picMkLst>
            <pc:docMk/>
            <pc:sldMk cId="4122141525" sldId="2076136528"/>
            <ac:picMk id="10" creationId="{32AEDDD4-D875-4A05-AC72-CFFA49D6D6E8}"/>
          </ac:picMkLst>
        </pc:picChg>
        <pc:cxnChg chg="add mod">
          <ac:chgData name="Junyi Ao" userId="175d90ab-9d25-4963-802e-91b4730b173c" providerId="ADAL" clId="{0CAD8F8B-C878-4991-B496-9E5D124E013E}" dt="2021-11-19T06:21:03.890" v="1973" actId="1076"/>
          <ac:cxnSpMkLst>
            <pc:docMk/>
            <pc:sldMk cId="4122141525" sldId="2076136528"/>
            <ac:cxnSpMk id="4" creationId="{01E3309C-55DD-4A53-92AA-670735D78D54}"/>
          </ac:cxnSpMkLst>
        </pc:cxnChg>
        <pc:cxnChg chg="mod">
          <ac:chgData name="Junyi Ao" userId="175d90ab-9d25-4963-802e-91b4730b173c" providerId="ADAL" clId="{0CAD8F8B-C878-4991-B496-9E5D124E013E}" dt="2021-11-19T06:21:03.890" v="1973" actId="1076"/>
          <ac:cxnSpMkLst>
            <pc:docMk/>
            <pc:sldMk cId="4122141525" sldId="2076136528"/>
            <ac:cxnSpMk id="13" creationId="{CE7E3953-905B-439F-B416-5FBC043676AB}"/>
          </ac:cxnSpMkLst>
        </pc:cxnChg>
        <pc:cxnChg chg="mod">
          <ac:chgData name="Junyi Ao" userId="175d90ab-9d25-4963-802e-91b4730b173c" providerId="ADAL" clId="{0CAD8F8B-C878-4991-B496-9E5D124E013E}" dt="2021-11-19T06:21:03.890" v="1973" actId="1076"/>
          <ac:cxnSpMkLst>
            <pc:docMk/>
            <pc:sldMk cId="4122141525" sldId="2076136528"/>
            <ac:cxnSpMk id="18" creationId="{B30289CB-88CF-47E0-BC46-AFB00A3C23BD}"/>
          </ac:cxnSpMkLst>
        </pc:cxnChg>
        <pc:cxnChg chg="mod">
          <ac:chgData name="Junyi Ao" userId="175d90ab-9d25-4963-802e-91b4730b173c" providerId="ADAL" clId="{0CAD8F8B-C878-4991-B496-9E5D124E013E}" dt="2021-11-19T06:21:03.890" v="1973" actId="1076"/>
          <ac:cxnSpMkLst>
            <pc:docMk/>
            <pc:sldMk cId="4122141525" sldId="2076136528"/>
            <ac:cxnSpMk id="29" creationId="{9E446AE6-3229-4D6C-B796-4D977DB8013E}"/>
          </ac:cxnSpMkLst>
        </pc:cxnChg>
      </pc:sldChg>
      <pc:sldChg chg="addSp delSp modSp add del mod">
        <pc:chgData name="Junyi Ao" userId="175d90ab-9d25-4963-802e-91b4730b173c" providerId="ADAL" clId="{0CAD8F8B-C878-4991-B496-9E5D124E013E}" dt="2021-11-18T12:46:26.133" v="1369" actId="47"/>
        <pc:sldMkLst>
          <pc:docMk/>
          <pc:sldMk cId="304361275" sldId="2076136529"/>
        </pc:sldMkLst>
        <pc:spChg chg="mod">
          <ac:chgData name="Junyi Ao" userId="175d90ab-9d25-4963-802e-91b4730b173c" providerId="ADAL" clId="{0CAD8F8B-C878-4991-B496-9E5D124E013E}" dt="2021-11-18T07:42:11.861" v="1345" actId="20577"/>
          <ac:spMkLst>
            <pc:docMk/>
            <pc:sldMk cId="304361275" sldId="2076136529"/>
            <ac:spMk id="5" creationId="{7F5FE207-4DB3-4EC0-A238-60EFBF4667FA}"/>
          </ac:spMkLst>
        </pc:spChg>
        <pc:spChg chg="mod">
          <ac:chgData name="Junyi Ao" userId="175d90ab-9d25-4963-802e-91b4730b173c" providerId="ADAL" clId="{0CAD8F8B-C878-4991-B496-9E5D124E013E}" dt="2021-11-18T12:45:11.788" v="1364" actId="14100"/>
          <ac:spMkLst>
            <pc:docMk/>
            <pc:sldMk cId="304361275" sldId="2076136529"/>
            <ac:spMk id="8" creationId="{173E33CB-C16A-4FDE-8DA6-1DE4EB21CC2E}"/>
          </ac:spMkLst>
        </pc:spChg>
        <pc:picChg chg="add del mod">
          <ac:chgData name="Junyi Ao" userId="175d90ab-9d25-4963-802e-91b4730b173c" providerId="ADAL" clId="{0CAD8F8B-C878-4991-B496-9E5D124E013E}" dt="2021-11-18T12:46:20.758" v="1368" actId="22"/>
          <ac:picMkLst>
            <pc:docMk/>
            <pc:sldMk cId="304361275" sldId="2076136529"/>
            <ac:picMk id="3" creationId="{3BEA9B70-370E-4BEA-95C3-5A47F95B7EE5}"/>
          </ac:picMkLst>
        </pc:picChg>
        <pc:picChg chg="del">
          <ac:chgData name="Junyi Ao" userId="175d90ab-9d25-4963-802e-91b4730b173c" providerId="ADAL" clId="{0CAD8F8B-C878-4991-B496-9E5D124E013E}" dt="2021-11-18T07:42:14.358" v="1346" actId="478"/>
          <ac:picMkLst>
            <pc:docMk/>
            <pc:sldMk cId="304361275" sldId="2076136529"/>
            <ac:picMk id="6" creationId="{E8259BC7-ECEA-48D6-A11C-16726CEC3F62}"/>
          </ac:picMkLst>
        </pc:picChg>
      </pc:sldChg>
      <pc:sldChg chg="addSp delSp modSp add mod">
        <pc:chgData name="Junyi Ao" userId="175d90ab-9d25-4963-802e-91b4730b173c" providerId="ADAL" clId="{0CAD8F8B-C878-4991-B496-9E5D124E013E}" dt="2021-11-18T12:55:52.920" v="1604" actId="20577"/>
        <pc:sldMkLst>
          <pc:docMk/>
          <pc:sldMk cId="3559320219" sldId="2076136529"/>
        </pc:sldMkLst>
        <pc:spChg chg="add mod">
          <ac:chgData name="Junyi Ao" userId="175d90ab-9d25-4963-802e-91b4730b173c" providerId="ADAL" clId="{0CAD8F8B-C878-4991-B496-9E5D124E013E}" dt="2021-11-18T12:55:52.920" v="1604" actId="20577"/>
          <ac:spMkLst>
            <pc:docMk/>
            <pc:sldMk cId="3559320219" sldId="2076136529"/>
            <ac:spMk id="4" creationId="{5677AAC7-9AB6-4221-BB45-FFF26A59D7EE}"/>
          </ac:spMkLst>
        </pc:spChg>
        <pc:spChg chg="mod">
          <ac:chgData name="Junyi Ao" userId="175d90ab-9d25-4963-802e-91b4730b173c" providerId="ADAL" clId="{0CAD8F8B-C878-4991-B496-9E5D124E013E}" dt="2021-11-18T12:52:01.541" v="1413" actId="1076"/>
          <ac:spMkLst>
            <pc:docMk/>
            <pc:sldMk cId="3559320219" sldId="2076136529"/>
            <ac:spMk id="5" creationId="{7F5FE207-4DB3-4EC0-A238-60EFBF4667FA}"/>
          </ac:spMkLst>
        </pc:spChg>
        <pc:spChg chg="del">
          <ac:chgData name="Junyi Ao" userId="175d90ab-9d25-4963-802e-91b4730b173c" providerId="ADAL" clId="{0CAD8F8B-C878-4991-B496-9E5D124E013E}" dt="2021-11-18T12:51:56.019" v="1411" actId="478"/>
          <ac:spMkLst>
            <pc:docMk/>
            <pc:sldMk cId="3559320219" sldId="2076136529"/>
            <ac:spMk id="8" creationId="{39E562A4-5EBC-4A99-B72A-AE9142EA1B13}"/>
          </ac:spMkLst>
        </pc:spChg>
        <pc:picChg chg="add mod">
          <ac:chgData name="Junyi Ao" userId="175d90ab-9d25-4963-802e-91b4730b173c" providerId="ADAL" clId="{0CAD8F8B-C878-4991-B496-9E5D124E013E}" dt="2021-11-18T12:55:41.796" v="1600" actId="1076"/>
          <ac:picMkLst>
            <pc:docMk/>
            <pc:sldMk cId="3559320219" sldId="2076136529"/>
            <ac:picMk id="3" creationId="{5E8E2926-57DA-48D6-B625-E0F58DD79D41}"/>
          </ac:picMkLst>
        </pc:picChg>
        <pc:picChg chg="del">
          <ac:chgData name="Junyi Ao" userId="175d90ab-9d25-4963-802e-91b4730b173c" providerId="ADAL" clId="{0CAD8F8B-C878-4991-B496-9E5D124E013E}" dt="2021-11-18T12:51:25.540" v="1372" actId="478"/>
          <ac:picMkLst>
            <pc:docMk/>
            <pc:sldMk cId="3559320219" sldId="2076136529"/>
            <ac:picMk id="6" creationId="{C9B4BDD4-25F8-4A8D-9F41-45540DFA53EB}"/>
          </ac:picMkLst>
        </pc:picChg>
      </pc:sldChg>
      <pc:sldChg chg="addSp delSp modSp new mod ord">
        <pc:chgData name="Junyi Ao" userId="175d90ab-9d25-4963-802e-91b4730b173c" providerId="ADAL" clId="{0CAD8F8B-C878-4991-B496-9E5D124E013E}" dt="2021-11-19T06:45:17.917" v="2049" actId="1076"/>
        <pc:sldMkLst>
          <pc:docMk/>
          <pc:sldMk cId="3209944280" sldId="2076136530"/>
        </pc:sldMkLst>
        <pc:spChg chg="add mod">
          <ac:chgData name="Junyi Ao" userId="175d90ab-9d25-4963-802e-91b4730b173c" providerId="ADAL" clId="{0CAD8F8B-C878-4991-B496-9E5D124E013E}" dt="2021-11-19T06:43:52.320" v="2015" actId="14100"/>
          <ac:spMkLst>
            <pc:docMk/>
            <pc:sldMk cId="3209944280" sldId="2076136530"/>
            <ac:spMk id="2" creationId="{4582FE85-1D18-4988-BF50-CE10628B0817}"/>
          </ac:spMkLst>
        </pc:spChg>
        <pc:spChg chg="add mod">
          <ac:chgData name="Junyi Ao" userId="175d90ab-9d25-4963-802e-91b4730b173c" providerId="ADAL" clId="{0CAD8F8B-C878-4991-B496-9E5D124E013E}" dt="2021-11-19T06:44:05.715" v="2017" actId="1076"/>
          <ac:spMkLst>
            <pc:docMk/>
            <pc:sldMk cId="3209944280" sldId="2076136530"/>
            <ac:spMk id="4" creationId="{F448E2F8-A092-4E50-8D51-6360924D0CFE}"/>
          </ac:spMkLst>
        </pc:spChg>
        <pc:spChg chg="add del mod">
          <ac:chgData name="Junyi Ao" userId="175d90ab-9d25-4963-802e-91b4730b173c" providerId="ADAL" clId="{0CAD8F8B-C878-4991-B496-9E5D124E013E}" dt="2021-11-18T12:57:45.377" v="1644" actId="478"/>
          <ac:spMkLst>
            <pc:docMk/>
            <pc:sldMk cId="3209944280" sldId="2076136530"/>
            <ac:spMk id="5" creationId="{BFD5533D-CCD2-43E7-A3B3-0885A7C57D11}"/>
          </ac:spMkLst>
        </pc:spChg>
        <pc:spChg chg="add mod">
          <ac:chgData name="Junyi Ao" userId="175d90ab-9d25-4963-802e-91b4730b173c" providerId="ADAL" clId="{0CAD8F8B-C878-4991-B496-9E5D124E013E}" dt="2021-11-19T06:44:11.035" v="2020" actId="1076"/>
          <ac:spMkLst>
            <pc:docMk/>
            <pc:sldMk cId="3209944280" sldId="2076136530"/>
            <ac:spMk id="5" creationId="{D762F1D6-1EA1-4320-A013-F0678D6A1185}"/>
          </ac:spMkLst>
        </pc:spChg>
        <pc:spChg chg="add mod">
          <ac:chgData name="Junyi Ao" userId="175d90ab-9d25-4963-802e-91b4730b173c" providerId="ADAL" clId="{0CAD8F8B-C878-4991-B496-9E5D124E013E}" dt="2021-11-18T12:58:36.443" v="1716" actId="20577"/>
          <ac:spMkLst>
            <pc:docMk/>
            <pc:sldMk cId="3209944280" sldId="2076136530"/>
            <ac:spMk id="7" creationId="{7FBCCF0E-2DA7-4AD0-8C17-431D7D24AFDF}"/>
          </ac:spMkLst>
        </pc:spChg>
        <pc:spChg chg="add mod">
          <ac:chgData name="Junyi Ao" userId="175d90ab-9d25-4963-802e-91b4730b173c" providerId="ADAL" clId="{0CAD8F8B-C878-4991-B496-9E5D124E013E}" dt="2021-11-18T13:01:58.069" v="1911" actId="14100"/>
          <ac:spMkLst>
            <pc:docMk/>
            <pc:sldMk cId="3209944280" sldId="2076136530"/>
            <ac:spMk id="9" creationId="{58F4F5AD-96E2-4FC7-80FA-00F0322A5EB7}"/>
          </ac:spMkLst>
        </pc:spChg>
        <pc:spChg chg="add mod">
          <ac:chgData name="Junyi Ao" userId="175d90ab-9d25-4963-802e-91b4730b173c" providerId="ADAL" clId="{0CAD8F8B-C878-4991-B496-9E5D124E013E}" dt="2021-11-19T06:44:53.864" v="2039" actId="14100"/>
          <ac:spMkLst>
            <pc:docMk/>
            <pc:sldMk cId="3209944280" sldId="2076136530"/>
            <ac:spMk id="11" creationId="{7C8CE16D-6A66-4E41-90B6-2E99400A8BC8}"/>
          </ac:spMkLst>
        </pc:spChg>
        <pc:spChg chg="add mod">
          <ac:chgData name="Junyi Ao" userId="175d90ab-9d25-4963-802e-91b4730b173c" providerId="ADAL" clId="{0CAD8F8B-C878-4991-B496-9E5D124E013E}" dt="2021-11-19T06:45:03.535" v="2045" actId="1035"/>
          <ac:spMkLst>
            <pc:docMk/>
            <pc:sldMk cId="3209944280" sldId="2076136530"/>
            <ac:spMk id="12" creationId="{6B9C7178-9A67-461F-9723-E4D92364AFC1}"/>
          </ac:spMkLst>
        </pc:spChg>
        <pc:spChg chg="add mod">
          <ac:chgData name="Junyi Ao" userId="175d90ab-9d25-4963-802e-91b4730b173c" providerId="ADAL" clId="{0CAD8F8B-C878-4991-B496-9E5D124E013E}" dt="2021-11-19T06:45:17.917" v="2049" actId="1076"/>
          <ac:spMkLst>
            <pc:docMk/>
            <pc:sldMk cId="3209944280" sldId="2076136530"/>
            <ac:spMk id="14" creationId="{A68A0AF3-79FC-4884-B3EA-AABBA90EEA38}"/>
          </ac:spMkLst>
        </pc:spChg>
        <pc:picChg chg="add mod">
          <ac:chgData name="Junyi Ao" userId="175d90ab-9d25-4963-802e-91b4730b173c" providerId="ADAL" clId="{0CAD8F8B-C878-4991-B496-9E5D124E013E}" dt="2021-11-19T06:45:12.777" v="2048" actId="1076"/>
          <ac:picMkLst>
            <pc:docMk/>
            <pc:sldMk cId="3209944280" sldId="2076136530"/>
            <ac:picMk id="3" creationId="{DFAC62EB-2E65-4E73-A1B9-9A69CF72003A}"/>
          </ac:picMkLst>
        </pc:picChg>
      </pc:sldChg>
      <pc:sldChg chg="addSp delSp modSp add mod">
        <pc:chgData name="Junyi Ao" userId="175d90ab-9d25-4963-802e-91b4730b173c" providerId="ADAL" clId="{0CAD8F8B-C878-4991-B496-9E5D124E013E}" dt="2021-11-18T13:15:11.361" v="1933" actId="1076"/>
        <pc:sldMkLst>
          <pc:docMk/>
          <pc:sldMk cId="4192205862" sldId="2076136531"/>
        </pc:sldMkLst>
        <pc:spChg chg="del">
          <ac:chgData name="Junyi Ao" userId="175d90ab-9d25-4963-802e-91b4730b173c" providerId="ADAL" clId="{0CAD8F8B-C878-4991-B496-9E5D124E013E}" dt="2021-11-18T13:15:09.352" v="1932" actId="478"/>
          <ac:spMkLst>
            <pc:docMk/>
            <pc:sldMk cId="4192205862" sldId="2076136531"/>
            <ac:spMk id="4" creationId="{5677AAC7-9AB6-4221-BB45-FFF26A59D7EE}"/>
          </ac:spMkLst>
        </pc:spChg>
        <pc:spChg chg="mod">
          <ac:chgData name="Junyi Ao" userId="175d90ab-9d25-4963-802e-91b4730b173c" providerId="ADAL" clId="{0CAD8F8B-C878-4991-B496-9E5D124E013E}" dt="2021-11-18T13:09:24.280" v="1923" actId="14100"/>
          <ac:spMkLst>
            <pc:docMk/>
            <pc:sldMk cId="4192205862" sldId="2076136531"/>
            <ac:spMk id="5" creationId="{7F5FE207-4DB3-4EC0-A238-60EFBF4667FA}"/>
          </ac:spMkLst>
        </pc:spChg>
        <pc:picChg chg="del">
          <ac:chgData name="Junyi Ao" userId="175d90ab-9d25-4963-802e-91b4730b173c" providerId="ADAL" clId="{0CAD8F8B-C878-4991-B496-9E5D124E013E}" dt="2021-11-18T13:09:26.875" v="1924" actId="478"/>
          <ac:picMkLst>
            <pc:docMk/>
            <pc:sldMk cId="4192205862" sldId="2076136531"/>
            <ac:picMk id="3" creationId="{5E8E2926-57DA-48D6-B625-E0F58DD79D41}"/>
          </ac:picMkLst>
        </pc:picChg>
        <pc:picChg chg="add mod">
          <ac:chgData name="Junyi Ao" userId="175d90ab-9d25-4963-802e-91b4730b173c" providerId="ADAL" clId="{0CAD8F8B-C878-4991-B496-9E5D124E013E}" dt="2021-11-18T13:15:11.361" v="1933" actId="1076"/>
          <ac:picMkLst>
            <pc:docMk/>
            <pc:sldMk cId="4192205862" sldId="2076136531"/>
            <ac:picMk id="6" creationId="{8C93CDBD-FEC7-4E86-85F6-DD41A4821D46}"/>
          </ac:picMkLst>
        </pc:picChg>
      </pc:sldChg>
      <pc:sldChg chg="addSp delSp modSp add mod">
        <pc:chgData name="Junyi Ao" userId="175d90ab-9d25-4963-802e-91b4730b173c" providerId="ADAL" clId="{0CAD8F8B-C878-4991-B496-9E5D124E013E}" dt="2021-11-19T06:23:41.004" v="1987" actId="1076"/>
        <pc:sldMkLst>
          <pc:docMk/>
          <pc:sldMk cId="2268033230" sldId="2076136532"/>
        </pc:sldMkLst>
        <pc:spChg chg="mod">
          <ac:chgData name="Junyi Ao" userId="175d90ab-9d25-4963-802e-91b4730b173c" providerId="ADAL" clId="{0CAD8F8B-C878-4991-B496-9E5D124E013E}" dt="2021-11-18T13:15:54.245" v="1935"/>
          <ac:spMkLst>
            <pc:docMk/>
            <pc:sldMk cId="2268033230" sldId="2076136532"/>
            <ac:spMk id="5" creationId="{7F5FE207-4DB3-4EC0-A238-60EFBF4667FA}"/>
          </ac:spMkLst>
        </pc:spChg>
        <pc:picChg chg="add mod">
          <ac:chgData name="Junyi Ao" userId="175d90ab-9d25-4963-802e-91b4730b173c" providerId="ADAL" clId="{0CAD8F8B-C878-4991-B496-9E5D124E013E}" dt="2021-11-19T06:23:41.004" v="1987" actId="1076"/>
          <ac:picMkLst>
            <pc:docMk/>
            <pc:sldMk cId="2268033230" sldId="2076136532"/>
            <ac:picMk id="3" creationId="{6E681592-4E6D-44EE-AB55-7D1D91194241}"/>
          </ac:picMkLst>
        </pc:picChg>
        <pc:picChg chg="del">
          <ac:chgData name="Junyi Ao" userId="175d90ab-9d25-4963-802e-91b4730b173c" providerId="ADAL" clId="{0CAD8F8B-C878-4991-B496-9E5D124E013E}" dt="2021-11-18T13:15:55.649" v="1936" actId="478"/>
          <ac:picMkLst>
            <pc:docMk/>
            <pc:sldMk cId="2268033230" sldId="2076136532"/>
            <ac:picMk id="6" creationId="{8C93CDBD-FEC7-4E86-85F6-DD41A4821D46}"/>
          </ac:picMkLst>
        </pc:picChg>
      </pc:sldChg>
      <pc:sldChg chg="addSp delSp modSp add mod ord">
        <pc:chgData name="Junyi Ao" userId="175d90ab-9d25-4963-802e-91b4730b173c" providerId="ADAL" clId="{0CAD8F8B-C878-4991-B496-9E5D124E013E}" dt="2021-11-19T05:55:42.567" v="1966" actId="20577"/>
        <pc:sldMkLst>
          <pc:docMk/>
          <pc:sldMk cId="2644133230" sldId="2076136533"/>
        </pc:sldMkLst>
        <pc:spChg chg="mod">
          <ac:chgData name="Junyi Ao" userId="175d90ab-9d25-4963-802e-91b4730b173c" providerId="ADAL" clId="{0CAD8F8B-C878-4991-B496-9E5D124E013E}" dt="2021-11-19T05:55:42.567" v="1966" actId="20577"/>
          <ac:spMkLst>
            <pc:docMk/>
            <pc:sldMk cId="2644133230" sldId="2076136533"/>
            <ac:spMk id="5" creationId="{7F5FE207-4DB3-4EC0-A238-60EFBF4667FA}"/>
          </ac:spMkLst>
        </pc:spChg>
        <pc:spChg chg="del">
          <ac:chgData name="Junyi Ao" userId="175d90ab-9d25-4963-802e-91b4730b173c" providerId="ADAL" clId="{0CAD8F8B-C878-4991-B496-9E5D124E013E}" dt="2021-11-19T05:53:59.255" v="1948" actId="478"/>
          <ac:spMkLst>
            <pc:docMk/>
            <pc:sldMk cId="2644133230" sldId="2076136533"/>
            <ac:spMk id="8" creationId="{39E562A4-5EBC-4A99-B72A-AE9142EA1B13}"/>
          </ac:spMkLst>
        </pc:spChg>
        <pc:picChg chg="add mod">
          <ac:chgData name="Junyi Ao" userId="175d90ab-9d25-4963-802e-91b4730b173c" providerId="ADAL" clId="{0CAD8F8B-C878-4991-B496-9E5D124E013E}" dt="2021-11-19T05:54:17.222" v="1950" actId="1076"/>
          <ac:picMkLst>
            <pc:docMk/>
            <pc:sldMk cId="2644133230" sldId="2076136533"/>
            <ac:picMk id="3" creationId="{578D3A42-A464-4756-B969-E0C47F0D4FFC}"/>
          </ac:picMkLst>
        </pc:picChg>
        <pc:picChg chg="del">
          <ac:chgData name="Junyi Ao" userId="175d90ab-9d25-4963-802e-91b4730b173c" providerId="ADAL" clId="{0CAD8F8B-C878-4991-B496-9E5D124E013E}" dt="2021-11-19T05:53:56.149" v="1945" actId="478"/>
          <ac:picMkLst>
            <pc:docMk/>
            <pc:sldMk cId="2644133230" sldId="2076136533"/>
            <ac:picMk id="6" creationId="{C9B4BDD4-25F8-4A8D-9F41-45540DFA53EB}"/>
          </ac:picMkLst>
        </pc:picChg>
      </pc:sldChg>
    </pc:docChg>
  </pc:docChgLst>
  <pc:docChgLst>
    <pc:chgData name="AO, Junyi [Student]" userId="692f77c3-656d-4190-a682-b22bfbd2fbc9" providerId="ADAL" clId="{EF48735E-4287-D547-86D1-4C033ABA215D}"/>
    <pc:docChg chg="modSld modMainMaster">
      <pc:chgData name="AO, Junyi [Student]" userId="692f77c3-656d-4190-a682-b22bfbd2fbc9" providerId="ADAL" clId="{EF48735E-4287-D547-86D1-4C033ABA215D}" dt="2021-01-16T03:00:40.652" v="1" actId="12563"/>
      <pc:docMkLst>
        <pc:docMk/>
      </pc:docMkLst>
      <pc:sldChg chg="modTransition">
        <pc:chgData name="AO, Junyi [Student]" userId="692f77c3-656d-4190-a682-b22bfbd2fbc9" providerId="ADAL" clId="{EF48735E-4287-D547-86D1-4C033ABA215D}" dt="2021-01-16T03:00:40.652" v="1" actId="12563"/>
        <pc:sldMkLst>
          <pc:docMk/>
          <pc:sldMk cId="2452121574" sldId="256"/>
        </pc:sldMkLst>
      </pc:sldChg>
      <pc:sldChg chg="modTransition">
        <pc:chgData name="AO, Junyi [Student]" userId="692f77c3-656d-4190-a682-b22bfbd2fbc9" providerId="ADAL" clId="{EF48735E-4287-D547-86D1-4C033ABA215D}" dt="2021-01-16T03:00:40.652" v="1" actId="12563"/>
        <pc:sldMkLst>
          <pc:docMk/>
          <pc:sldMk cId="1509339021" sldId="257"/>
        </pc:sldMkLst>
      </pc:sldChg>
      <pc:sldMasterChg chg="modTransition modSldLayout">
        <pc:chgData name="AO, Junyi [Student]" userId="692f77c3-656d-4190-a682-b22bfbd2fbc9" providerId="ADAL" clId="{EF48735E-4287-D547-86D1-4C033ABA215D}" dt="2021-01-16T03:00:40.652" v="1" actId="12563"/>
        <pc:sldMasterMkLst>
          <pc:docMk/>
          <pc:sldMasterMk cId="3993504022" sldId="2147483648"/>
        </pc:sldMasterMkLst>
        <pc:sldLayoutChg chg="modTransition">
          <pc:chgData name="AO, Junyi [Student]" userId="692f77c3-656d-4190-a682-b22bfbd2fbc9" providerId="ADAL" clId="{EF48735E-4287-D547-86D1-4C033ABA215D}" dt="2021-01-16T03:00:40.652" v="1" actId="12563"/>
          <pc:sldLayoutMkLst>
            <pc:docMk/>
            <pc:sldMasterMk cId="3993504022" sldId="2147483648"/>
            <pc:sldLayoutMk cId="3768584296" sldId="2147483649"/>
          </pc:sldLayoutMkLst>
        </pc:sldLayoutChg>
        <pc:sldLayoutChg chg="modTransition">
          <pc:chgData name="AO, Junyi [Student]" userId="692f77c3-656d-4190-a682-b22bfbd2fbc9" providerId="ADAL" clId="{EF48735E-4287-D547-86D1-4C033ABA215D}" dt="2021-01-16T03:00:40.652" v="1" actId="12563"/>
          <pc:sldLayoutMkLst>
            <pc:docMk/>
            <pc:sldMasterMk cId="3993504022" sldId="2147483648"/>
            <pc:sldLayoutMk cId="2657709519" sldId="2147483650"/>
          </pc:sldLayoutMkLst>
        </pc:sldLayoutChg>
        <pc:sldLayoutChg chg="modTransition">
          <pc:chgData name="AO, Junyi [Student]" userId="692f77c3-656d-4190-a682-b22bfbd2fbc9" providerId="ADAL" clId="{EF48735E-4287-D547-86D1-4C033ABA215D}" dt="2021-01-16T03:00:40.652" v="1" actId="12563"/>
          <pc:sldLayoutMkLst>
            <pc:docMk/>
            <pc:sldMasterMk cId="3993504022" sldId="2147483648"/>
            <pc:sldLayoutMk cId="1511212096" sldId="2147483651"/>
          </pc:sldLayoutMkLst>
        </pc:sldLayoutChg>
        <pc:sldLayoutChg chg="modTransition">
          <pc:chgData name="AO, Junyi [Student]" userId="692f77c3-656d-4190-a682-b22bfbd2fbc9" providerId="ADAL" clId="{EF48735E-4287-D547-86D1-4C033ABA215D}" dt="2021-01-16T03:00:40.652" v="1" actId="12563"/>
          <pc:sldLayoutMkLst>
            <pc:docMk/>
            <pc:sldMasterMk cId="3993504022" sldId="2147483648"/>
            <pc:sldLayoutMk cId="2046514933" sldId="2147483652"/>
          </pc:sldLayoutMkLst>
        </pc:sldLayoutChg>
        <pc:sldLayoutChg chg="modTransition">
          <pc:chgData name="AO, Junyi [Student]" userId="692f77c3-656d-4190-a682-b22bfbd2fbc9" providerId="ADAL" clId="{EF48735E-4287-D547-86D1-4C033ABA215D}" dt="2021-01-16T03:00:40.652" v="1" actId="12563"/>
          <pc:sldLayoutMkLst>
            <pc:docMk/>
            <pc:sldMasterMk cId="3993504022" sldId="2147483648"/>
            <pc:sldLayoutMk cId="4129455509" sldId="2147483653"/>
          </pc:sldLayoutMkLst>
        </pc:sldLayoutChg>
        <pc:sldLayoutChg chg="modTransition">
          <pc:chgData name="AO, Junyi [Student]" userId="692f77c3-656d-4190-a682-b22bfbd2fbc9" providerId="ADAL" clId="{EF48735E-4287-D547-86D1-4C033ABA215D}" dt="2021-01-16T03:00:40.652" v="1" actId="12563"/>
          <pc:sldLayoutMkLst>
            <pc:docMk/>
            <pc:sldMasterMk cId="3993504022" sldId="2147483648"/>
            <pc:sldLayoutMk cId="275505900" sldId="2147483654"/>
          </pc:sldLayoutMkLst>
        </pc:sldLayoutChg>
        <pc:sldLayoutChg chg="modTransition">
          <pc:chgData name="AO, Junyi [Student]" userId="692f77c3-656d-4190-a682-b22bfbd2fbc9" providerId="ADAL" clId="{EF48735E-4287-D547-86D1-4C033ABA215D}" dt="2021-01-16T03:00:40.652" v="1" actId="12563"/>
          <pc:sldLayoutMkLst>
            <pc:docMk/>
            <pc:sldMasterMk cId="3993504022" sldId="2147483648"/>
            <pc:sldLayoutMk cId="2318202354" sldId="2147483655"/>
          </pc:sldLayoutMkLst>
        </pc:sldLayoutChg>
        <pc:sldLayoutChg chg="modTransition">
          <pc:chgData name="AO, Junyi [Student]" userId="692f77c3-656d-4190-a682-b22bfbd2fbc9" providerId="ADAL" clId="{EF48735E-4287-D547-86D1-4C033ABA215D}" dt="2021-01-16T03:00:40.652" v="1" actId="12563"/>
          <pc:sldLayoutMkLst>
            <pc:docMk/>
            <pc:sldMasterMk cId="3993504022" sldId="2147483648"/>
            <pc:sldLayoutMk cId="1565668663" sldId="2147483656"/>
          </pc:sldLayoutMkLst>
        </pc:sldLayoutChg>
        <pc:sldLayoutChg chg="modTransition">
          <pc:chgData name="AO, Junyi [Student]" userId="692f77c3-656d-4190-a682-b22bfbd2fbc9" providerId="ADAL" clId="{EF48735E-4287-D547-86D1-4C033ABA215D}" dt="2021-01-16T03:00:40.652" v="1" actId="12563"/>
          <pc:sldLayoutMkLst>
            <pc:docMk/>
            <pc:sldMasterMk cId="3993504022" sldId="2147483648"/>
            <pc:sldLayoutMk cId="770538122" sldId="2147483657"/>
          </pc:sldLayoutMkLst>
        </pc:sldLayoutChg>
        <pc:sldLayoutChg chg="modTransition">
          <pc:chgData name="AO, Junyi [Student]" userId="692f77c3-656d-4190-a682-b22bfbd2fbc9" providerId="ADAL" clId="{EF48735E-4287-D547-86D1-4C033ABA215D}" dt="2021-01-16T03:00:40.652" v="1" actId="12563"/>
          <pc:sldLayoutMkLst>
            <pc:docMk/>
            <pc:sldMasterMk cId="3993504022" sldId="2147483648"/>
            <pc:sldLayoutMk cId="924976419" sldId="2147483658"/>
          </pc:sldLayoutMkLst>
        </pc:sldLayoutChg>
        <pc:sldLayoutChg chg="modTransition">
          <pc:chgData name="AO, Junyi [Student]" userId="692f77c3-656d-4190-a682-b22bfbd2fbc9" providerId="ADAL" clId="{EF48735E-4287-D547-86D1-4C033ABA215D}" dt="2021-01-16T03:00:40.652" v="1" actId="12563"/>
          <pc:sldLayoutMkLst>
            <pc:docMk/>
            <pc:sldMasterMk cId="3993504022" sldId="2147483648"/>
            <pc:sldLayoutMk cId="1064562207" sldId="2147483659"/>
          </pc:sldLayoutMkLst>
        </pc:sldLayoutChg>
      </pc:sldMasterChg>
    </pc:docChg>
  </pc:docChgLst>
  <pc:docChgLst>
    <pc:chgData name="AO, Junyi [Student]" userId="692f77c3-656d-4190-a682-b22bfbd2fbc9" providerId="ADAL" clId="{F5EA1003-33FA-4D42-8EA1-E2D625AE4FAA}"/>
    <pc:docChg chg="undo custSel addSld delSld modSld sldOrd">
      <pc:chgData name="AO, Junyi [Student]" userId="692f77c3-656d-4190-a682-b22bfbd2fbc9" providerId="ADAL" clId="{F5EA1003-33FA-4D42-8EA1-E2D625AE4FAA}" dt="2021-06-15T14:31:37.467" v="2179" actId="14100"/>
      <pc:docMkLst>
        <pc:docMk/>
      </pc:docMkLst>
      <pc:sldChg chg="modSp del mod">
        <pc:chgData name="AO, Junyi [Student]" userId="692f77c3-656d-4190-a682-b22bfbd2fbc9" providerId="ADAL" clId="{F5EA1003-33FA-4D42-8EA1-E2D625AE4FAA}" dt="2021-06-15T13:52:49.824" v="239" actId="47"/>
        <pc:sldMkLst>
          <pc:docMk/>
          <pc:sldMk cId="1906516935" sldId="285"/>
        </pc:sldMkLst>
        <pc:spChg chg="mod">
          <ac:chgData name="AO, Junyi [Student]" userId="692f77c3-656d-4190-a682-b22bfbd2fbc9" providerId="ADAL" clId="{F5EA1003-33FA-4D42-8EA1-E2D625AE4FAA}" dt="2021-06-15T13:52:48.547" v="238" actId="21"/>
          <ac:spMkLst>
            <pc:docMk/>
            <pc:sldMk cId="1906516935" sldId="285"/>
            <ac:spMk id="7" creationId="{32354A07-7C6A-4FD8-B3B8-46EDCF84E4A4}"/>
          </ac:spMkLst>
        </pc:spChg>
      </pc:sldChg>
      <pc:sldChg chg="modSp mod">
        <pc:chgData name="AO, Junyi [Student]" userId="692f77c3-656d-4190-a682-b22bfbd2fbc9" providerId="ADAL" clId="{F5EA1003-33FA-4D42-8EA1-E2D625AE4FAA}" dt="2021-06-15T13:52:57.270" v="251" actId="27636"/>
        <pc:sldMkLst>
          <pc:docMk/>
          <pc:sldMk cId="3756548735" sldId="286"/>
        </pc:sldMkLst>
        <pc:spChg chg="mod">
          <ac:chgData name="AO, Junyi [Student]" userId="692f77c3-656d-4190-a682-b22bfbd2fbc9" providerId="ADAL" clId="{F5EA1003-33FA-4D42-8EA1-E2D625AE4FAA}" dt="2021-06-15T13:52:57.270" v="251" actId="27636"/>
          <ac:spMkLst>
            <pc:docMk/>
            <pc:sldMk cId="3756548735" sldId="286"/>
            <ac:spMk id="7" creationId="{32354A07-7C6A-4FD8-B3B8-46EDCF84E4A4}"/>
          </ac:spMkLst>
        </pc:spChg>
      </pc:sldChg>
      <pc:sldChg chg="delSp modSp add mod ord">
        <pc:chgData name="AO, Junyi [Student]" userId="692f77c3-656d-4190-a682-b22bfbd2fbc9" providerId="ADAL" clId="{F5EA1003-33FA-4D42-8EA1-E2D625AE4FAA}" dt="2021-06-15T13:52:18.402" v="237" actId="27636"/>
        <pc:sldMkLst>
          <pc:docMk/>
          <pc:sldMk cId="878266688" sldId="287"/>
        </pc:sldMkLst>
        <pc:spChg chg="mod">
          <ac:chgData name="AO, Junyi [Student]" userId="692f77c3-656d-4190-a682-b22bfbd2fbc9" providerId="ADAL" clId="{F5EA1003-33FA-4D42-8EA1-E2D625AE4FAA}" dt="2021-06-15T13:49:45.325" v="10" actId="1076"/>
          <ac:spMkLst>
            <pc:docMk/>
            <pc:sldMk cId="878266688" sldId="287"/>
            <ac:spMk id="2" creationId="{88119739-7E03-4062-8BBE-B3CC4D6DF5DA}"/>
          </ac:spMkLst>
        </pc:spChg>
        <pc:spChg chg="del">
          <ac:chgData name="AO, Junyi [Student]" userId="692f77c3-656d-4190-a682-b22bfbd2fbc9" providerId="ADAL" clId="{F5EA1003-33FA-4D42-8EA1-E2D625AE4FAA}" dt="2021-06-15T13:49:35.635" v="6" actId="478"/>
          <ac:spMkLst>
            <pc:docMk/>
            <pc:sldMk cId="878266688" sldId="287"/>
            <ac:spMk id="4" creationId="{8911A89C-FBE8-4133-AEC4-5A201E335ED6}"/>
          </ac:spMkLst>
        </pc:spChg>
        <pc:spChg chg="mod">
          <ac:chgData name="AO, Junyi [Student]" userId="692f77c3-656d-4190-a682-b22bfbd2fbc9" providerId="ADAL" clId="{F5EA1003-33FA-4D42-8EA1-E2D625AE4FAA}" dt="2021-06-15T13:52:18.402" v="237" actId="27636"/>
          <ac:spMkLst>
            <pc:docMk/>
            <pc:sldMk cId="878266688" sldId="287"/>
            <ac:spMk id="7" creationId="{32354A07-7C6A-4FD8-B3B8-46EDCF84E4A4}"/>
          </ac:spMkLst>
        </pc:spChg>
        <pc:spChg chg="del">
          <ac:chgData name="AO, Junyi [Student]" userId="692f77c3-656d-4190-a682-b22bfbd2fbc9" providerId="ADAL" clId="{F5EA1003-33FA-4D42-8EA1-E2D625AE4FAA}" dt="2021-06-15T13:49:37.603" v="8" actId="478"/>
          <ac:spMkLst>
            <pc:docMk/>
            <pc:sldMk cId="878266688" sldId="287"/>
            <ac:spMk id="9" creationId="{EFC3DA38-E7A1-438D-BE60-75BE799992EA}"/>
          </ac:spMkLst>
        </pc:spChg>
        <pc:picChg chg="mod">
          <ac:chgData name="AO, Junyi [Student]" userId="692f77c3-656d-4190-a682-b22bfbd2fbc9" providerId="ADAL" clId="{F5EA1003-33FA-4D42-8EA1-E2D625AE4FAA}" dt="2021-06-15T13:49:45.325" v="10" actId="1076"/>
          <ac:picMkLst>
            <pc:docMk/>
            <pc:sldMk cId="878266688" sldId="287"/>
            <ac:picMk id="3" creationId="{18AD735B-D3E1-4C46-B2C8-0E45FEF64705}"/>
          </ac:picMkLst>
        </pc:picChg>
        <pc:cxnChg chg="del">
          <ac:chgData name="AO, Junyi [Student]" userId="692f77c3-656d-4190-a682-b22bfbd2fbc9" providerId="ADAL" clId="{F5EA1003-33FA-4D42-8EA1-E2D625AE4FAA}" dt="2021-06-15T13:49:36.411" v="7" actId="478"/>
          <ac:cxnSpMkLst>
            <pc:docMk/>
            <pc:sldMk cId="878266688" sldId="287"/>
            <ac:cxnSpMk id="6" creationId="{D0545164-1F0D-4D5F-BD1F-86964CB2B102}"/>
          </ac:cxnSpMkLst>
        </pc:cxnChg>
        <pc:cxnChg chg="del">
          <ac:chgData name="AO, Junyi [Student]" userId="692f77c3-656d-4190-a682-b22bfbd2fbc9" providerId="ADAL" clId="{F5EA1003-33FA-4D42-8EA1-E2D625AE4FAA}" dt="2021-06-15T13:49:38.283" v="9" actId="478"/>
          <ac:cxnSpMkLst>
            <pc:docMk/>
            <pc:sldMk cId="878266688" sldId="287"/>
            <ac:cxnSpMk id="8" creationId="{8050771A-50D0-44A2-B066-52F4021D42AB}"/>
          </ac:cxnSpMkLst>
        </pc:cxnChg>
      </pc:sldChg>
      <pc:sldChg chg="modSp add del mod">
        <pc:chgData name="AO, Junyi [Student]" userId="692f77c3-656d-4190-a682-b22bfbd2fbc9" providerId="ADAL" clId="{F5EA1003-33FA-4D42-8EA1-E2D625AE4FAA}" dt="2021-06-15T13:52:11.233" v="226" actId="47"/>
        <pc:sldMkLst>
          <pc:docMk/>
          <pc:sldMk cId="2890816606" sldId="288"/>
        </pc:sldMkLst>
        <pc:spChg chg="mod">
          <ac:chgData name="AO, Junyi [Student]" userId="692f77c3-656d-4190-a682-b22bfbd2fbc9" providerId="ADAL" clId="{F5EA1003-33FA-4D42-8EA1-E2D625AE4FAA}" dt="2021-06-15T13:52:09.928" v="225" actId="21"/>
          <ac:spMkLst>
            <pc:docMk/>
            <pc:sldMk cId="2890816606" sldId="288"/>
            <ac:spMk id="7" creationId="{32354A07-7C6A-4FD8-B3B8-46EDCF84E4A4}"/>
          </ac:spMkLst>
        </pc:spChg>
      </pc:sldChg>
      <pc:sldChg chg="addSp delSp modSp add mod">
        <pc:chgData name="AO, Junyi [Student]" userId="692f77c3-656d-4190-a682-b22bfbd2fbc9" providerId="ADAL" clId="{F5EA1003-33FA-4D42-8EA1-E2D625AE4FAA}" dt="2021-06-15T13:57:21.470" v="370" actId="1076"/>
        <pc:sldMkLst>
          <pc:docMk/>
          <pc:sldMk cId="3253672788" sldId="288"/>
        </pc:sldMkLst>
        <pc:spChg chg="del">
          <ac:chgData name="AO, Junyi [Student]" userId="692f77c3-656d-4190-a682-b22bfbd2fbc9" providerId="ADAL" clId="{F5EA1003-33FA-4D42-8EA1-E2D625AE4FAA}" dt="2021-06-15T13:53:12.699" v="253" actId="478"/>
          <ac:spMkLst>
            <pc:docMk/>
            <pc:sldMk cId="3253672788" sldId="288"/>
            <ac:spMk id="2" creationId="{88119739-7E03-4062-8BBE-B3CC4D6DF5DA}"/>
          </ac:spMkLst>
        </pc:spChg>
        <pc:spChg chg="mod">
          <ac:chgData name="AO, Junyi [Student]" userId="692f77c3-656d-4190-a682-b22bfbd2fbc9" providerId="ADAL" clId="{F5EA1003-33FA-4D42-8EA1-E2D625AE4FAA}" dt="2021-06-15T13:56:44.868" v="361" actId="20577"/>
          <ac:spMkLst>
            <pc:docMk/>
            <pc:sldMk cId="3253672788" sldId="288"/>
            <ac:spMk id="7" creationId="{32354A07-7C6A-4FD8-B3B8-46EDCF84E4A4}"/>
          </ac:spMkLst>
        </pc:spChg>
        <pc:picChg chg="mod">
          <ac:chgData name="AO, Junyi [Student]" userId="692f77c3-656d-4190-a682-b22bfbd2fbc9" providerId="ADAL" clId="{F5EA1003-33FA-4D42-8EA1-E2D625AE4FAA}" dt="2021-06-15T13:54:20.226" v="286" actId="1076"/>
          <ac:picMkLst>
            <pc:docMk/>
            <pc:sldMk cId="3253672788" sldId="288"/>
            <ac:picMk id="3" creationId="{18AD735B-D3E1-4C46-B2C8-0E45FEF64705}"/>
          </ac:picMkLst>
        </pc:picChg>
        <pc:picChg chg="add mod">
          <ac:chgData name="AO, Junyi [Student]" userId="692f77c3-656d-4190-a682-b22bfbd2fbc9" providerId="ADAL" clId="{F5EA1003-33FA-4D42-8EA1-E2D625AE4FAA}" dt="2021-06-15T13:55:57.634" v="330" actId="1076"/>
          <ac:picMkLst>
            <pc:docMk/>
            <pc:sldMk cId="3253672788" sldId="288"/>
            <ac:picMk id="6" creationId="{3F7964F7-87DB-4D78-85F4-D24369EAC5B2}"/>
          </ac:picMkLst>
        </pc:picChg>
        <pc:picChg chg="add mod modCrop">
          <ac:chgData name="AO, Junyi [Student]" userId="692f77c3-656d-4190-a682-b22bfbd2fbc9" providerId="ADAL" clId="{F5EA1003-33FA-4D42-8EA1-E2D625AE4FAA}" dt="2021-06-15T13:56:49.663" v="362" actId="1076"/>
          <ac:picMkLst>
            <pc:docMk/>
            <pc:sldMk cId="3253672788" sldId="288"/>
            <ac:picMk id="9" creationId="{125A1E25-720C-4695-BBD0-ED159B3B40B8}"/>
          </ac:picMkLst>
        </pc:picChg>
        <pc:picChg chg="add del">
          <ac:chgData name="AO, Junyi [Student]" userId="692f77c3-656d-4190-a682-b22bfbd2fbc9" providerId="ADAL" clId="{F5EA1003-33FA-4D42-8EA1-E2D625AE4FAA}" dt="2021-06-15T13:56:31.215" v="342" actId="22"/>
          <ac:picMkLst>
            <pc:docMk/>
            <pc:sldMk cId="3253672788" sldId="288"/>
            <ac:picMk id="11" creationId="{22406C4C-7AAD-4D44-A9C3-F55181254330}"/>
          </ac:picMkLst>
        </pc:picChg>
        <pc:picChg chg="add mod modCrop">
          <ac:chgData name="AO, Junyi [Student]" userId="692f77c3-656d-4190-a682-b22bfbd2fbc9" providerId="ADAL" clId="{F5EA1003-33FA-4D42-8EA1-E2D625AE4FAA}" dt="2021-06-15T13:57:21.470" v="370" actId="1076"/>
          <ac:picMkLst>
            <pc:docMk/>
            <pc:sldMk cId="3253672788" sldId="288"/>
            <ac:picMk id="13" creationId="{CF927265-11EA-4BD2-945C-9C71221CD530}"/>
          </ac:picMkLst>
        </pc:picChg>
      </pc:sldChg>
      <pc:sldChg chg="delSp modSp add del mod">
        <pc:chgData name="AO, Junyi [Student]" userId="692f77c3-656d-4190-a682-b22bfbd2fbc9" providerId="ADAL" clId="{F5EA1003-33FA-4D42-8EA1-E2D625AE4FAA}" dt="2021-06-15T13:58:13.232" v="391" actId="47"/>
        <pc:sldMkLst>
          <pc:docMk/>
          <pc:sldMk cId="3735582340" sldId="289"/>
        </pc:sldMkLst>
        <pc:spChg chg="del mod">
          <ac:chgData name="AO, Junyi [Student]" userId="692f77c3-656d-4190-a682-b22bfbd2fbc9" providerId="ADAL" clId="{F5EA1003-33FA-4D42-8EA1-E2D625AE4FAA}" dt="2021-06-15T13:58:10.685" v="389" actId="478"/>
          <ac:spMkLst>
            <pc:docMk/>
            <pc:sldMk cId="3735582340" sldId="289"/>
            <ac:spMk id="7" creationId="{32354A07-7C6A-4FD8-B3B8-46EDCF84E4A4}"/>
          </ac:spMkLst>
        </pc:spChg>
        <pc:picChg chg="mod">
          <ac:chgData name="AO, Junyi [Student]" userId="692f77c3-656d-4190-a682-b22bfbd2fbc9" providerId="ADAL" clId="{F5EA1003-33FA-4D42-8EA1-E2D625AE4FAA}" dt="2021-06-15T13:58:11.948" v="390" actId="1076"/>
          <ac:picMkLst>
            <pc:docMk/>
            <pc:sldMk cId="3735582340" sldId="289"/>
            <ac:picMk id="3" creationId="{18AD735B-D3E1-4C46-B2C8-0E45FEF64705}"/>
          </ac:picMkLst>
        </pc:picChg>
        <pc:picChg chg="del">
          <ac:chgData name="AO, Junyi [Student]" userId="692f77c3-656d-4190-a682-b22bfbd2fbc9" providerId="ADAL" clId="{F5EA1003-33FA-4D42-8EA1-E2D625AE4FAA}" dt="2021-06-15T13:57:54.290" v="375" actId="478"/>
          <ac:picMkLst>
            <pc:docMk/>
            <pc:sldMk cId="3735582340" sldId="289"/>
            <ac:picMk id="6" creationId="{3F7964F7-87DB-4D78-85F4-D24369EAC5B2}"/>
          </ac:picMkLst>
        </pc:picChg>
        <pc:picChg chg="del">
          <ac:chgData name="AO, Junyi [Student]" userId="692f77c3-656d-4190-a682-b22bfbd2fbc9" providerId="ADAL" clId="{F5EA1003-33FA-4D42-8EA1-E2D625AE4FAA}" dt="2021-06-15T13:57:53.652" v="374" actId="478"/>
          <ac:picMkLst>
            <pc:docMk/>
            <pc:sldMk cId="3735582340" sldId="289"/>
            <ac:picMk id="9" creationId="{125A1E25-720C-4695-BBD0-ED159B3B40B8}"/>
          </ac:picMkLst>
        </pc:picChg>
        <pc:picChg chg="del">
          <ac:chgData name="AO, Junyi [Student]" userId="692f77c3-656d-4190-a682-b22bfbd2fbc9" providerId="ADAL" clId="{F5EA1003-33FA-4D42-8EA1-E2D625AE4FAA}" dt="2021-06-15T13:57:52.875" v="373" actId="478"/>
          <ac:picMkLst>
            <pc:docMk/>
            <pc:sldMk cId="3735582340" sldId="289"/>
            <ac:picMk id="13" creationId="{CF927265-11EA-4BD2-945C-9C71221CD530}"/>
          </ac:picMkLst>
        </pc:picChg>
      </pc:sldChg>
      <pc:sldChg chg="delSp modSp add del mod">
        <pc:chgData name="AO, Junyi [Student]" userId="692f77c3-656d-4190-a682-b22bfbd2fbc9" providerId="ADAL" clId="{F5EA1003-33FA-4D42-8EA1-E2D625AE4FAA}" dt="2021-06-15T14:03:57.436" v="597" actId="47"/>
        <pc:sldMkLst>
          <pc:docMk/>
          <pc:sldMk cId="3970574116" sldId="289"/>
        </pc:sldMkLst>
        <pc:spChg chg="mod">
          <ac:chgData name="AO, Junyi [Student]" userId="692f77c3-656d-4190-a682-b22bfbd2fbc9" providerId="ADAL" clId="{F5EA1003-33FA-4D42-8EA1-E2D625AE4FAA}" dt="2021-06-15T14:03:12.248" v="590" actId="14100"/>
          <ac:spMkLst>
            <pc:docMk/>
            <pc:sldMk cId="3970574116" sldId="289"/>
            <ac:spMk id="7" creationId="{32354A07-7C6A-4FD8-B3B8-46EDCF84E4A4}"/>
          </ac:spMkLst>
        </pc:spChg>
        <pc:picChg chg="del">
          <ac:chgData name="AO, Junyi [Student]" userId="692f77c3-656d-4190-a682-b22bfbd2fbc9" providerId="ADAL" clId="{F5EA1003-33FA-4D42-8EA1-E2D625AE4FAA}" dt="2021-06-15T13:58:51.639" v="393" actId="478"/>
          <ac:picMkLst>
            <pc:docMk/>
            <pc:sldMk cId="3970574116" sldId="289"/>
            <ac:picMk id="3" creationId="{18AD735B-D3E1-4C46-B2C8-0E45FEF64705}"/>
          </ac:picMkLst>
        </pc:picChg>
        <pc:picChg chg="del">
          <ac:chgData name="AO, Junyi [Student]" userId="692f77c3-656d-4190-a682-b22bfbd2fbc9" providerId="ADAL" clId="{F5EA1003-33FA-4D42-8EA1-E2D625AE4FAA}" dt="2021-06-15T13:59:48.390" v="395" actId="478"/>
          <ac:picMkLst>
            <pc:docMk/>
            <pc:sldMk cId="3970574116" sldId="289"/>
            <ac:picMk id="6" creationId="{3F7964F7-87DB-4D78-85F4-D24369EAC5B2}"/>
          </ac:picMkLst>
        </pc:picChg>
        <pc:picChg chg="del">
          <ac:chgData name="AO, Junyi [Student]" userId="692f77c3-656d-4190-a682-b22bfbd2fbc9" providerId="ADAL" clId="{F5EA1003-33FA-4D42-8EA1-E2D625AE4FAA}" dt="2021-06-15T13:59:48.975" v="396" actId="478"/>
          <ac:picMkLst>
            <pc:docMk/>
            <pc:sldMk cId="3970574116" sldId="289"/>
            <ac:picMk id="9" creationId="{125A1E25-720C-4695-BBD0-ED159B3B40B8}"/>
          </ac:picMkLst>
        </pc:picChg>
        <pc:picChg chg="del">
          <ac:chgData name="AO, Junyi [Student]" userId="692f77c3-656d-4190-a682-b22bfbd2fbc9" providerId="ADAL" clId="{F5EA1003-33FA-4D42-8EA1-E2D625AE4FAA}" dt="2021-06-15T13:59:50.385" v="397" actId="478"/>
          <ac:picMkLst>
            <pc:docMk/>
            <pc:sldMk cId="3970574116" sldId="289"/>
            <ac:picMk id="13" creationId="{CF927265-11EA-4BD2-945C-9C71221CD530}"/>
          </ac:picMkLst>
        </pc:picChg>
      </pc:sldChg>
      <pc:sldChg chg="addSp delSp modSp add mod">
        <pc:chgData name="AO, Junyi [Student]" userId="692f77c3-656d-4190-a682-b22bfbd2fbc9" providerId="ADAL" clId="{F5EA1003-33FA-4D42-8EA1-E2D625AE4FAA}" dt="2021-06-15T14:04:38.964" v="647" actId="478"/>
        <pc:sldMkLst>
          <pc:docMk/>
          <pc:sldMk cId="745083618" sldId="290"/>
        </pc:sldMkLst>
        <pc:spChg chg="mod">
          <ac:chgData name="AO, Junyi [Student]" userId="692f77c3-656d-4190-a682-b22bfbd2fbc9" providerId="ADAL" clId="{F5EA1003-33FA-4D42-8EA1-E2D625AE4FAA}" dt="2021-06-15T14:04:21.569" v="640" actId="20577"/>
          <ac:spMkLst>
            <pc:docMk/>
            <pc:sldMk cId="745083618" sldId="290"/>
            <ac:spMk id="7" creationId="{32354A07-7C6A-4FD8-B3B8-46EDCF84E4A4}"/>
          </ac:spMkLst>
        </pc:spChg>
        <pc:picChg chg="add del mod">
          <ac:chgData name="AO, Junyi [Student]" userId="692f77c3-656d-4190-a682-b22bfbd2fbc9" providerId="ADAL" clId="{F5EA1003-33FA-4D42-8EA1-E2D625AE4FAA}" dt="2021-06-15T14:04:30.146" v="642" actId="21"/>
          <ac:picMkLst>
            <pc:docMk/>
            <pc:sldMk cId="745083618" sldId="290"/>
            <ac:picMk id="3" creationId="{BF8A5B68-B83B-4846-AE4A-FEB172C266E9}"/>
          </ac:picMkLst>
        </pc:picChg>
        <pc:picChg chg="add del">
          <ac:chgData name="AO, Junyi [Student]" userId="692f77c3-656d-4190-a682-b22bfbd2fbc9" providerId="ADAL" clId="{F5EA1003-33FA-4D42-8EA1-E2D625AE4FAA}" dt="2021-06-15T14:04:38.964" v="647" actId="478"/>
          <ac:picMkLst>
            <pc:docMk/>
            <pc:sldMk cId="745083618" sldId="290"/>
            <ac:picMk id="4" creationId="{9380E6DA-64EC-4EDF-B02D-A78F8168A926}"/>
          </ac:picMkLst>
        </pc:picChg>
      </pc:sldChg>
      <pc:sldChg chg="addSp delSp modSp add mod">
        <pc:chgData name="AO, Junyi [Student]" userId="692f77c3-656d-4190-a682-b22bfbd2fbc9" providerId="ADAL" clId="{F5EA1003-33FA-4D42-8EA1-E2D625AE4FAA}" dt="2021-06-15T14:11:00.454" v="827" actId="1076"/>
        <pc:sldMkLst>
          <pc:docMk/>
          <pc:sldMk cId="946734541" sldId="291"/>
        </pc:sldMkLst>
        <pc:spChg chg="add del mod">
          <ac:chgData name="AO, Junyi [Student]" userId="692f77c3-656d-4190-a682-b22bfbd2fbc9" providerId="ADAL" clId="{F5EA1003-33FA-4D42-8EA1-E2D625AE4FAA}" dt="2021-06-15T14:08:48.678" v="780" actId="478"/>
          <ac:spMkLst>
            <pc:docMk/>
            <pc:sldMk cId="946734541" sldId="291"/>
            <ac:spMk id="6" creationId="{611EA7A6-AE1F-42B0-AF26-D9AFE6CBBF27}"/>
          </ac:spMkLst>
        </pc:spChg>
        <pc:spChg chg="mod">
          <ac:chgData name="AO, Junyi [Student]" userId="692f77c3-656d-4190-a682-b22bfbd2fbc9" providerId="ADAL" clId="{F5EA1003-33FA-4D42-8EA1-E2D625AE4FAA}" dt="2021-06-15T14:10:56.390" v="824" actId="27636"/>
          <ac:spMkLst>
            <pc:docMk/>
            <pc:sldMk cId="946734541" sldId="291"/>
            <ac:spMk id="7" creationId="{32354A07-7C6A-4FD8-B3B8-46EDCF84E4A4}"/>
          </ac:spMkLst>
        </pc:spChg>
        <pc:spChg chg="add del mod">
          <ac:chgData name="AO, Junyi [Student]" userId="692f77c3-656d-4190-a682-b22bfbd2fbc9" providerId="ADAL" clId="{F5EA1003-33FA-4D42-8EA1-E2D625AE4FAA}" dt="2021-06-15T14:09:14.012" v="791" actId="478"/>
          <ac:spMkLst>
            <pc:docMk/>
            <pc:sldMk cId="946734541" sldId="291"/>
            <ac:spMk id="11" creationId="{48A606D6-B3C8-487A-A277-195CA04E0EF3}"/>
          </ac:spMkLst>
        </pc:spChg>
        <pc:picChg chg="add del mod">
          <ac:chgData name="AO, Junyi [Student]" userId="692f77c3-656d-4190-a682-b22bfbd2fbc9" providerId="ADAL" clId="{F5EA1003-33FA-4D42-8EA1-E2D625AE4FAA}" dt="2021-06-15T14:08:47.540" v="779" actId="478"/>
          <ac:picMkLst>
            <pc:docMk/>
            <pc:sldMk cId="946734541" sldId="291"/>
            <ac:picMk id="3" creationId="{2D87FCED-4D73-4B14-80D8-A1038C3DA424}"/>
          </ac:picMkLst>
        </pc:picChg>
        <pc:picChg chg="add del">
          <ac:chgData name="AO, Junyi [Student]" userId="692f77c3-656d-4190-a682-b22bfbd2fbc9" providerId="ADAL" clId="{F5EA1003-33FA-4D42-8EA1-E2D625AE4FAA}" dt="2021-06-15T14:05:30.521" v="648" actId="478"/>
          <ac:picMkLst>
            <pc:docMk/>
            <pc:sldMk cId="946734541" sldId="291"/>
            <ac:picMk id="4" creationId="{9380E6DA-64EC-4EDF-B02D-A78F8168A926}"/>
          </ac:picMkLst>
        </pc:picChg>
        <pc:picChg chg="add mod">
          <ac:chgData name="AO, Junyi [Student]" userId="692f77c3-656d-4190-a682-b22bfbd2fbc9" providerId="ADAL" clId="{F5EA1003-33FA-4D42-8EA1-E2D625AE4FAA}" dt="2021-06-15T14:11:00.454" v="827" actId="1076"/>
          <ac:picMkLst>
            <pc:docMk/>
            <pc:sldMk cId="946734541" sldId="291"/>
            <ac:picMk id="9" creationId="{D463434F-B61E-4780-BDAF-24BB1BF5C45B}"/>
          </ac:picMkLst>
        </pc:picChg>
      </pc:sldChg>
      <pc:sldChg chg="addSp delSp modSp add mod">
        <pc:chgData name="AO, Junyi [Student]" userId="692f77c3-656d-4190-a682-b22bfbd2fbc9" providerId="ADAL" clId="{F5EA1003-33FA-4D42-8EA1-E2D625AE4FAA}" dt="2021-06-15T14:11:51.837" v="969" actId="1076"/>
        <pc:sldMkLst>
          <pc:docMk/>
          <pc:sldMk cId="3938989631" sldId="292"/>
        </pc:sldMkLst>
        <pc:spChg chg="mod">
          <ac:chgData name="AO, Junyi [Student]" userId="692f77c3-656d-4190-a682-b22bfbd2fbc9" providerId="ADAL" clId="{F5EA1003-33FA-4D42-8EA1-E2D625AE4FAA}" dt="2021-06-15T14:11:51.837" v="969" actId="1076"/>
          <ac:spMkLst>
            <pc:docMk/>
            <pc:sldMk cId="3938989631" sldId="292"/>
            <ac:spMk id="6" creationId="{611EA7A6-AE1F-42B0-AF26-D9AFE6CBBF27}"/>
          </ac:spMkLst>
        </pc:spChg>
        <pc:spChg chg="mod">
          <ac:chgData name="AO, Junyi [Student]" userId="692f77c3-656d-4190-a682-b22bfbd2fbc9" providerId="ADAL" clId="{F5EA1003-33FA-4D42-8EA1-E2D625AE4FAA}" dt="2021-06-15T14:11:48.788" v="968" actId="14100"/>
          <ac:spMkLst>
            <pc:docMk/>
            <pc:sldMk cId="3938989631" sldId="292"/>
            <ac:spMk id="7" creationId="{32354A07-7C6A-4FD8-B3B8-46EDCF84E4A4}"/>
          </ac:spMkLst>
        </pc:spChg>
        <pc:picChg chg="mod">
          <ac:chgData name="AO, Junyi [Student]" userId="692f77c3-656d-4190-a682-b22bfbd2fbc9" providerId="ADAL" clId="{F5EA1003-33FA-4D42-8EA1-E2D625AE4FAA}" dt="2021-06-15T14:11:51.837" v="969" actId="1076"/>
          <ac:picMkLst>
            <pc:docMk/>
            <pc:sldMk cId="3938989631" sldId="292"/>
            <ac:picMk id="3" creationId="{2D87FCED-4D73-4B14-80D8-A1038C3DA424}"/>
          </ac:picMkLst>
        </pc:picChg>
        <pc:picChg chg="add del mod">
          <ac:chgData name="AO, Junyi [Student]" userId="692f77c3-656d-4190-a682-b22bfbd2fbc9" providerId="ADAL" clId="{F5EA1003-33FA-4D42-8EA1-E2D625AE4FAA}" dt="2021-06-15T14:08:43.921" v="776" actId="21"/>
          <ac:picMkLst>
            <pc:docMk/>
            <pc:sldMk cId="3938989631" sldId="292"/>
            <ac:picMk id="4" creationId="{039CBB1C-9E52-4088-965B-41ACE5A6CC76}"/>
          </ac:picMkLst>
        </pc:picChg>
      </pc:sldChg>
      <pc:sldChg chg="addSp delSp modSp add del mod ord">
        <pc:chgData name="AO, Junyi [Student]" userId="692f77c3-656d-4190-a682-b22bfbd2fbc9" providerId="ADAL" clId="{F5EA1003-33FA-4D42-8EA1-E2D625AE4FAA}" dt="2021-06-15T14:13:43.181" v="1030" actId="47"/>
        <pc:sldMkLst>
          <pc:docMk/>
          <pc:sldMk cId="1467102356" sldId="293"/>
        </pc:sldMkLst>
        <pc:spChg chg="mod">
          <ac:chgData name="AO, Junyi [Student]" userId="692f77c3-656d-4190-a682-b22bfbd2fbc9" providerId="ADAL" clId="{F5EA1003-33FA-4D42-8EA1-E2D625AE4FAA}" dt="2021-06-15T14:13:32.660" v="1024" actId="1076"/>
          <ac:spMkLst>
            <pc:docMk/>
            <pc:sldMk cId="1467102356" sldId="293"/>
            <ac:spMk id="4" creationId="{FCDB60D8-C549-41F9-848B-ED59503FE34C}"/>
          </ac:spMkLst>
        </pc:spChg>
        <pc:picChg chg="del">
          <ac:chgData name="AO, Junyi [Student]" userId="692f77c3-656d-4190-a682-b22bfbd2fbc9" providerId="ADAL" clId="{F5EA1003-33FA-4D42-8EA1-E2D625AE4FAA}" dt="2021-06-15T14:12:41.399" v="975" actId="478"/>
          <ac:picMkLst>
            <pc:docMk/>
            <pc:sldMk cId="1467102356" sldId="293"/>
            <ac:picMk id="3" creationId="{5A52C000-2D62-4D8E-A38B-0A2895AC59B9}"/>
          </ac:picMkLst>
        </pc:picChg>
        <pc:picChg chg="add mod">
          <ac:chgData name="AO, Junyi [Student]" userId="692f77c3-656d-4190-a682-b22bfbd2fbc9" providerId="ADAL" clId="{F5EA1003-33FA-4D42-8EA1-E2D625AE4FAA}" dt="2021-06-15T14:12:52.420" v="978" actId="27614"/>
          <ac:picMkLst>
            <pc:docMk/>
            <pc:sldMk cId="1467102356" sldId="293"/>
            <ac:picMk id="5" creationId="{77D70733-73B6-446B-BD89-7A232D9497FA}"/>
          </ac:picMkLst>
        </pc:picChg>
      </pc:sldChg>
      <pc:sldChg chg="add del">
        <pc:chgData name="AO, Junyi [Student]" userId="692f77c3-656d-4190-a682-b22bfbd2fbc9" providerId="ADAL" clId="{F5EA1003-33FA-4D42-8EA1-E2D625AE4FAA}" dt="2021-06-15T14:11:58.876" v="971" actId="22"/>
        <pc:sldMkLst>
          <pc:docMk/>
          <pc:sldMk cId="1939281488" sldId="293"/>
        </pc:sldMkLst>
      </pc:sldChg>
      <pc:sldChg chg="add del">
        <pc:chgData name="AO, Junyi [Student]" userId="692f77c3-656d-4190-a682-b22bfbd2fbc9" providerId="ADAL" clId="{F5EA1003-33FA-4D42-8EA1-E2D625AE4FAA}" dt="2021-06-15T14:13:46.466" v="1031" actId="47"/>
        <pc:sldMkLst>
          <pc:docMk/>
          <pc:sldMk cId="2239270455" sldId="294"/>
        </pc:sldMkLst>
      </pc:sldChg>
      <pc:sldChg chg="modSp add mod ord">
        <pc:chgData name="AO, Junyi [Student]" userId="692f77c3-656d-4190-a682-b22bfbd2fbc9" providerId="ADAL" clId="{F5EA1003-33FA-4D42-8EA1-E2D625AE4FAA}" dt="2021-06-15T14:16:46.688" v="1155" actId="14100"/>
        <pc:sldMkLst>
          <pc:docMk/>
          <pc:sldMk cId="1402665790" sldId="295"/>
        </pc:sldMkLst>
        <pc:spChg chg="mod">
          <ac:chgData name="AO, Junyi [Student]" userId="692f77c3-656d-4190-a682-b22bfbd2fbc9" providerId="ADAL" clId="{F5EA1003-33FA-4D42-8EA1-E2D625AE4FAA}" dt="2021-06-15T14:14:02.579" v="1036" actId="20577"/>
          <ac:spMkLst>
            <pc:docMk/>
            <pc:sldMk cId="1402665790" sldId="295"/>
            <ac:spMk id="5" creationId="{7F5FE207-4DB3-4EC0-A238-60EFBF4667FA}"/>
          </ac:spMkLst>
        </pc:spChg>
        <pc:spChg chg="mod">
          <ac:chgData name="AO, Junyi [Student]" userId="692f77c3-656d-4190-a682-b22bfbd2fbc9" providerId="ADAL" clId="{F5EA1003-33FA-4D42-8EA1-E2D625AE4FAA}" dt="2021-06-15T14:16:46.688" v="1155" actId="14100"/>
          <ac:spMkLst>
            <pc:docMk/>
            <pc:sldMk cId="1402665790" sldId="295"/>
            <ac:spMk id="7" creationId="{32354A07-7C6A-4FD8-B3B8-46EDCF84E4A4}"/>
          </ac:spMkLst>
        </pc:spChg>
      </pc:sldChg>
      <pc:sldChg chg="addSp modSp add del mod">
        <pc:chgData name="AO, Junyi [Student]" userId="692f77c3-656d-4190-a682-b22bfbd2fbc9" providerId="ADAL" clId="{F5EA1003-33FA-4D42-8EA1-E2D625AE4FAA}" dt="2021-06-15T14:18:46.274" v="1332" actId="47"/>
        <pc:sldMkLst>
          <pc:docMk/>
          <pc:sldMk cId="2787261275" sldId="296"/>
        </pc:sldMkLst>
        <pc:spChg chg="mod">
          <ac:chgData name="AO, Junyi [Student]" userId="692f77c3-656d-4190-a682-b22bfbd2fbc9" providerId="ADAL" clId="{F5EA1003-33FA-4D42-8EA1-E2D625AE4FAA}" dt="2021-06-15T14:17:38.709" v="1231" actId="14100"/>
          <ac:spMkLst>
            <pc:docMk/>
            <pc:sldMk cId="2787261275" sldId="296"/>
            <ac:spMk id="7" creationId="{32354A07-7C6A-4FD8-B3B8-46EDCF84E4A4}"/>
          </ac:spMkLst>
        </pc:spChg>
        <pc:picChg chg="add mod">
          <ac:chgData name="AO, Junyi [Student]" userId="692f77c3-656d-4190-a682-b22bfbd2fbc9" providerId="ADAL" clId="{F5EA1003-33FA-4D42-8EA1-E2D625AE4FAA}" dt="2021-06-15T14:17:41.315" v="1232" actId="1076"/>
          <ac:picMkLst>
            <pc:docMk/>
            <pc:sldMk cId="2787261275" sldId="296"/>
            <ac:picMk id="3" creationId="{025BC372-9A2E-4A29-A239-9109DB774B26}"/>
          </ac:picMkLst>
        </pc:picChg>
      </pc:sldChg>
      <pc:sldChg chg="modSp add mod">
        <pc:chgData name="AO, Junyi [Student]" userId="692f77c3-656d-4190-a682-b22bfbd2fbc9" providerId="ADAL" clId="{F5EA1003-33FA-4D42-8EA1-E2D625AE4FAA}" dt="2021-06-15T14:18:36.853" v="1331" actId="27636"/>
        <pc:sldMkLst>
          <pc:docMk/>
          <pc:sldMk cId="3639271573" sldId="297"/>
        </pc:sldMkLst>
        <pc:spChg chg="mod">
          <ac:chgData name="AO, Junyi [Student]" userId="692f77c3-656d-4190-a682-b22bfbd2fbc9" providerId="ADAL" clId="{F5EA1003-33FA-4D42-8EA1-E2D625AE4FAA}" dt="2021-06-15T14:18:36.853" v="1331" actId="27636"/>
          <ac:spMkLst>
            <pc:docMk/>
            <pc:sldMk cId="3639271573" sldId="297"/>
            <ac:spMk id="7" creationId="{32354A07-7C6A-4FD8-B3B8-46EDCF84E4A4}"/>
          </ac:spMkLst>
        </pc:spChg>
        <pc:picChg chg="mod">
          <ac:chgData name="AO, Junyi [Student]" userId="692f77c3-656d-4190-a682-b22bfbd2fbc9" providerId="ADAL" clId="{F5EA1003-33FA-4D42-8EA1-E2D625AE4FAA}" dt="2021-06-15T14:18:34.765" v="1329" actId="1076"/>
          <ac:picMkLst>
            <pc:docMk/>
            <pc:sldMk cId="3639271573" sldId="297"/>
            <ac:picMk id="3" creationId="{025BC372-9A2E-4A29-A239-9109DB774B26}"/>
          </ac:picMkLst>
        </pc:picChg>
      </pc:sldChg>
      <pc:sldChg chg="modSp add del mod">
        <pc:chgData name="AO, Junyi [Student]" userId="692f77c3-656d-4190-a682-b22bfbd2fbc9" providerId="ADAL" clId="{F5EA1003-33FA-4D42-8EA1-E2D625AE4FAA}" dt="2021-06-15T14:19:41.008" v="1408" actId="22"/>
        <pc:sldMkLst>
          <pc:docMk/>
          <pc:sldMk cId="1076765891" sldId="298"/>
        </pc:sldMkLst>
        <pc:spChg chg="mod">
          <ac:chgData name="AO, Junyi [Student]" userId="692f77c3-656d-4190-a682-b22bfbd2fbc9" providerId="ADAL" clId="{F5EA1003-33FA-4D42-8EA1-E2D625AE4FAA}" dt="2021-06-15T14:19:40.877" v="1407" actId="20577"/>
          <ac:spMkLst>
            <pc:docMk/>
            <pc:sldMk cId="1076765891" sldId="298"/>
            <ac:spMk id="7" creationId="{32354A07-7C6A-4FD8-B3B8-46EDCF84E4A4}"/>
          </ac:spMkLst>
        </pc:spChg>
      </pc:sldChg>
      <pc:sldChg chg="modSp add mod">
        <pc:chgData name="AO, Junyi [Student]" userId="692f77c3-656d-4190-a682-b22bfbd2fbc9" providerId="ADAL" clId="{F5EA1003-33FA-4D42-8EA1-E2D625AE4FAA}" dt="2021-06-15T14:25:03.768" v="1735" actId="20577"/>
        <pc:sldMkLst>
          <pc:docMk/>
          <pc:sldMk cId="3114204277" sldId="298"/>
        </pc:sldMkLst>
        <pc:spChg chg="mod">
          <ac:chgData name="AO, Junyi [Student]" userId="692f77c3-656d-4190-a682-b22bfbd2fbc9" providerId="ADAL" clId="{F5EA1003-33FA-4D42-8EA1-E2D625AE4FAA}" dt="2021-06-15T14:25:03.768" v="1735" actId="20577"/>
          <ac:spMkLst>
            <pc:docMk/>
            <pc:sldMk cId="3114204277" sldId="298"/>
            <ac:spMk id="7" creationId="{32354A07-7C6A-4FD8-B3B8-46EDCF84E4A4}"/>
          </ac:spMkLst>
        </pc:spChg>
        <pc:picChg chg="mod modCrop">
          <ac:chgData name="AO, Junyi [Student]" userId="692f77c3-656d-4190-a682-b22bfbd2fbc9" providerId="ADAL" clId="{F5EA1003-33FA-4D42-8EA1-E2D625AE4FAA}" dt="2021-06-15T14:21:21.932" v="1424" actId="1076"/>
          <ac:picMkLst>
            <pc:docMk/>
            <pc:sldMk cId="3114204277" sldId="298"/>
            <ac:picMk id="3" creationId="{025BC372-9A2E-4A29-A239-9109DB774B26}"/>
          </ac:picMkLst>
        </pc:picChg>
      </pc:sldChg>
      <pc:sldChg chg="addSp delSp modSp add mod">
        <pc:chgData name="AO, Junyi [Student]" userId="692f77c3-656d-4190-a682-b22bfbd2fbc9" providerId="ADAL" clId="{F5EA1003-33FA-4D42-8EA1-E2D625AE4FAA}" dt="2021-06-15T14:28:38.091" v="1936" actId="20577"/>
        <pc:sldMkLst>
          <pc:docMk/>
          <pc:sldMk cId="2960468163" sldId="299"/>
        </pc:sldMkLst>
        <pc:spChg chg="mod">
          <ac:chgData name="AO, Junyi [Student]" userId="692f77c3-656d-4190-a682-b22bfbd2fbc9" providerId="ADAL" clId="{F5EA1003-33FA-4D42-8EA1-E2D625AE4FAA}" dt="2021-06-15T14:28:38.091" v="1936" actId="20577"/>
          <ac:spMkLst>
            <pc:docMk/>
            <pc:sldMk cId="2960468163" sldId="299"/>
            <ac:spMk id="7" creationId="{32354A07-7C6A-4FD8-B3B8-46EDCF84E4A4}"/>
          </ac:spMkLst>
        </pc:spChg>
        <pc:picChg chg="del">
          <ac:chgData name="AO, Junyi [Student]" userId="692f77c3-656d-4190-a682-b22bfbd2fbc9" providerId="ADAL" clId="{F5EA1003-33FA-4D42-8EA1-E2D625AE4FAA}" dt="2021-06-15T14:25:51.641" v="1741" actId="478"/>
          <ac:picMkLst>
            <pc:docMk/>
            <pc:sldMk cId="2960468163" sldId="299"/>
            <ac:picMk id="3" creationId="{025BC372-9A2E-4A29-A239-9109DB774B26}"/>
          </ac:picMkLst>
        </pc:picChg>
        <pc:picChg chg="add mod">
          <ac:chgData name="AO, Junyi [Student]" userId="692f77c3-656d-4190-a682-b22bfbd2fbc9" providerId="ADAL" clId="{F5EA1003-33FA-4D42-8EA1-E2D625AE4FAA}" dt="2021-06-15T14:26:11.809" v="1754" actId="1076"/>
          <ac:picMkLst>
            <pc:docMk/>
            <pc:sldMk cId="2960468163" sldId="299"/>
            <ac:picMk id="4" creationId="{FA2DADC8-7F60-4185-BD02-CDE62652C68A}"/>
          </ac:picMkLst>
        </pc:picChg>
      </pc:sldChg>
      <pc:sldChg chg="modSp add mod">
        <pc:chgData name="AO, Junyi [Student]" userId="692f77c3-656d-4190-a682-b22bfbd2fbc9" providerId="ADAL" clId="{F5EA1003-33FA-4D42-8EA1-E2D625AE4FAA}" dt="2021-06-15T14:29:40.873" v="2107" actId="14100"/>
        <pc:sldMkLst>
          <pc:docMk/>
          <pc:sldMk cId="2331369793" sldId="300"/>
        </pc:sldMkLst>
        <pc:spChg chg="mod">
          <ac:chgData name="AO, Junyi [Student]" userId="692f77c3-656d-4190-a682-b22bfbd2fbc9" providerId="ADAL" clId="{F5EA1003-33FA-4D42-8EA1-E2D625AE4FAA}" dt="2021-06-15T14:29:40.873" v="2107" actId="14100"/>
          <ac:spMkLst>
            <pc:docMk/>
            <pc:sldMk cId="2331369793" sldId="300"/>
            <ac:spMk id="7" creationId="{32354A07-7C6A-4FD8-B3B8-46EDCF84E4A4}"/>
          </ac:spMkLst>
        </pc:spChg>
      </pc:sldChg>
      <pc:sldChg chg="addSp delSp modSp add mod">
        <pc:chgData name="AO, Junyi [Student]" userId="692f77c3-656d-4190-a682-b22bfbd2fbc9" providerId="ADAL" clId="{F5EA1003-33FA-4D42-8EA1-E2D625AE4FAA}" dt="2021-06-15T14:31:37.467" v="2179" actId="14100"/>
        <pc:sldMkLst>
          <pc:docMk/>
          <pc:sldMk cId="1399355810" sldId="301"/>
        </pc:sldMkLst>
        <pc:spChg chg="mod">
          <ac:chgData name="AO, Junyi [Student]" userId="692f77c3-656d-4190-a682-b22bfbd2fbc9" providerId="ADAL" clId="{F5EA1003-33FA-4D42-8EA1-E2D625AE4FAA}" dt="2021-06-15T14:31:37.467" v="2179" actId="14100"/>
          <ac:spMkLst>
            <pc:docMk/>
            <pc:sldMk cId="1399355810" sldId="301"/>
            <ac:spMk id="7" creationId="{32354A07-7C6A-4FD8-B3B8-46EDCF84E4A4}"/>
          </ac:spMkLst>
        </pc:spChg>
        <pc:picChg chg="add mod">
          <ac:chgData name="AO, Junyi [Student]" userId="692f77c3-656d-4190-a682-b22bfbd2fbc9" providerId="ADAL" clId="{F5EA1003-33FA-4D42-8EA1-E2D625AE4FAA}" dt="2021-06-15T14:31:14.740" v="2127" actId="1076"/>
          <ac:picMkLst>
            <pc:docMk/>
            <pc:sldMk cId="1399355810" sldId="301"/>
            <ac:picMk id="3" creationId="{30789939-3A32-4707-904F-855B9F2944CB}"/>
          </ac:picMkLst>
        </pc:picChg>
        <pc:picChg chg="del">
          <ac:chgData name="AO, Junyi [Student]" userId="692f77c3-656d-4190-a682-b22bfbd2fbc9" providerId="ADAL" clId="{F5EA1003-33FA-4D42-8EA1-E2D625AE4FAA}" dt="2021-06-15T14:30:09.059" v="2109" actId="478"/>
          <ac:picMkLst>
            <pc:docMk/>
            <pc:sldMk cId="1399355810" sldId="301"/>
            <ac:picMk id="4" creationId="{FA2DADC8-7F60-4185-BD02-CDE62652C68A}"/>
          </ac:picMkLst>
        </pc:picChg>
      </pc:sldChg>
    </pc:docChg>
  </pc:docChgLst>
  <pc:docChgLst>
    <pc:chgData name="AO, Junyi [Student]" userId="S::20031591r@connect.polyu.hk::692f77c3-656d-4190-a682-b22bfbd2fbc9" providerId="AD" clId="Web-{3EF8C88C-D883-7318-AC81-AAA2822FCB2D}"/>
    <pc:docChg chg="addSld modSld">
      <pc:chgData name="AO, Junyi [Student]" userId="S::20031591r@connect.polyu.hk::692f77c3-656d-4190-a682-b22bfbd2fbc9" providerId="AD" clId="Web-{3EF8C88C-D883-7318-AC81-AAA2822FCB2D}" dt="2021-01-16T02:51:32.818" v="5" actId="1076"/>
      <pc:docMkLst>
        <pc:docMk/>
      </pc:docMkLst>
      <pc:sldChg chg="modSp add replId">
        <pc:chgData name="AO, Junyi [Student]" userId="S::20031591r@connect.polyu.hk::692f77c3-656d-4190-a682-b22bfbd2fbc9" providerId="AD" clId="Web-{3EF8C88C-D883-7318-AC81-AAA2822FCB2D}" dt="2021-01-16T02:51:32.818" v="5" actId="1076"/>
        <pc:sldMkLst>
          <pc:docMk/>
          <pc:sldMk cId="1902069454" sldId="257"/>
        </pc:sldMkLst>
        <pc:spChg chg="mod">
          <ac:chgData name="AO, Junyi [Student]" userId="S::20031591r@connect.polyu.hk::692f77c3-656d-4190-a682-b22bfbd2fbc9" providerId="AD" clId="Web-{3EF8C88C-D883-7318-AC81-AAA2822FCB2D}" dt="2021-01-16T02:51:32.818" v="5" actId="1076"/>
          <ac:spMkLst>
            <pc:docMk/>
            <pc:sldMk cId="1902069454" sldId="257"/>
            <ac:spMk id="2" creationId="{709FA3B7-07E2-46B9-B259-96181EAFB605}"/>
          </ac:spMkLst>
        </pc:spChg>
      </pc:sldChg>
    </pc:docChg>
  </pc:docChgLst>
  <pc:docChgLst>
    <pc:chgData name="Junyi AO" userId="692f77c3-656d-4190-a682-b22bfbd2fbc9" providerId="ADAL" clId="{F5EA1003-33FA-4D42-8EA1-E2D625AE4FAA}"/>
    <pc:docChg chg="undo custSel addSld delSld modSld sldOrd">
      <pc:chgData name="Junyi AO" userId="692f77c3-656d-4190-a682-b22bfbd2fbc9" providerId="ADAL" clId="{F5EA1003-33FA-4D42-8EA1-E2D625AE4FAA}" dt="2021-06-15T13:48:58.092" v="1955" actId="20577"/>
      <pc:docMkLst>
        <pc:docMk/>
      </pc:docMkLst>
      <pc:sldChg chg="modSp mod">
        <pc:chgData name="Junyi AO" userId="692f77c3-656d-4190-a682-b22bfbd2fbc9" providerId="ADAL" clId="{F5EA1003-33FA-4D42-8EA1-E2D625AE4FAA}" dt="2021-06-15T13:07:39.893" v="7" actId="20577"/>
        <pc:sldMkLst>
          <pc:docMk/>
          <pc:sldMk cId="2452121574" sldId="256"/>
        </pc:sldMkLst>
        <pc:spChg chg="mod">
          <ac:chgData name="Junyi AO" userId="692f77c3-656d-4190-a682-b22bfbd2fbc9" providerId="ADAL" clId="{F5EA1003-33FA-4D42-8EA1-E2D625AE4FAA}" dt="2021-06-15T13:07:39.893" v="7" actId="20577"/>
          <ac:spMkLst>
            <pc:docMk/>
            <pc:sldMk cId="2452121574" sldId="256"/>
            <ac:spMk id="3" creationId="{A90652EC-7992-46F4-B1E9-C15539B910D1}"/>
          </ac:spMkLst>
        </pc:spChg>
      </pc:sldChg>
      <pc:sldChg chg="del">
        <pc:chgData name="Junyi AO" userId="692f77c3-656d-4190-a682-b22bfbd2fbc9" providerId="ADAL" clId="{F5EA1003-33FA-4D42-8EA1-E2D625AE4FAA}" dt="2021-06-15T13:07:26.290" v="0" actId="47"/>
        <pc:sldMkLst>
          <pc:docMk/>
          <pc:sldMk cId="3025388551" sldId="259"/>
        </pc:sldMkLst>
      </pc:sldChg>
      <pc:sldChg chg="del">
        <pc:chgData name="Junyi AO" userId="692f77c3-656d-4190-a682-b22bfbd2fbc9" providerId="ADAL" clId="{F5EA1003-33FA-4D42-8EA1-E2D625AE4FAA}" dt="2021-06-15T13:07:26.290" v="0" actId="47"/>
        <pc:sldMkLst>
          <pc:docMk/>
          <pc:sldMk cId="3655007308" sldId="260"/>
        </pc:sldMkLst>
      </pc:sldChg>
      <pc:sldChg chg="del">
        <pc:chgData name="Junyi AO" userId="692f77c3-656d-4190-a682-b22bfbd2fbc9" providerId="ADAL" clId="{F5EA1003-33FA-4D42-8EA1-E2D625AE4FAA}" dt="2021-06-15T13:07:26.290" v="0" actId="47"/>
        <pc:sldMkLst>
          <pc:docMk/>
          <pc:sldMk cId="1021942039" sldId="262"/>
        </pc:sldMkLst>
      </pc:sldChg>
      <pc:sldChg chg="del">
        <pc:chgData name="Junyi AO" userId="692f77c3-656d-4190-a682-b22bfbd2fbc9" providerId="ADAL" clId="{F5EA1003-33FA-4D42-8EA1-E2D625AE4FAA}" dt="2021-06-15T13:07:26.290" v="0" actId="47"/>
        <pc:sldMkLst>
          <pc:docMk/>
          <pc:sldMk cId="1246175906" sldId="263"/>
        </pc:sldMkLst>
      </pc:sldChg>
      <pc:sldChg chg="del">
        <pc:chgData name="Junyi AO" userId="692f77c3-656d-4190-a682-b22bfbd2fbc9" providerId="ADAL" clId="{F5EA1003-33FA-4D42-8EA1-E2D625AE4FAA}" dt="2021-06-15T13:07:26.290" v="0" actId="47"/>
        <pc:sldMkLst>
          <pc:docMk/>
          <pc:sldMk cId="53196272" sldId="264"/>
        </pc:sldMkLst>
      </pc:sldChg>
      <pc:sldChg chg="del">
        <pc:chgData name="Junyi AO" userId="692f77c3-656d-4190-a682-b22bfbd2fbc9" providerId="ADAL" clId="{F5EA1003-33FA-4D42-8EA1-E2D625AE4FAA}" dt="2021-06-15T13:07:26.290" v="0" actId="47"/>
        <pc:sldMkLst>
          <pc:docMk/>
          <pc:sldMk cId="3974154119" sldId="265"/>
        </pc:sldMkLst>
      </pc:sldChg>
      <pc:sldChg chg="del">
        <pc:chgData name="Junyi AO" userId="692f77c3-656d-4190-a682-b22bfbd2fbc9" providerId="ADAL" clId="{F5EA1003-33FA-4D42-8EA1-E2D625AE4FAA}" dt="2021-06-15T13:07:26.290" v="0" actId="47"/>
        <pc:sldMkLst>
          <pc:docMk/>
          <pc:sldMk cId="1174441587" sldId="266"/>
        </pc:sldMkLst>
      </pc:sldChg>
      <pc:sldChg chg="del">
        <pc:chgData name="Junyi AO" userId="692f77c3-656d-4190-a682-b22bfbd2fbc9" providerId="ADAL" clId="{F5EA1003-33FA-4D42-8EA1-E2D625AE4FAA}" dt="2021-06-15T13:07:26.290" v="0" actId="47"/>
        <pc:sldMkLst>
          <pc:docMk/>
          <pc:sldMk cId="261887655" sldId="267"/>
        </pc:sldMkLst>
      </pc:sldChg>
      <pc:sldChg chg="del">
        <pc:chgData name="Junyi AO" userId="692f77c3-656d-4190-a682-b22bfbd2fbc9" providerId="ADAL" clId="{F5EA1003-33FA-4D42-8EA1-E2D625AE4FAA}" dt="2021-06-15T13:07:26.290" v="0" actId="47"/>
        <pc:sldMkLst>
          <pc:docMk/>
          <pc:sldMk cId="966117516" sldId="268"/>
        </pc:sldMkLst>
      </pc:sldChg>
      <pc:sldChg chg="del">
        <pc:chgData name="Junyi AO" userId="692f77c3-656d-4190-a682-b22bfbd2fbc9" providerId="ADAL" clId="{F5EA1003-33FA-4D42-8EA1-E2D625AE4FAA}" dt="2021-06-15T13:07:26.290" v="0" actId="47"/>
        <pc:sldMkLst>
          <pc:docMk/>
          <pc:sldMk cId="4130693091" sldId="269"/>
        </pc:sldMkLst>
      </pc:sldChg>
      <pc:sldChg chg="del">
        <pc:chgData name="Junyi AO" userId="692f77c3-656d-4190-a682-b22bfbd2fbc9" providerId="ADAL" clId="{F5EA1003-33FA-4D42-8EA1-E2D625AE4FAA}" dt="2021-06-15T13:07:26.290" v="0" actId="47"/>
        <pc:sldMkLst>
          <pc:docMk/>
          <pc:sldMk cId="982747350" sldId="270"/>
        </pc:sldMkLst>
      </pc:sldChg>
      <pc:sldChg chg="del">
        <pc:chgData name="Junyi AO" userId="692f77c3-656d-4190-a682-b22bfbd2fbc9" providerId="ADAL" clId="{F5EA1003-33FA-4D42-8EA1-E2D625AE4FAA}" dt="2021-06-15T13:07:26.290" v="0" actId="47"/>
        <pc:sldMkLst>
          <pc:docMk/>
          <pc:sldMk cId="3231568011" sldId="271"/>
        </pc:sldMkLst>
      </pc:sldChg>
      <pc:sldChg chg="del">
        <pc:chgData name="Junyi AO" userId="692f77c3-656d-4190-a682-b22bfbd2fbc9" providerId="ADAL" clId="{F5EA1003-33FA-4D42-8EA1-E2D625AE4FAA}" dt="2021-06-15T13:07:26.290" v="0" actId="47"/>
        <pc:sldMkLst>
          <pc:docMk/>
          <pc:sldMk cId="1182282662" sldId="272"/>
        </pc:sldMkLst>
      </pc:sldChg>
      <pc:sldChg chg="del">
        <pc:chgData name="Junyi AO" userId="692f77c3-656d-4190-a682-b22bfbd2fbc9" providerId="ADAL" clId="{F5EA1003-33FA-4D42-8EA1-E2D625AE4FAA}" dt="2021-06-15T13:07:26.290" v="0" actId="47"/>
        <pc:sldMkLst>
          <pc:docMk/>
          <pc:sldMk cId="800189262" sldId="273"/>
        </pc:sldMkLst>
      </pc:sldChg>
      <pc:sldChg chg="del">
        <pc:chgData name="Junyi AO" userId="692f77c3-656d-4190-a682-b22bfbd2fbc9" providerId="ADAL" clId="{F5EA1003-33FA-4D42-8EA1-E2D625AE4FAA}" dt="2021-06-15T13:07:26.290" v="0" actId="47"/>
        <pc:sldMkLst>
          <pc:docMk/>
          <pc:sldMk cId="1862805021" sldId="274"/>
        </pc:sldMkLst>
      </pc:sldChg>
      <pc:sldChg chg="del">
        <pc:chgData name="Junyi AO" userId="692f77c3-656d-4190-a682-b22bfbd2fbc9" providerId="ADAL" clId="{F5EA1003-33FA-4D42-8EA1-E2D625AE4FAA}" dt="2021-06-15T13:07:26.290" v="0" actId="47"/>
        <pc:sldMkLst>
          <pc:docMk/>
          <pc:sldMk cId="2360473920" sldId="275"/>
        </pc:sldMkLst>
      </pc:sldChg>
      <pc:sldChg chg="del">
        <pc:chgData name="Junyi AO" userId="692f77c3-656d-4190-a682-b22bfbd2fbc9" providerId="ADAL" clId="{F5EA1003-33FA-4D42-8EA1-E2D625AE4FAA}" dt="2021-06-15T13:07:26.290" v="0" actId="47"/>
        <pc:sldMkLst>
          <pc:docMk/>
          <pc:sldMk cId="4229601077" sldId="276"/>
        </pc:sldMkLst>
      </pc:sldChg>
      <pc:sldChg chg="del">
        <pc:chgData name="Junyi AO" userId="692f77c3-656d-4190-a682-b22bfbd2fbc9" providerId="ADAL" clId="{F5EA1003-33FA-4D42-8EA1-E2D625AE4FAA}" dt="2021-06-15T13:07:26.290" v="0" actId="47"/>
        <pc:sldMkLst>
          <pc:docMk/>
          <pc:sldMk cId="1958426270" sldId="277"/>
        </pc:sldMkLst>
      </pc:sldChg>
      <pc:sldChg chg="delSp modSp mod ord">
        <pc:chgData name="Junyi AO" userId="692f77c3-656d-4190-a682-b22bfbd2fbc9" providerId="ADAL" clId="{F5EA1003-33FA-4D42-8EA1-E2D625AE4FAA}" dt="2021-06-15T13:24:30.182" v="626" actId="20577"/>
        <pc:sldMkLst>
          <pc:docMk/>
          <pc:sldMk cId="3912121041" sldId="278"/>
        </pc:sldMkLst>
        <pc:spChg chg="mod">
          <ac:chgData name="Junyi AO" userId="692f77c3-656d-4190-a682-b22bfbd2fbc9" providerId="ADAL" clId="{F5EA1003-33FA-4D42-8EA1-E2D625AE4FAA}" dt="2021-06-15T13:10:59.530" v="67" actId="20577"/>
          <ac:spMkLst>
            <pc:docMk/>
            <pc:sldMk cId="3912121041" sldId="278"/>
            <ac:spMk id="5" creationId="{7F5FE207-4DB3-4EC0-A238-60EFBF4667FA}"/>
          </ac:spMkLst>
        </pc:spChg>
        <pc:spChg chg="mod">
          <ac:chgData name="Junyi AO" userId="692f77c3-656d-4190-a682-b22bfbd2fbc9" providerId="ADAL" clId="{F5EA1003-33FA-4D42-8EA1-E2D625AE4FAA}" dt="2021-06-15T13:24:30.182" v="626" actId="20577"/>
          <ac:spMkLst>
            <pc:docMk/>
            <pc:sldMk cId="3912121041" sldId="278"/>
            <ac:spMk id="7" creationId="{32354A07-7C6A-4FD8-B3B8-46EDCF84E4A4}"/>
          </ac:spMkLst>
        </pc:spChg>
        <pc:picChg chg="del">
          <ac:chgData name="Junyi AO" userId="692f77c3-656d-4190-a682-b22bfbd2fbc9" providerId="ADAL" clId="{F5EA1003-33FA-4D42-8EA1-E2D625AE4FAA}" dt="2021-06-15T13:11:02.022" v="68" actId="478"/>
          <ac:picMkLst>
            <pc:docMk/>
            <pc:sldMk cId="3912121041" sldId="278"/>
            <ac:picMk id="8" creationId="{32D28510-2ED2-4824-AF7B-FA5BD2CE6FC9}"/>
          </ac:picMkLst>
        </pc:picChg>
        <pc:picChg chg="del">
          <ac:chgData name="Junyi AO" userId="692f77c3-656d-4190-a682-b22bfbd2fbc9" providerId="ADAL" clId="{F5EA1003-33FA-4D42-8EA1-E2D625AE4FAA}" dt="2021-06-15T13:11:06.634" v="69" actId="478"/>
          <ac:picMkLst>
            <pc:docMk/>
            <pc:sldMk cId="3912121041" sldId="278"/>
            <ac:picMk id="9" creationId="{A4ED4F4F-7CF0-49A4-AE9F-B9E680D5A818}"/>
          </ac:picMkLst>
        </pc:picChg>
        <pc:picChg chg="del">
          <ac:chgData name="Junyi AO" userId="692f77c3-656d-4190-a682-b22bfbd2fbc9" providerId="ADAL" clId="{F5EA1003-33FA-4D42-8EA1-E2D625AE4FAA}" dt="2021-06-15T13:11:06.634" v="69" actId="478"/>
          <ac:picMkLst>
            <pc:docMk/>
            <pc:sldMk cId="3912121041" sldId="278"/>
            <ac:picMk id="10" creationId="{11B64E78-BBD3-49E3-B7FD-5EA6B3C54420}"/>
          </ac:picMkLst>
        </pc:picChg>
        <pc:picChg chg="del">
          <ac:chgData name="Junyi AO" userId="692f77c3-656d-4190-a682-b22bfbd2fbc9" providerId="ADAL" clId="{F5EA1003-33FA-4D42-8EA1-E2D625AE4FAA}" dt="2021-06-15T13:11:06.634" v="69" actId="478"/>
          <ac:picMkLst>
            <pc:docMk/>
            <pc:sldMk cId="3912121041" sldId="278"/>
            <ac:picMk id="11" creationId="{5D0E11DC-C1F9-4BE9-8C0F-F5119A31EE29}"/>
          </ac:picMkLst>
        </pc:picChg>
        <pc:picChg chg="del">
          <ac:chgData name="Junyi AO" userId="692f77c3-656d-4190-a682-b22bfbd2fbc9" providerId="ADAL" clId="{F5EA1003-33FA-4D42-8EA1-E2D625AE4FAA}" dt="2021-06-15T13:11:06.634" v="69" actId="478"/>
          <ac:picMkLst>
            <pc:docMk/>
            <pc:sldMk cId="3912121041" sldId="278"/>
            <ac:picMk id="12" creationId="{96F07FE1-8FAF-418E-B2B2-15C7028E68F7}"/>
          </ac:picMkLst>
        </pc:picChg>
        <pc:picChg chg="del">
          <ac:chgData name="Junyi AO" userId="692f77c3-656d-4190-a682-b22bfbd2fbc9" providerId="ADAL" clId="{F5EA1003-33FA-4D42-8EA1-E2D625AE4FAA}" dt="2021-06-15T13:11:08.235" v="70" actId="478"/>
          <ac:picMkLst>
            <pc:docMk/>
            <pc:sldMk cId="3912121041" sldId="278"/>
            <ac:picMk id="13" creationId="{277B147B-D44F-47D1-A9B5-93638147C941}"/>
          </ac:picMkLst>
        </pc:picChg>
      </pc:sldChg>
      <pc:sldChg chg="addSp modSp new mod">
        <pc:chgData name="Junyi AO" userId="692f77c3-656d-4190-a682-b22bfbd2fbc9" providerId="ADAL" clId="{F5EA1003-33FA-4D42-8EA1-E2D625AE4FAA}" dt="2021-06-15T13:09:53.584" v="57" actId="1076"/>
        <pc:sldMkLst>
          <pc:docMk/>
          <pc:sldMk cId="2553075393" sldId="279"/>
        </pc:sldMkLst>
        <pc:spChg chg="add mod">
          <ac:chgData name="Junyi AO" userId="692f77c3-656d-4190-a682-b22bfbd2fbc9" providerId="ADAL" clId="{F5EA1003-33FA-4D42-8EA1-E2D625AE4FAA}" dt="2021-06-15T13:09:53.584" v="57" actId="1076"/>
          <ac:spMkLst>
            <pc:docMk/>
            <pc:sldMk cId="2553075393" sldId="279"/>
            <ac:spMk id="4" creationId="{FCDB60D8-C549-41F9-848B-ED59503FE34C}"/>
          </ac:spMkLst>
        </pc:spChg>
        <pc:picChg chg="add mod">
          <ac:chgData name="Junyi AO" userId="692f77c3-656d-4190-a682-b22bfbd2fbc9" providerId="ADAL" clId="{F5EA1003-33FA-4D42-8EA1-E2D625AE4FAA}" dt="2021-06-15T13:09:06.662" v="13" actId="1076"/>
          <ac:picMkLst>
            <pc:docMk/>
            <pc:sldMk cId="2553075393" sldId="279"/>
            <ac:picMk id="3" creationId="{5A52C000-2D62-4D8E-A38B-0A2895AC59B9}"/>
          </ac:picMkLst>
        </pc:picChg>
      </pc:sldChg>
      <pc:sldChg chg="del">
        <pc:chgData name="Junyi AO" userId="692f77c3-656d-4190-a682-b22bfbd2fbc9" providerId="ADAL" clId="{F5EA1003-33FA-4D42-8EA1-E2D625AE4FAA}" dt="2021-06-15T13:07:26.290" v="0" actId="47"/>
        <pc:sldMkLst>
          <pc:docMk/>
          <pc:sldMk cId="4000069155" sldId="279"/>
        </pc:sldMkLst>
      </pc:sldChg>
      <pc:sldChg chg="del">
        <pc:chgData name="Junyi AO" userId="692f77c3-656d-4190-a682-b22bfbd2fbc9" providerId="ADAL" clId="{F5EA1003-33FA-4D42-8EA1-E2D625AE4FAA}" dt="2021-06-15T13:07:26.290" v="0" actId="47"/>
        <pc:sldMkLst>
          <pc:docMk/>
          <pc:sldMk cId="1186665301" sldId="280"/>
        </pc:sldMkLst>
      </pc:sldChg>
      <pc:sldChg chg="addSp modSp add mod ord">
        <pc:chgData name="Junyi AO" userId="692f77c3-656d-4190-a682-b22bfbd2fbc9" providerId="ADAL" clId="{F5EA1003-33FA-4D42-8EA1-E2D625AE4FAA}" dt="2021-06-15T13:31:31.883" v="773" actId="1076"/>
        <pc:sldMkLst>
          <pc:docMk/>
          <pc:sldMk cId="1253139017" sldId="280"/>
        </pc:sldMkLst>
        <pc:spChg chg="mod">
          <ac:chgData name="Junyi AO" userId="692f77c3-656d-4190-a682-b22bfbd2fbc9" providerId="ADAL" clId="{F5EA1003-33FA-4D42-8EA1-E2D625AE4FAA}" dt="2021-06-15T13:26:45.610" v="643" actId="20577"/>
          <ac:spMkLst>
            <pc:docMk/>
            <pc:sldMk cId="1253139017" sldId="280"/>
            <ac:spMk id="5" creationId="{7F5FE207-4DB3-4EC0-A238-60EFBF4667FA}"/>
          </ac:spMkLst>
        </pc:spChg>
        <pc:spChg chg="mod">
          <ac:chgData name="Junyi AO" userId="692f77c3-656d-4190-a682-b22bfbd2fbc9" providerId="ADAL" clId="{F5EA1003-33FA-4D42-8EA1-E2D625AE4FAA}" dt="2021-06-15T13:31:21.607" v="772" actId="14100"/>
          <ac:spMkLst>
            <pc:docMk/>
            <pc:sldMk cId="1253139017" sldId="280"/>
            <ac:spMk id="7" creationId="{32354A07-7C6A-4FD8-B3B8-46EDCF84E4A4}"/>
          </ac:spMkLst>
        </pc:spChg>
        <pc:picChg chg="add mod modCrop">
          <ac:chgData name="Junyi AO" userId="692f77c3-656d-4190-a682-b22bfbd2fbc9" providerId="ADAL" clId="{F5EA1003-33FA-4D42-8EA1-E2D625AE4FAA}" dt="2021-06-15T13:31:31.883" v="773" actId="1076"/>
          <ac:picMkLst>
            <pc:docMk/>
            <pc:sldMk cId="1253139017" sldId="280"/>
            <ac:picMk id="3" creationId="{18AD735B-D3E1-4C46-B2C8-0E45FEF64705}"/>
          </ac:picMkLst>
        </pc:picChg>
      </pc:sldChg>
      <pc:sldChg chg="modSp add mod">
        <pc:chgData name="Junyi AO" userId="692f77c3-656d-4190-a682-b22bfbd2fbc9" providerId="ADAL" clId="{F5EA1003-33FA-4D42-8EA1-E2D625AE4FAA}" dt="2021-06-15T13:33:00.190" v="952" actId="20577"/>
        <pc:sldMkLst>
          <pc:docMk/>
          <pc:sldMk cId="1701299350" sldId="281"/>
        </pc:sldMkLst>
        <pc:spChg chg="mod">
          <ac:chgData name="Junyi AO" userId="692f77c3-656d-4190-a682-b22bfbd2fbc9" providerId="ADAL" clId="{F5EA1003-33FA-4D42-8EA1-E2D625AE4FAA}" dt="2021-06-15T13:33:00.190" v="952" actId="20577"/>
          <ac:spMkLst>
            <pc:docMk/>
            <pc:sldMk cId="1701299350" sldId="281"/>
            <ac:spMk id="7" creationId="{32354A07-7C6A-4FD8-B3B8-46EDCF84E4A4}"/>
          </ac:spMkLst>
        </pc:spChg>
      </pc:sldChg>
      <pc:sldChg chg="del">
        <pc:chgData name="Junyi AO" userId="692f77c3-656d-4190-a682-b22bfbd2fbc9" providerId="ADAL" clId="{F5EA1003-33FA-4D42-8EA1-E2D625AE4FAA}" dt="2021-06-15T13:07:26.290" v="0" actId="47"/>
        <pc:sldMkLst>
          <pc:docMk/>
          <pc:sldMk cId="3362288734" sldId="281"/>
        </pc:sldMkLst>
      </pc:sldChg>
      <pc:sldChg chg="del">
        <pc:chgData name="Junyi AO" userId="692f77c3-656d-4190-a682-b22bfbd2fbc9" providerId="ADAL" clId="{F5EA1003-33FA-4D42-8EA1-E2D625AE4FAA}" dt="2021-06-15T13:07:26.290" v="0" actId="47"/>
        <pc:sldMkLst>
          <pc:docMk/>
          <pc:sldMk cId="233538268" sldId="282"/>
        </pc:sldMkLst>
      </pc:sldChg>
      <pc:sldChg chg="addSp modSp add mod">
        <pc:chgData name="Junyi AO" userId="692f77c3-656d-4190-a682-b22bfbd2fbc9" providerId="ADAL" clId="{F5EA1003-33FA-4D42-8EA1-E2D625AE4FAA}" dt="2021-06-15T13:36:23.398" v="1207" actId="20577"/>
        <pc:sldMkLst>
          <pc:docMk/>
          <pc:sldMk cId="2092115210" sldId="282"/>
        </pc:sldMkLst>
        <pc:spChg chg="add mod">
          <ac:chgData name="Junyi AO" userId="692f77c3-656d-4190-a682-b22bfbd2fbc9" providerId="ADAL" clId="{F5EA1003-33FA-4D42-8EA1-E2D625AE4FAA}" dt="2021-06-15T13:35:10.495" v="1034" actId="14100"/>
          <ac:spMkLst>
            <pc:docMk/>
            <pc:sldMk cId="2092115210" sldId="282"/>
            <ac:spMk id="2" creationId="{88119739-7E03-4062-8BBE-B3CC4D6DF5DA}"/>
          </ac:spMkLst>
        </pc:spChg>
        <pc:spChg chg="mod">
          <ac:chgData name="Junyi AO" userId="692f77c3-656d-4190-a682-b22bfbd2fbc9" providerId="ADAL" clId="{F5EA1003-33FA-4D42-8EA1-E2D625AE4FAA}" dt="2021-06-15T13:36:23.398" v="1207" actId="20577"/>
          <ac:spMkLst>
            <pc:docMk/>
            <pc:sldMk cId="2092115210" sldId="282"/>
            <ac:spMk id="7" creationId="{32354A07-7C6A-4FD8-B3B8-46EDCF84E4A4}"/>
          </ac:spMkLst>
        </pc:spChg>
      </pc:sldChg>
      <pc:sldChg chg="modSp add mod">
        <pc:chgData name="Junyi AO" userId="692f77c3-656d-4190-a682-b22bfbd2fbc9" providerId="ADAL" clId="{F5EA1003-33FA-4D42-8EA1-E2D625AE4FAA}" dt="2021-06-15T13:48:58.092" v="1955" actId="20577"/>
        <pc:sldMkLst>
          <pc:docMk/>
          <pc:sldMk cId="551368844" sldId="283"/>
        </pc:sldMkLst>
        <pc:spChg chg="mod">
          <ac:chgData name="Junyi AO" userId="692f77c3-656d-4190-a682-b22bfbd2fbc9" providerId="ADAL" clId="{F5EA1003-33FA-4D42-8EA1-E2D625AE4FAA}" dt="2021-06-15T13:36:45.678" v="1211" actId="1076"/>
          <ac:spMkLst>
            <pc:docMk/>
            <pc:sldMk cId="551368844" sldId="283"/>
            <ac:spMk id="2" creationId="{88119739-7E03-4062-8BBE-B3CC4D6DF5DA}"/>
          </ac:spMkLst>
        </pc:spChg>
        <pc:spChg chg="mod">
          <ac:chgData name="Junyi AO" userId="692f77c3-656d-4190-a682-b22bfbd2fbc9" providerId="ADAL" clId="{F5EA1003-33FA-4D42-8EA1-E2D625AE4FAA}" dt="2021-06-15T13:48:58.092" v="1955" actId="20577"/>
          <ac:spMkLst>
            <pc:docMk/>
            <pc:sldMk cId="551368844" sldId="283"/>
            <ac:spMk id="7" creationId="{32354A07-7C6A-4FD8-B3B8-46EDCF84E4A4}"/>
          </ac:spMkLst>
        </pc:spChg>
      </pc:sldChg>
      <pc:sldChg chg="del">
        <pc:chgData name="Junyi AO" userId="692f77c3-656d-4190-a682-b22bfbd2fbc9" providerId="ADAL" clId="{F5EA1003-33FA-4D42-8EA1-E2D625AE4FAA}" dt="2021-06-15T13:07:26.290" v="0" actId="47"/>
        <pc:sldMkLst>
          <pc:docMk/>
          <pc:sldMk cId="581552447" sldId="283"/>
        </pc:sldMkLst>
      </pc:sldChg>
      <pc:sldChg chg="addSp modSp add mod">
        <pc:chgData name="Junyi AO" userId="692f77c3-656d-4190-a682-b22bfbd2fbc9" providerId="ADAL" clId="{F5EA1003-33FA-4D42-8EA1-E2D625AE4FAA}" dt="2021-06-15T13:46:30.383" v="1671" actId="20577"/>
        <pc:sldMkLst>
          <pc:docMk/>
          <pc:sldMk cId="2018381705" sldId="284"/>
        </pc:sldMkLst>
        <pc:spChg chg="mod">
          <ac:chgData name="Junyi AO" userId="692f77c3-656d-4190-a682-b22bfbd2fbc9" providerId="ADAL" clId="{F5EA1003-33FA-4D42-8EA1-E2D625AE4FAA}" dt="2021-06-15T13:40:16.222" v="1349" actId="1076"/>
          <ac:spMkLst>
            <pc:docMk/>
            <pc:sldMk cId="2018381705" sldId="284"/>
            <ac:spMk id="2" creationId="{88119739-7E03-4062-8BBE-B3CC4D6DF5DA}"/>
          </ac:spMkLst>
        </pc:spChg>
        <pc:spChg chg="add mod">
          <ac:chgData name="Junyi AO" userId="692f77c3-656d-4190-a682-b22bfbd2fbc9" providerId="ADAL" clId="{F5EA1003-33FA-4D42-8EA1-E2D625AE4FAA}" dt="2021-06-15T13:42:50.281" v="1367" actId="1076"/>
          <ac:spMkLst>
            <pc:docMk/>
            <pc:sldMk cId="2018381705" sldId="284"/>
            <ac:spMk id="4" creationId="{8911A89C-FBE8-4133-AEC4-5A201E335ED6}"/>
          </ac:spMkLst>
        </pc:spChg>
        <pc:spChg chg="mod">
          <ac:chgData name="Junyi AO" userId="692f77c3-656d-4190-a682-b22bfbd2fbc9" providerId="ADAL" clId="{F5EA1003-33FA-4D42-8EA1-E2D625AE4FAA}" dt="2021-06-15T13:46:30.383" v="1671" actId="20577"/>
          <ac:spMkLst>
            <pc:docMk/>
            <pc:sldMk cId="2018381705" sldId="284"/>
            <ac:spMk id="7" creationId="{32354A07-7C6A-4FD8-B3B8-46EDCF84E4A4}"/>
          </ac:spMkLst>
        </pc:spChg>
        <pc:spChg chg="add mod">
          <ac:chgData name="Junyi AO" userId="692f77c3-656d-4190-a682-b22bfbd2fbc9" providerId="ADAL" clId="{F5EA1003-33FA-4D42-8EA1-E2D625AE4FAA}" dt="2021-06-15T13:45:51.200" v="1665" actId="1076"/>
          <ac:spMkLst>
            <pc:docMk/>
            <pc:sldMk cId="2018381705" sldId="284"/>
            <ac:spMk id="9" creationId="{EFC3DA38-E7A1-438D-BE60-75BE799992EA}"/>
          </ac:spMkLst>
        </pc:spChg>
        <pc:picChg chg="mod">
          <ac:chgData name="Junyi AO" userId="692f77c3-656d-4190-a682-b22bfbd2fbc9" providerId="ADAL" clId="{F5EA1003-33FA-4D42-8EA1-E2D625AE4FAA}" dt="2021-06-15T13:40:16.222" v="1349" actId="1076"/>
          <ac:picMkLst>
            <pc:docMk/>
            <pc:sldMk cId="2018381705" sldId="284"/>
            <ac:picMk id="3" creationId="{18AD735B-D3E1-4C46-B2C8-0E45FEF64705}"/>
          </ac:picMkLst>
        </pc:picChg>
        <pc:cxnChg chg="add mod">
          <ac:chgData name="Junyi AO" userId="692f77c3-656d-4190-a682-b22bfbd2fbc9" providerId="ADAL" clId="{F5EA1003-33FA-4D42-8EA1-E2D625AE4FAA}" dt="2021-06-15T13:42:59.197" v="1369" actId="1582"/>
          <ac:cxnSpMkLst>
            <pc:docMk/>
            <pc:sldMk cId="2018381705" sldId="284"/>
            <ac:cxnSpMk id="8" creationId="{8050771A-50D0-44A2-B066-52F4021D42AB}"/>
          </ac:cxnSpMkLst>
        </pc:cxnChg>
      </pc:sldChg>
      <pc:sldChg chg="del">
        <pc:chgData name="Junyi AO" userId="692f77c3-656d-4190-a682-b22bfbd2fbc9" providerId="ADAL" clId="{F5EA1003-33FA-4D42-8EA1-E2D625AE4FAA}" dt="2021-06-15T13:07:26.290" v="0" actId="47"/>
        <pc:sldMkLst>
          <pc:docMk/>
          <pc:sldMk cId="3792426486" sldId="284"/>
        </pc:sldMkLst>
      </pc:sldChg>
      <pc:sldChg chg="modSp add mod">
        <pc:chgData name="Junyi AO" userId="692f77c3-656d-4190-a682-b22bfbd2fbc9" providerId="ADAL" clId="{F5EA1003-33FA-4D42-8EA1-E2D625AE4FAA}" dt="2021-06-15T13:47:21.102" v="1821" actId="14100"/>
        <pc:sldMkLst>
          <pc:docMk/>
          <pc:sldMk cId="1906516935" sldId="285"/>
        </pc:sldMkLst>
        <pc:spChg chg="mod">
          <ac:chgData name="Junyi AO" userId="692f77c3-656d-4190-a682-b22bfbd2fbc9" providerId="ADAL" clId="{F5EA1003-33FA-4D42-8EA1-E2D625AE4FAA}" dt="2021-06-15T13:47:21.102" v="1821" actId="14100"/>
          <ac:spMkLst>
            <pc:docMk/>
            <pc:sldMk cId="1906516935" sldId="285"/>
            <ac:spMk id="7" creationId="{32354A07-7C6A-4FD8-B3B8-46EDCF84E4A4}"/>
          </ac:spMkLst>
        </pc:spChg>
      </pc:sldChg>
      <pc:sldChg chg="del">
        <pc:chgData name="Junyi AO" userId="692f77c3-656d-4190-a682-b22bfbd2fbc9" providerId="ADAL" clId="{F5EA1003-33FA-4D42-8EA1-E2D625AE4FAA}" dt="2021-06-15T13:07:26.290" v="0" actId="47"/>
        <pc:sldMkLst>
          <pc:docMk/>
          <pc:sldMk cId="4099168447" sldId="285"/>
        </pc:sldMkLst>
      </pc:sldChg>
      <pc:sldChg chg="addSp modSp add mod">
        <pc:chgData name="Junyi AO" userId="692f77c3-656d-4190-a682-b22bfbd2fbc9" providerId="ADAL" clId="{F5EA1003-33FA-4D42-8EA1-E2D625AE4FAA}" dt="2021-06-15T13:48:42.611" v="1930" actId="14100"/>
        <pc:sldMkLst>
          <pc:docMk/>
          <pc:sldMk cId="3756548735" sldId="286"/>
        </pc:sldMkLst>
        <pc:spChg chg="mod">
          <ac:chgData name="Junyi AO" userId="692f77c3-656d-4190-a682-b22bfbd2fbc9" providerId="ADAL" clId="{F5EA1003-33FA-4D42-8EA1-E2D625AE4FAA}" dt="2021-06-15T13:48:42.611" v="1930" actId="14100"/>
          <ac:spMkLst>
            <pc:docMk/>
            <pc:sldMk cId="3756548735" sldId="286"/>
            <ac:spMk id="7" creationId="{32354A07-7C6A-4FD8-B3B8-46EDCF84E4A4}"/>
          </ac:spMkLst>
        </pc:spChg>
        <pc:cxnChg chg="add mod">
          <ac:chgData name="Junyi AO" userId="692f77c3-656d-4190-a682-b22bfbd2fbc9" providerId="ADAL" clId="{F5EA1003-33FA-4D42-8EA1-E2D625AE4FAA}" dt="2021-06-15T13:48:04.419" v="1826" actId="14100"/>
          <ac:cxnSpMkLst>
            <pc:docMk/>
            <pc:sldMk cId="3756548735" sldId="286"/>
            <ac:cxnSpMk id="6" creationId="{D0545164-1F0D-4D5F-BD1F-86964CB2B102}"/>
          </ac:cxnSpMkLst>
        </pc:cxnChg>
      </pc:sldChg>
      <pc:sldChg chg="del">
        <pc:chgData name="Junyi AO" userId="692f77c3-656d-4190-a682-b22bfbd2fbc9" providerId="ADAL" clId="{F5EA1003-33FA-4D42-8EA1-E2D625AE4FAA}" dt="2021-06-15T13:07:26.290" v="0" actId="47"/>
        <pc:sldMkLst>
          <pc:docMk/>
          <pc:sldMk cId="404917623" sldId="287"/>
        </pc:sldMkLst>
      </pc:sldChg>
      <pc:sldChg chg="del">
        <pc:chgData name="Junyi AO" userId="692f77c3-656d-4190-a682-b22bfbd2fbc9" providerId="ADAL" clId="{F5EA1003-33FA-4D42-8EA1-E2D625AE4FAA}" dt="2021-06-15T13:07:26.290" v="0" actId="47"/>
        <pc:sldMkLst>
          <pc:docMk/>
          <pc:sldMk cId="841549615" sldId="288"/>
        </pc:sldMkLst>
      </pc:sldChg>
      <pc:sldChg chg="del">
        <pc:chgData name="Junyi AO" userId="692f77c3-656d-4190-a682-b22bfbd2fbc9" providerId="ADAL" clId="{F5EA1003-33FA-4D42-8EA1-E2D625AE4FAA}" dt="2021-06-15T13:07:26.290" v="0" actId="47"/>
        <pc:sldMkLst>
          <pc:docMk/>
          <pc:sldMk cId="557005016" sldId="289"/>
        </pc:sldMkLst>
      </pc:sldChg>
      <pc:sldChg chg="del">
        <pc:chgData name="Junyi AO" userId="692f77c3-656d-4190-a682-b22bfbd2fbc9" providerId="ADAL" clId="{F5EA1003-33FA-4D42-8EA1-E2D625AE4FAA}" dt="2021-06-15T13:07:26.290" v="0" actId="47"/>
        <pc:sldMkLst>
          <pc:docMk/>
          <pc:sldMk cId="3341622731" sldId="290"/>
        </pc:sldMkLst>
      </pc:sldChg>
      <pc:sldChg chg="del">
        <pc:chgData name="Junyi AO" userId="692f77c3-656d-4190-a682-b22bfbd2fbc9" providerId="ADAL" clId="{F5EA1003-33FA-4D42-8EA1-E2D625AE4FAA}" dt="2021-06-15T13:07:26.290" v="0" actId="47"/>
        <pc:sldMkLst>
          <pc:docMk/>
          <pc:sldMk cId="999236149" sldId="291"/>
        </pc:sldMkLst>
      </pc:sldChg>
    </pc:docChg>
  </pc:docChgLst>
  <pc:docChgLst>
    <pc:chgData name="AO, Junyi [Student]" userId="692f77c3-656d-4190-a682-b22bfbd2fbc9" providerId="ADAL" clId="{44722C51-BD2F-44EA-8D41-919C9D3EA4A0}"/>
    <pc:docChg chg="undo custSel mod addSld delSld modSld">
      <pc:chgData name="AO, Junyi [Student]" userId="692f77c3-656d-4190-a682-b22bfbd2fbc9" providerId="ADAL" clId="{44722C51-BD2F-44EA-8D41-919C9D3EA4A0}" dt="2021-01-16T03:13:25.470" v="250"/>
      <pc:docMkLst>
        <pc:docMk/>
      </pc:docMkLst>
      <pc:sldChg chg="addSp modSp new mod setBg">
        <pc:chgData name="AO, Junyi [Student]" userId="692f77c3-656d-4190-a682-b22bfbd2fbc9" providerId="ADAL" clId="{44722C51-BD2F-44EA-8D41-919C9D3EA4A0}" dt="2021-01-16T03:06:53.325" v="244" actId="20577"/>
        <pc:sldMkLst>
          <pc:docMk/>
          <pc:sldMk cId="2452121574" sldId="256"/>
        </pc:sldMkLst>
        <pc:spChg chg="mod">
          <ac:chgData name="AO, Junyi [Student]" userId="692f77c3-656d-4190-a682-b22bfbd2fbc9" providerId="ADAL" clId="{44722C51-BD2F-44EA-8D41-919C9D3EA4A0}" dt="2021-01-16T03:06:53.325" v="244" actId="20577"/>
          <ac:spMkLst>
            <pc:docMk/>
            <pc:sldMk cId="2452121574" sldId="256"/>
            <ac:spMk id="2" creationId="{709FA3B7-07E2-46B9-B259-96181EAFB605}"/>
          </ac:spMkLst>
        </pc:spChg>
        <pc:spChg chg="mod">
          <ac:chgData name="AO, Junyi [Student]" userId="692f77c3-656d-4190-a682-b22bfbd2fbc9" providerId="ADAL" clId="{44722C51-BD2F-44EA-8D41-919C9D3EA4A0}" dt="2021-01-16T02:53:40.436" v="209" actId="26606"/>
          <ac:spMkLst>
            <pc:docMk/>
            <pc:sldMk cId="2452121574" sldId="256"/>
            <ac:spMk id="3" creationId="{A90652EC-7992-46F4-B1E9-C15539B910D1}"/>
          </ac:spMkLst>
        </pc:spChg>
        <pc:spChg chg="add">
          <ac:chgData name="AO, Junyi [Student]" userId="692f77c3-656d-4190-a682-b22bfbd2fbc9" providerId="ADAL" clId="{44722C51-BD2F-44EA-8D41-919C9D3EA4A0}" dt="2021-01-16T02:53:40.436" v="209" actId="26606"/>
          <ac:spMkLst>
            <pc:docMk/>
            <pc:sldMk cId="2452121574" sldId="256"/>
            <ac:spMk id="8" creationId="{4E1BEB12-92AF-4445-98AD-4C7756E7C93B}"/>
          </ac:spMkLst>
        </pc:spChg>
        <pc:spChg chg="add">
          <ac:chgData name="AO, Junyi [Student]" userId="692f77c3-656d-4190-a682-b22bfbd2fbc9" providerId="ADAL" clId="{44722C51-BD2F-44EA-8D41-919C9D3EA4A0}" dt="2021-01-16T02:53:40.436" v="209" actId="26606"/>
          <ac:spMkLst>
            <pc:docMk/>
            <pc:sldMk cId="2452121574" sldId="256"/>
            <ac:spMk id="10" creationId="{D0522C2C-7B5C-48A7-A969-03941E5D2E76}"/>
          </ac:spMkLst>
        </pc:spChg>
        <pc:spChg chg="add">
          <ac:chgData name="AO, Junyi [Student]" userId="692f77c3-656d-4190-a682-b22bfbd2fbc9" providerId="ADAL" clId="{44722C51-BD2F-44EA-8D41-919C9D3EA4A0}" dt="2021-01-16T02:53:40.436" v="209" actId="26606"/>
          <ac:spMkLst>
            <pc:docMk/>
            <pc:sldMk cId="2452121574" sldId="256"/>
            <ac:spMk id="12" creationId="{9C682A1A-5B2D-4111-BBD6-620165633E5B}"/>
          </ac:spMkLst>
        </pc:spChg>
        <pc:spChg chg="add">
          <ac:chgData name="AO, Junyi [Student]" userId="692f77c3-656d-4190-a682-b22bfbd2fbc9" providerId="ADAL" clId="{44722C51-BD2F-44EA-8D41-919C9D3EA4A0}" dt="2021-01-16T02:53:40.436" v="209" actId="26606"/>
          <ac:spMkLst>
            <pc:docMk/>
            <pc:sldMk cId="2452121574" sldId="256"/>
            <ac:spMk id="14" creationId="{D6EE29F2-D77F-4BD0-A20B-334D316A1C9D}"/>
          </ac:spMkLst>
        </pc:spChg>
        <pc:spChg chg="add">
          <ac:chgData name="AO, Junyi [Student]" userId="692f77c3-656d-4190-a682-b22bfbd2fbc9" providerId="ADAL" clId="{44722C51-BD2F-44EA-8D41-919C9D3EA4A0}" dt="2021-01-16T02:53:40.436" v="209" actId="26606"/>
          <ac:spMkLst>
            <pc:docMk/>
            <pc:sldMk cId="2452121574" sldId="256"/>
            <ac:spMk id="16" creationId="{22D09ED2-868F-42C6-866E-F92E0CEF314F}"/>
          </ac:spMkLst>
        </pc:spChg>
      </pc:sldChg>
      <pc:sldChg chg="addSp modSp new mod setBg">
        <pc:chgData name="AO, Junyi [Student]" userId="692f77c3-656d-4190-a682-b22bfbd2fbc9" providerId="ADAL" clId="{44722C51-BD2F-44EA-8D41-919C9D3EA4A0}" dt="2021-01-16T02:54:05.993" v="237" actId="20577"/>
        <pc:sldMkLst>
          <pc:docMk/>
          <pc:sldMk cId="1509339021" sldId="257"/>
        </pc:sldMkLst>
        <pc:spChg chg="mod">
          <ac:chgData name="AO, Junyi [Student]" userId="692f77c3-656d-4190-a682-b22bfbd2fbc9" providerId="ADAL" clId="{44722C51-BD2F-44EA-8D41-919C9D3EA4A0}" dt="2021-01-16T02:53:46.560" v="210" actId="26606"/>
          <ac:spMkLst>
            <pc:docMk/>
            <pc:sldMk cId="1509339021" sldId="257"/>
            <ac:spMk id="2" creationId="{57A8B9B9-2236-416B-8484-55834E33EE71}"/>
          </ac:spMkLst>
        </pc:spChg>
        <pc:spChg chg="mod">
          <ac:chgData name="AO, Junyi [Student]" userId="692f77c3-656d-4190-a682-b22bfbd2fbc9" providerId="ADAL" clId="{44722C51-BD2F-44EA-8D41-919C9D3EA4A0}" dt="2021-01-16T02:54:05.993" v="237" actId="20577"/>
          <ac:spMkLst>
            <pc:docMk/>
            <pc:sldMk cId="1509339021" sldId="257"/>
            <ac:spMk id="3" creationId="{6BC55990-821A-4C5A-B890-1B7DC1FEB8DB}"/>
          </ac:spMkLst>
        </pc:spChg>
        <pc:spChg chg="add">
          <ac:chgData name="AO, Junyi [Student]" userId="692f77c3-656d-4190-a682-b22bfbd2fbc9" providerId="ADAL" clId="{44722C51-BD2F-44EA-8D41-919C9D3EA4A0}" dt="2021-01-16T02:53:46.560" v="210" actId="26606"/>
          <ac:spMkLst>
            <pc:docMk/>
            <pc:sldMk cId="1509339021" sldId="257"/>
            <ac:spMk id="8" creationId="{907EF6B7-1338-4443-8C46-6A318D952DFD}"/>
          </ac:spMkLst>
        </pc:spChg>
        <pc:spChg chg="add">
          <ac:chgData name="AO, Junyi [Student]" userId="692f77c3-656d-4190-a682-b22bfbd2fbc9" providerId="ADAL" clId="{44722C51-BD2F-44EA-8D41-919C9D3EA4A0}" dt="2021-01-16T02:53:46.560" v="210" actId="26606"/>
          <ac:spMkLst>
            <pc:docMk/>
            <pc:sldMk cId="1509339021" sldId="257"/>
            <ac:spMk id="10" creationId="{DAAE4CDD-124C-4DCF-9584-B6033B545DD5}"/>
          </ac:spMkLst>
        </pc:spChg>
        <pc:spChg chg="add">
          <ac:chgData name="AO, Junyi [Student]" userId="692f77c3-656d-4190-a682-b22bfbd2fbc9" providerId="ADAL" clId="{44722C51-BD2F-44EA-8D41-919C9D3EA4A0}" dt="2021-01-16T02:53:46.560" v="210" actId="26606"/>
          <ac:spMkLst>
            <pc:docMk/>
            <pc:sldMk cId="1509339021" sldId="257"/>
            <ac:spMk id="12" creationId="{081E4A58-353D-44AE-B2FC-2A74E2E400F7}"/>
          </ac:spMkLst>
        </pc:spChg>
      </pc:sldChg>
      <pc:sldChg chg="addSp delSp modSp del">
        <pc:chgData name="AO, Junyi [Student]" userId="692f77c3-656d-4190-a682-b22bfbd2fbc9" providerId="ADAL" clId="{44722C51-BD2F-44EA-8D41-919C9D3EA4A0}" dt="2021-01-16T02:52:05.871" v="151" actId="47"/>
        <pc:sldMkLst>
          <pc:docMk/>
          <pc:sldMk cId="1902069454" sldId="257"/>
        </pc:sldMkLst>
        <pc:spChg chg="add del mod">
          <ac:chgData name="AO, Junyi [Student]" userId="692f77c3-656d-4190-a682-b22bfbd2fbc9" providerId="ADAL" clId="{44722C51-BD2F-44EA-8D41-919C9D3EA4A0}" dt="2021-01-16T02:52:01.828" v="150"/>
          <ac:spMkLst>
            <pc:docMk/>
            <pc:sldMk cId="1902069454" sldId="257"/>
            <ac:spMk id="4" creationId="{D78D9BC3-FE36-4B49-A623-B8D09252D444}"/>
          </ac:spMkLst>
        </pc:spChg>
      </pc:sldChg>
      <pc:sldChg chg="addSp delSp modSp add del mod setBg delDesignElem">
        <pc:chgData name="AO, Junyi [Student]" userId="692f77c3-656d-4190-a682-b22bfbd2fbc9" providerId="ADAL" clId="{44722C51-BD2F-44EA-8D41-919C9D3EA4A0}" dt="2021-01-16T02:55:46.747" v="241" actId="47"/>
        <pc:sldMkLst>
          <pc:docMk/>
          <pc:sldMk cId="1412405078" sldId="258"/>
        </pc:sldMkLst>
        <pc:spChg chg="del">
          <ac:chgData name="AO, Junyi [Student]" userId="692f77c3-656d-4190-a682-b22bfbd2fbc9" providerId="ADAL" clId="{44722C51-BD2F-44EA-8D41-919C9D3EA4A0}" dt="2021-01-16T02:55:43.991" v="240" actId="478"/>
          <ac:spMkLst>
            <pc:docMk/>
            <pc:sldMk cId="1412405078" sldId="258"/>
            <ac:spMk id="3" creationId="{6BC55990-821A-4C5A-B890-1B7DC1FEB8DB}"/>
          </ac:spMkLst>
        </pc:spChg>
        <pc:spChg chg="add mod">
          <ac:chgData name="AO, Junyi [Student]" userId="692f77c3-656d-4190-a682-b22bfbd2fbc9" providerId="ADAL" clId="{44722C51-BD2F-44EA-8D41-919C9D3EA4A0}" dt="2021-01-16T02:55:43.991" v="240" actId="478"/>
          <ac:spMkLst>
            <pc:docMk/>
            <pc:sldMk cId="1412405078" sldId="258"/>
            <ac:spMk id="5" creationId="{F72DFB27-4231-45AB-8DB8-0F0FD83FBB0C}"/>
          </ac:spMkLst>
        </pc:spChg>
        <pc:spChg chg="del">
          <ac:chgData name="AO, Junyi [Student]" userId="692f77c3-656d-4190-a682-b22bfbd2fbc9" providerId="ADAL" clId="{44722C51-BD2F-44EA-8D41-919C9D3EA4A0}" dt="2021-01-16T02:55:40.186" v="239"/>
          <ac:spMkLst>
            <pc:docMk/>
            <pc:sldMk cId="1412405078" sldId="258"/>
            <ac:spMk id="8" creationId="{907EF6B7-1338-4443-8C46-6A318D952DFD}"/>
          </ac:spMkLst>
        </pc:spChg>
        <pc:spChg chg="del">
          <ac:chgData name="AO, Junyi [Student]" userId="692f77c3-656d-4190-a682-b22bfbd2fbc9" providerId="ADAL" clId="{44722C51-BD2F-44EA-8D41-919C9D3EA4A0}" dt="2021-01-16T02:55:40.186" v="239"/>
          <ac:spMkLst>
            <pc:docMk/>
            <pc:sldMk cId="1412405078" sldId="258"/>
            <ac:spMk id="10" creationId="{DAAE4CDD-124C-4DCF-9584-B6033B545DD5}"/>
          </ac:spMkLst>
        </pc:spChg>
        <pc:spChg chg="del">
          <ac:chgData name="AO, Junyi [Student]" userId="692f77c3-656d-4190-a682-b22bfbd2fbc9" providerId="ADAL" clId="{44722C51-BD2F-44EA-8D41-919C9D3EA4A0}" dt="2021-01-16T02:55:40.186" v="239"/>
          <ac:spMkLst>
            <pc:docMk/>
            <pc:sldMk cId="1412405078" sldId="258"/>
            <ac:spMk id="12" creationId="{081E4A58-353D-44AE-B2FC-2A74E2E400F7}"/>
          </ac:spMkLst>
        </pc:spChg>
      </pc:sldChg>
      <pc:sldChg chg="delSp add setBg delDesignElem">
        <pc:chgData name="AO, Junyi [Student]" userId="692f77c3-656d-4190-a682-b22bfbd2fbc9" providerId="ADAL" clId="{44722C51-BD2F-44EA-8D41-919C9D3EA4A0}" dt="2021-01-16T03:13:02.577" v="249"/>
        <pc:sldMkLst>
          <pc:docMk/>
          <pc:sldMk cId="2641098767" sldId="258"/>
        </pc:sldMkLst>
        <pc:spChg chg="del">
          <ac:chgData name="AO, Junyi [Student]" userId="692f77c3-656d-4190-a682-b22bfbd2fbc9" providerId="ADAL" clId="{44722C51-BD2F-44EA-8D41-919C9D3EA4A0}" dt="2021-01-16T03:13:02.577" v="249"/>
          <ac:spMkLst>
            <pc:docMk/>
            <pc:sldMk cId="2641098767" sldId="258"/>
            <ac:spMk id="8" creationId="{907EF6B7-1338-4443-8C46-6A318D952DFD}"/>
          </ac:spMkLst>
        </pc:spChg>
        <pc:spChg chg="del">
          <ac:chgData name="AO, Junyi [Student]" userId="692f77c3-656d-4190-a682-b22bfbd2fbc9" providerId="ADAL" clId="{44722C51-BD2F-44EA-8D41-919C9D3EA4A0}" dt="2021-01-16T03:13:02.577" v="249"/>
          <ac:spMkLst>
            <pc:docMk/>
            <pc:sldMk cId="2641098767" sldId="258"/>
            <ac:spMk id="10" creationId="{DAAE4CDD-124C-4DCF-9584-B6033B545DD5}"/>
          </ac:spMkLst>
        </pc:spChg>
        <pc:spChg chg="del">
          <ac:chgData name="AO, Junyi [Student]" userId="692f77c3-656d-4190-a682-b22bfbd2fbc9" providerId="ADAL" clId="{44722C51-BD2F-44EA-8D41-919C9D3EA4A0}" dt="2021-01-16T03:13:02.577" v="249"/>
          <ac:spMkLst>
            <pc:docMk/>
            <pc:sldMk cId="2641098767" sldId="258"/>
            <ac:spMk id="12" creationId="{081E4A58-353D-44AE-B2FC-2A74E2E400F7}"/>
          </ac:spMkLst>
        </pc:spChg>
      </pc:sldChg>
      <pc:sldChg chg="delSp add del setBg delDesignElem">
        <pc:chgData name="AO, Junyi [Student]" userId="692f77c3-656d-4190-a682-b22bfbd2fbc9" providerId="ADAL" clId="{44722C51-BD2F-44EA-8D41-919C9D3EA4A0}" dt="2021-01-16T03:11:49.243" v="247" actId="47"/>
        <pc:sldMkLst>
          <pc:docMk/>
          <pc:sldMk cId="3509295104" sldId="258"/>
        </pc:sldMkLst>
        <pc:spChg chg="del">
          <ac:chgData name="AO, Junyi [Student]" userId="692f77c3-656d-4190-a682-b22bfbd2fbc9" providerId="ADAL" clId="{44722C51-BD2F-44EA-8D41-919C9D3EA4A0}" dt="2021-01-16T03:06:58.746" v="246"/>
          <ac:spMkLst>
            <pc:docMk/>
            <pc:sldMk cId="3509295104" sldId="258"/>
            <ac:spMk id="8" creationId="{907EF6B7-1338-4443-8C46-6A318D952DFD}"/>
          </ac:spMkLst>
        </pc:spChg>
        <pc:spChg chg="del">
          <ac:chgData name="AO, Junyi [Student]" userId="692f77c3-656d-4190-a682-b22bfbd2fbc9" providerId="ADAL" clId="{44722C51-BD2F-44EA-8D41-919C9D3EA4A0}" dt="2021-01-16T03:06:58.746" v="246"/>
          <ac:spMkLst>
            <pc:docMk/>
            <pc:sldMk cId="3509295104" sldId="258"/>
            <ac:spMk id="10" creationId="{DAAE4CDD-124C-4DCF-9584-B6033B545DD5}"/>
          </ac:spMkLst>
        </pc:spChg>
        <pc:spChg chg="del">
          <ac:chgData name="AO, Junyi [Student]" userId="692f77c3-656d-4190-a682-b22bfbd2fbc9" providerId="ADAL" clId="{44722C51-BD2F-44EA-8D41-919C9D3EA4A0}" dt="2021-01-16T03:06:58.746" v="246"/>
          <ac:spMkLst>
            <pc:docMk/>
            <pc:sldMk cId="3509295104" sldId="258"/>
            <ac:spMk id="12" creationId="{081E4A58-353D-44AE-B2FC-2A74E2E400F7}"/>
          </ac:spMkLst>
        </pc:spChg>
      </pc:sldChg>
      <pc:sldChg chg="add">
        <pc:chgData name="AO, Junyi [Student]" userId="692f77c3-656d-4190-a682-b22bfbd2fbc9" providerId="ADAL" clId="{44722C51-BD2F-44EA-8D41-919C9D3EA4A0}" dt="2021-01-16T03:13:25.470" v="250"/>
        <pc:sldMkLst>
          <pc:docMk/>
          <pc:sldMk cId="2508312669" sldId="259"/>
        </pc:sldMkLst>
      </pc:sldChg>
    </pc:docChg>
  </pc:docChgLst>
  <pc:docChgLst>
    <pc:chgData name="AO, Junyi [Student]" userId="692f77c3-656d-4190-a682-b22bfbd2fbc9" providerId="ADAL" clId="{D47EB45E-255C-4345-98EB-0DF948EACB4E}"/>
    <pc:docChg chg="undo custSel addSld delSld modSld sldOrd">
      <pc:chgData name="AO, Junyi [Student]" userId="692f77c3-656d-4190-a682-b22bfbd2fbc9" providerId="ADAL" clId="{D47EB45E-255C-4345-98EB-0DF948EACB4E}" dt="2021-10-25T17:31:39.456" v="3699" actId="255"/>
      <pc:docMkLst>
        <pc:docMk/>
      </pc:docMkLst>
      <pc:sldChg chg="del">
        <pc:chgData name="AO, Junyi [Student]" userId="692f77c3-656d-4190-a682-b22bfbd2fbc9" providerId="ADAL" clId="{D47EB45E-255C-4345-98EB-0DF948EACB4E}" dt="2021-10-25T11:24:23.449" v="0" actId="47"/>
        <pc:sldMkLst>
          <pc:docMk/>
          <pc:sldMk cId="3934294763" sldId="257"/>
        </pc:sldMkLst>
      </pc:sldChg>
      <pc:sldChg chg="del">
        <pc:chgData name="AO, Junyi [Student]" userId="692f77c3-656d-4190-a682-b22bfbd2fbc9" providerId="ADAL" clId="{D47EB45E-255C-4345-98EB-0DF948EACB4E}" dt="2021-10-25T11:24:23.449" v="0" actId="47"/>
        <pc:sldMkLst>
          <pc:docMk/>
          <pc:sldMk cId="475432779" sldId="258"/>
        </pc:sldMkLst>
      </pc:sldChg>
      <pc:sldChg chg="del">
        <pc:chgData name="AO, Junyi [Student]" userId="692f77c3-656d-4190-a682-b22bfbd2fbc9" providerId="ADAL" clId="{D47EB45E-255C-4345-98EB-0DF948EACB4E}" dt="2021-10-25T11:24:23.449" v="0" actId="47"/>
        <pc:sldMkLst>
          <pc:docMk/>
          <pc:sldMk cId="2743529166" sldId="261"/>
        </pc:sldMkLst>
      </pc:sldChg>
      <pc:sldChg chg="modSp mod">
        <pc:chgData name="AO, Junyi [Student]" userId="692f77c3-656d-4190-a682-b22bfbd2fbc9" providerId="ADAL" clId="{D47EB45E-255C-4345-98EB-0DF948EACB4E}" dt="2021-10-25T15:50:42.581" v="2722" actId="207"/>
        <pc:sldMkLst>
          <pc:docMk/>
          <pc:sldMk cId="3912121041" sldId="278"/>
        </pc:sldMkLst>
        <pc:spChg chg="mod">
          <ac:chgData name="AO, Junyi [Student]" userId="692f77c3-656d-4190-a682-b22bfbd2fbc9" providerId="ADAL" clId="{D47EB45E-255C-4345-98EB-0DF948EACB4E}" dt="2021-10-25T15:50:42.581" v="2722" actId="207"/>
          <ac:spMkLst>
            <pc:docMk/>
            <pc:sldMk cId="3912121041" sldId="278"/>
            <ac:spMk id="7" creationId="{32354A07-7C6A-4FD8-B3B8-46EDCF84E4A4}"/>
          </ac:spMkLst>
        </pc:spChg>
      </pc:sldChg>
      <pc:sldChg chg="del">
        <pc:chgData name="AO, Junyi [Student]" userId="692f77c3-656d-4190-a682-b22bfbd2fbc9" providerId="ADAL" clId="{D47EB45E-255C-4345-98EB-0DF948EACB4E}" dt="2021-10-25T13:52:45.591" v="2610" actId="47"/>
        <pc:sldMkLst>
          <pc:docMk/>
          <pc:sldMk cId="1402665790" sldId="295"/>
        </pc:sldMkLst>
      </pc:sldChg>
      <pc:sldChg chg="del">
        <pc:chgData name="AO, Junyi [Student]" userId="692f77c3-656d-4190-a682-b22bfbd2fbc9" providerId="ADAL" clId="{D47EB45E-255C-4345-98EB-0DF948EACB4E}" dt="2021-10-25T13:52:45.591" v="2610" actId="47"/>
        <pc:sldMkLst>
          <pc:docMk/>
          <pc:sldMk cId="3639271573" sldId="297"/>
        </pc:sldMkLst>
      </pc:sldChg>
      <pc:sldChg chg="del">
        <pc:chgData name="AO, Junyi [Student]" userId="692f77c3-656d-4190-a682-b22bfbd2fbc9" providerId="ADAL" clId="{D47EB45E-255C-4345-98EB-0DF948EACB4E}" dt="2021-10-25T13:52:45.591" v="2610" actId="47"/>
        <pc:sldMkLst>
          <pc:docMk/>
          <pc:sldMk cId="3114204277" sldId="298"/>
        </pc:sldMkLst>
      </pc:sldChg>
      <pc:sldChg chg="del">
        <pc:chgData name="AO, Junyi [Student]" userId="692f77c3-656d-4190-a682-b22bfbd2fbc9" providerId="ADAL" clId="{D47EB45E-255C-4345-98EB-0DF948EACB4E}" dt="2021-10-25T13:52:45.591" v="2610" actId="47"/>
        <pc:sldMkLst>
          <pc:docMk/>
          <pc:sldMk cId="2960468163" sldId="299"/>
        </pc:sldMkLst>
      </pc:sldChg>
      <pc:sldChg chg="del">
        <pc:chgData name="AO, Junyi [Student]" userId="692f77c3-656d-4190-a682-b22bfbd2fbc9" providerId="ADAL" clId="{D47EB45E-255C-4345-98EB-0DF948EACB4E}" dt="2021-10-25T13:52:45.591" v="2610" actId="47"/>
        <pc:sldMkLst>
          <pc:docMk/>
          <pc:sldMk cId="2331369793" sldId="300"/>
        </pc:sldMkLst>
      </pc:sldChg>
      <pc:sldChg chg="del">
        <pc:chgData name="AO, Junyi [Student]" userId="692f77c3-656d-4190-a682-b22bfbd2fbc9" providerId="ADAL" clId="{D47EB45E-255C-4345-98EB-0DF948EACB4E}" dt="2021-10-25T13:52:45.591" v="2610" actId="47"/>
        <pc:sldMkLst>
          <pc:docMk/>
          <pc:sldMk cId="1399355810" sldId="301"/>
        </pc:sldMkLst>
      </pc:sldChg>
      <pc:sldChg chg="del">
        <pc:chgData name="AO, Junyi [Student]" userId="692f77c3-656d-4190-a682-b22bfbd2fbc9" providerId="ADAL" clId="{D47EB45E-255C-4345-98EB-0DF948EACB4E}" dt="2021-10-25T13:52:45.591" v="2610" actId="47"/>
        <pc:sldMkLst>
          <pc:docMk/>
          <pc:sldMk cId="1943840942" sldId="307"/>
        </pc:sldMkLst>
      </pc:sldChg>
      <pc:sldChg chg="del">
        <pc:chgData name="AO, Junyi [Student]" userId="692f77c3-656d-4190-a682-b22bfbd2fbc9" providerId="ADAL" clId="{D47EB45E-255C-4345-98EB-0DF948EACB4E}" dt="2021-10-25T13:52:45.591" v="2610" actId="47"/>
        <pc:sldMkLst>
          <pc:docMk/>
          <pc:sldMk cId="3656343344" sldId="308"/>
        </pc:sldMkLst>
      </pc:sldChg>
      <pc:sldChg chg="del">
        <pc:chgData name="AO, Junyi [Student]" userId="692f77c3-656d-4190-a682-b22bfbd2fbc9" providerId="ADAL" clId="{D47EB45E-255C-4345-98EB-0DF948EACB4E}" dt="2021-10-25T13:52:45.591" v="2610" actId="47"/>
        <pc:sldMkLst>
          <pc:docMk/>
          <pc:sldMk cId="3614157231" sldId="310"/>
        </pc:sldMkLst>
      </pc:sldChg>
      <pc:sldChg chg="del">
        <pc:chgData name="AO, Junyi [Student]" userId="692f77c3-656d-4190-a682-b22bfbd2fbc9" providerId="ADAL" clId="{D47EB45E-255C-4345-98EB-0DF948EACB4E}" dt="2021-10-25T13:52:45.591" v="2610" actId="47"/>
        <pc:sldMkLst>
          <pc:docMk/>
          <pc:sldMk cId="2066583498" sldId="311"/>
        </pc:sldMkLst>
      </pc:sldChg>
      <pc:sldChg chg="delSp modSp mod">
        <pc:chgData name="AO, Junyi [Student]" userId="692f77c3-656d-4190-a682-b22bfbd2fbc9" providerId="ADAL" clId="{D47EB45E-255C-4345-98EB-0DF948EACB4E}" dt="2021-10-25T11:28:09.381" v="128" actId="20577"/>
        <pc:sldMkLst>
          <pc:docMk/>
          <pc:sldMk cId="1596828183" sldId="312"/>
        </pc:sldMkLst>
        <pc:spChg chg="mod">
          <ac:chgData name="AO, Junyi [Student]" userId="692f77c3-656d-4190-a682-b22bfbd2fbc9" providerId="ADAL" clId="{D47EB45E-255C-4345-98EB-0DF948EACB4E}" dt="2021-10-25T11:28:09.381" v="128" actId="20577"/>
          <ac:spMkLst>
            <pc:docMk/>
            <pc:sldMk cId="1596828183" sldId="312"/>
            <ac:spMk id="2" creationId="{3EF18752-306C-41BA-8573-F1D30E64E892}"/>
          </ac:spMkLst>
        </pc:spChg>
        <pc:picChg chg="del">
          <ac:chgData name="AO, Junyi [Student]" userId="692f77c3-656d-4190-a682-b22bfbd2fbc9" providerId="ADAL" clId="{D47EB45E-255C-4345-98EB-0DF948EACB4E}" dt="2021-10-25T11:24:26.568" v="1" actId="478"/>
          <ac:picMkLst>
            <pc:docMk/>
            <pc:sldMk cId="1596828183" sldId="312"/>
            <ac:picMk id="6" creationId="{AE2A0663-F9DE-4F1E-BE87-1C9C45FE49D9}"/>
          </ac:picMkLst>
        </pc:picChg>
      </pc:sldChg>
      <pc:sldChg chg="del">
        <pc:chgData name="AO, Junyi [Student]" userId="692f77c3-656d-4190-a682-b22bfbd2fbc9" providerId="ADAL" clId="{D47EB45E-255C-4345-98EB-0DF948EACB4E}" dt="2021-10-25T11:24:23.449" v="0" actId="47"/>
        <pc:sldMkLst>
          <pc:docMk/>
          <pc:sldMk cId="2389169723" sldId="2076136496"/>
        </pc:sldMkLst>
      </pc:sldChg>
      <pc:sldChg chg="del">
        <pc:chgData name="AO, Junyi [Student]" userId="692f77c3-656d-4190-a682-b22bfbd2fbc9" providerId="ADAL" clId="{D47EB45E-255C-4345-98EB-0DF948EACB4E}" dt="2021-10-25T11:24:23.449" v="0" actId="47"/>
        <pc:sldMkLst>
          <pc:docMk/>
          <pc:sldMk cId="1249684888" sldId="2076136497"/>
        </pc:sldMkLst>
      </pc:sldChg>
      <pc:sldChg chg="modSp add del mod">
        <pc:chgData name="AO, Junyi [Student]" userId="692f77c3-656d-4190-a682-b22bfbd2fbc9" providerId="ADAL" clId="{D47EB45E-255C-4345-98EB-0DF948EACB4E}" dt="2021-10-25T13:51:23.857" v="2608" actId="20577"/>
        <pc:sldMkLst>
          <pc:docMk/>
          <pc:sldMk cId="640070351" sldId="2076136498"/>
        </pc:sldMkLst>
        <pc:spChg chg="mod">
          <ac:chgData name="AO, Junyi [Student]" userId="692f77c3-656d-4190-a682-b22bfbd2fbc9" providerId="ADAL" clId="{D47EB45E-255C-4345-98EB-0DF948EACB4E}" dt="2021-10-25T13:50:51.345" v="2603" actId="20577"/>
          <ac:spMkLst>
            <pc:docMk/>
            <pc:sldMk cId="640070351" sldId="2076136498"/>
            <ac:spMk id="5" creationId="{7F5FE207-4DB3-4EC0-A238-60EFBF4667FA}"/>
          </ac:spMkLst>
        </pc:spChg>
        <pc:spChg chg="mod">
          <ac:chgData name="AO, Junyi [Student]" userId="692f77c3-656d-4190-a682-b22bfbd2fbc9" providerId="ADAL" clId="{D47EB45E-255C-4345-98EB-0DF948EACB4E}" dt="2021-10-25T13:51:23.857" v="2608" actId="20577"/>
          <ac:spMkLst>
            <pc:docMk/>
            <pc:sldMk cId="640070351" sldId="2076136498"/>
            <ac:spMk id="7" creationId="{32354A07-7C6A-4FD8-B3B8-46EDCF84E4A4}"/>
          </ac:spMkLst>
        </pc:spChg>
      </pc:sldChg>
      <pc:sldChg chg="del">
        <pc:chgData name="AO, Junyi [Student]" userId="692f77c3-656d-4190-a682-b22bfbd2fbc9" providerId="ADAL" clId="{D47EB45E-255C-4345-98EB-0DF948EACB4E}" dt="2021-10-25T11:24:23.449" v="0" actId="47"/>
        <pc:sldMkLst>
          <pc:docMk/>
          <pc:sldMk cId="134362367" sldId="2076136499"/>
        </pc:sldMkLst>
      </pc:sldChg>
      <pc:sldChg chg="del">
        <pc:chgData name="AO, Junyi [Student]" userId="692f77c3-656d-4190-a682-b22bfbd2fbc9" providerId="ADAL" clId="{D47EB45E-255C-4345-98EB-0DF948EACB4E}" dt="2021-10-25T11:24:23.449" v="0" actId="47"/>
        <pc:sldMkLst>
          <pc:docMk/>
          <pc:sldMk cId="570952892" sldId="2076136500"/>
        </pc:sldMkLst>
      </pc:sldChg>
      <pc:sldChg chg="del">
        <pc:chgData name="AO, Junyi [Student]" userId="692f77c3-656d-4190-a682-b22bfbd2fbc9" providerId="ADAL" clId="{D47EB45E-255C-4345-98EB-0DF948EACB4E}" dt="2021-10-25T13:52:45.591" v="2610" actId="47"/>
        <pc:sldMkLst>
          <pc:docMk/>
          <pc:sldMk cId="833323885" sldId="2076136501"/>
        </pc:sldMkLst>
      </pc:sldChg>
      <pc:sldChg chg="del">
        <pc:chgData name="AO, Junyi [Student]" userId="692f77c3-656d-4190-a682-b22bfbd2fbc9" providerId="ADAL" clId="{D47EB45E-255C-4345-98EB-0DF948EACB4E}" dt="2021-10-25T11:24:23.449" v="0" actId="47"/>
        <pc:sldMkLst>
          <pc:docMk/>
          <pc:sldMk cId="1050867324" sldId="2076136502"/>
        </pc:sldMkLst>
      </pc:sldChg>
      <pc:sldChg chg="del">
        <pc:chgData name="AO, Junyi [Student]" userId="692f77c3-656d-4190-a682-b22bfbd2fbc9" providerId="ADAL" clId="{D47EB45E-255C-4345-98EB-0DF948EACB4E}" dt="2021-10-25T13:52:45.591" v="2610" actId="47"/>
        <pc:sldMkLst>
          <pc:docMk/>
          <pc:sldMk cId="2276066050" sldId="2076136503"/>
        </pc:sldMkLst>
      </pc:sldChg>
      <pc:sldChg chg="del">
        <pc:chgData name="AO, Junyi [Student]" userId="692f77c3-656d-4190-a682-b22bfbd2fbc9" providerId="ADAL" clId="{D47EB45E-255C-4345-98EB-0DF948EACB4E}" dt="2021-10-25T15:50:13.825" v="2716" actId="47"/>
        <pc:sldMkLst>
          <pc:docMk/>
          <pc:sldMk cId="3776950062" sldId="2076136504"/>
        </pc:sldMkLst>
      </pc:sldChg>
      <pc:sldChg chg="new del">
        <pc:chgData name="AO, Junyi [Student]" userId="692f77c3-656d-4190-a682-b22bfbd2fbc9" providerId="ADAL" clId="{D47EB45E-255C-4345-98EB-0DF948EACB4E}" dt="2021-10-25T11:28:42.323" v="130" actId="47"/>
        <pc:sldMkLst>
          <pc:docMk/>
          <pc:sldMk cId="3240370816" sldId="2076136505"/>
        </pc:sldMkLst>
      </pc:sldChg>
      <pc:sldChg chg="addSp delSp modSp add mod setBg">
        <pc:chgData name="AO, Junyi [Student]" userId="692f77c3-656d-4190-a682-b22bfbd2fbc9" providerId="ADAL" clId="{D47EB45E-255C-4345-98EB-0DF948EACB4E}" dt="2021-10-25T13:03:02.015" v="864" actId="1076"/>
        <pc:sldMkLst>
          <pc:docMk/>
          <pc:sldMk cId="3277321734" sldId="2076136505"/>
        </pc:sldMkLst>
        <pc:spChg chg="del">
          <ac:chgData name="AO, Junyi [Student]" userId="692f77c3-656d-4190-a682-b22bfbd2fbc9" providerId="ADAL" clId="{D47EB45E-255C-4345-98EB-0DF948EACB4E}" dt="2021-10-25T11:28:53.733" v="133" actId="478"/>
          <ac:spMkLst>
            <pc:docMk/>
            <pc:sldMk cId="3277321734" sldId="2076136505"/>
            <ac:spMk id="2" creationId="{3EF18752-306C-41BA-8573-F1D30E64E892}"/>
          </ac:spMkLst>
        </pc:spChg>
        <pc:spChg chg="mod">
          <ac:chgData name="AO, Junyi [Student]" userId="692f77c3-656d-4190-a682-b22bfbd2fbc9" providerId="ADAL" clId="{D47EB45E-255C-4345-98EB-0DF948EACB4E}" dt="2021-10-25T11:35:51.614" v="662" actId="20577"/>
          <ac:spMkLst>
            <pc:docMk/>
            <pc:sldMk cId="3277321734" sldId="2076136505"/>
            <ac:spMk id="5" creationId="{7F5FE207-4DB3-4EC0-A238-60EFBF4667FA}"/>
          </ac:spMkLst>
        </pc:spChg>
        <pc:spChg chg="add del mod">
          <ac:chgData name="AO, Junyi [Student]" userId="692f77c3-656d-4190-a682-b22bfbd2fbc9" providerId="ADAL" clId="{D47EB45E-255C-4345-98EB-0DF948EACB4E}" dt="2021-10-25T11:30:28.797" v="307" actId="478"/>
          <ac:spMkLst>
            <pc:docMk/>
            <pc:sldMk cId="3277321734" sldId="2076136505"/>
            <ac:spMk id="7" creationId="{C7075C06-2A42-4F45-B69B-5F0A404EE5E6}"/>
          </ac:spMkLst>
        </pc:spChg>
        <pc:spChg chg="add mod">
          <ac:chgData name="AO, Junyi [Student]" userId="692f77c3-656d-4190-a682-b22bfbd2fbc9" providerId="ADAL" clId="{D47EB45E-255C-4345-98EB-0DF948EACB4E}" dt="2021-10-25T13:02:59.691" v="863" actId="14100"/>
          <ac:spMkLst>
            <pc:docMk/>
            <pc:sldMk cId="3277321734" sldId="2076136505"/>
            <ac:spMk id="10" creationId="{7BEFB57F-1E5F-4D25-8AAD-DBD8A6A4FBC2}"/>
          </ac:spMkLst>
        </pc:spChg>
        <pc:spChg chg="add del">
          <ac:chgData name="AO, Junyi [Student]" userId="692f77c3-656d-4190-a682-b22bfbd2fbc9" providerId="ADAL" clId="{D47EB45E-255C-4345-98EB-0DF948EACB4E}" dt="2021-10-25T11:30:46.048" v="312" actId="26606"/>
          <ac:spMkLst>
            <pc:docMk/>
            <pc:sldMk cId="3277321734" sldId="2076136505"/>
            <ac:spMk id="14" creationId="{D4771268-CB57-404A-9271-370EB28F6090}"/>
          </ac:spMkLst>
        </pc:spChg>
        <pc:picChg chg="add del mod">
          <ac:chgData name="AO, Junyi [Student]" userId="692f77c3-656d-4190-a682-b22bfbd2fbc9" providerId="ADAL" clId="{D47EB45E-255C-4345-98EB-0DF948EACB4E}" dt="2021-10-25T11:30:29.068" v="308" actId="478"/>
          <ac:picMkLst>
            <pc:docMk/>
            <pc:sldMk cId="3277321734" sldId="2076136505"/>
            <ac:picMk id="4" creationId="{93A49E86-BB0A-4A39-A896-149EBA10ED51}"/>
          </ac:picMkLst>
        </pc:picChg>
        <pc:picChg chg="add mod">
          <ac:chgData name="AO, Junyi [Student]" userId="692f77c3-656d-4190-a682-b22bfbd2fbc9" providerId="ADAL" clId="{D47EB45E-255C-4345-98EB-0DF948EACB4E}" dt="2021-10-25T13:03:02.015" v="864" actId="1076"/>
          <ac:picMkLst>
            <pc:docMk/>
            <pc:sldMk cId="3277321734" sldId="2076136505"/>
            <ac:picMk id="9" creationId="{7464942A-9B7E-4278-AF8E-512412852BAC}"/>
          </ac:picMkLst>
        </pc:picChg>
      </pc:sldChg>
      <pc:sldChg chg="addSp delSp modSp add mod ord">
        <pc:chgData name="AO, Junyi [Student]" userId="692f77c3-656d-4190-a682-b22bfbd2fbc9" providerId="ADAL" clId="{D47EB45E-255C-4345-98EB-0DF948EACB4E}" dt="2021-10-25T11:35:59.703" v="664" actId="14100"/>
        <pc:sldMkLst>
          <pc:docMk/>
          <pc:sldMk cId="467704063" sldId="2076136506"/>
        </pc:sldMkLst>
        <pc:spChg chg="mod">
          <ac:chgData name="AO, Junyi [Student]" userId="692f77c3-656d-4190-a682-b22bfbd2fbc9" providerId="ADAL" clId="{D47EB45E-255C-4345-98EB-0DF948EACB4E}" dt="2021-10-25T11:31:23.445" v="336" actId="20577"/>
          <ac:spMkLst>
            <pc:docMk/>
            <pc:sldMk cId="467704063" sldId="2076136506"/>
            <ac:spMk id="5" creationId="{7F5FE207-4DB3-4EC0-A238-60EFBF4667FA}"/>
          </ac:spMkLst>
        </pc:spChg>
        <pc:spChg chg="add del">
          <ac:chgData name="AO, Junyi [Student]" userId="692f77c3-656d-4190-a682-b22bfbd2fbc9" providerId="ADAL" clId="{D47EB45E-255C-4345-98EB-0DF948EACB4E}" dt="2021-10-25T11:34:46.352" v="615" actId="22"/>
          <ac:spMkLst>
            <pc:docMk/>
            <pc:sldMk cId="467704063" sldId="2076136506"/>
            <ac:spMk id="6" creationId="{4B0EDD81-57EF-4204-90F4-2DD0372D0FAA}"/>
          </ac:spMkLst>
        </pc:spChg>
        <pc:spChg chg="mod">
          <ac:chgData name="AO, Junyi [Student]" userId="692f77c3-656d-4190-a682-b22bfbd2fbc9" providerId="ADAL" clId="{D47EB45E-255C-4345-98EB-0DF948EACB4E}" dt="2021-10-25T11:35:59.703" v="664" actId="14100"/>
          <ac:spMkLst>
            <pc:docMk/>
            <pc:sldMk cId="467704063" sldId="2076136506"/>
            <ac:spMk id="7" creationId="{C7075C06-2A42-4F45-B69B-5F0A404EE5E6}"/>
          </ac:spMkLst>
        </pc:spChg>
        <pc:picChg chg="mod">
          <ac:chgData name="AO, Junyi [Student]" userId="692f77c3-656d-4190-a682-b22bfbd2fbc9" providerId="ADAL" clId="{D47EB45E-255C-4345-98EB-0DF948EACB4E}" dt="2021-10-25T11:35:06.787" v="626" actId="1076"/>
          <ac:picMkLst>
            <pc:docMk/>
            <pc:sldMk cId="467704063" sldId="2076136506"/>
            <ac:picMk id="4" creationId="{93A49E86-BB0A-4A39-A896-149EBA10ED51}"/>
          </ac:picMkLst>
        </pc:picChg>
      </pc:sldChg>
      <pc:sldChg chg="addSp delSp modSp add mod">
        <pc:chgData name="AO, Junyi [Student]" userId="692f77c3-656d-4190-a682-b22bfbd2fbc9" providerId="ADAL" clId="{D47EB45E-255C-4345-98EB-0DF948EACB4E}" dt="2021-10-25T13:13:31.660" v="1438" actId="1076"/>
        <pc:sldMkLst>
          <pc:docMk/>
          <pc:sldMk cId="326916162" sldId="2076136507"/>
        </pc:sldMkLst>
        <pc:spChg chg="mod">
          <ac:chgData name="AO, Junyi [Student]" userId="692f77c3-656d-4190-a682-b22bfbd2fbc9" providerId="ADAL" clId="{D47EB45E-255C-4345-98EB-0DF948EACB4E}" dt="2021-10-25T13:13:30.281" v="1437" actId="14100"/>
          <ac:spMkLst>
            <pc:docMk/>
            <pc:sldMk cId="326916162" sldId="2076136507"/>
            <ac:spMk id="10" creationId="{7BEFB57F-1E5F-4D25-8AAD-DBD8A6A4FBC2}"/>
          </ac:spMkLst>
        </pc:spChg>
        <pc:picChg chg="add mod">
          <ac:chgData name="AO, Junyi [Student]" userId="692f77c3-656d-4190-a682-b22bfbd2fbc9" providerId="ADAL" clId="{D47EB45E-255C-4345-98EB-0DF948EACB4E}" dt="2021-10-25T13:13:31.660" v="1438" actId="1076"/>
          <ac:picMkLst>
            <pc:docMk/>
            <pc:sldMk cId="326916162" sldId="2076136507"/>
            <ac:picMk id="3" creationId="{4291A48A-E7FF-40F1-A903-16D211B0881E}"/>
          </ac:picMkLst>
        </pc:picChg>
        <pc:picChg chg="del">
          <ac:chgData name="AO, Junyi [Student]" userId="692f77c3-656d-4190-a682-b22bfbd2fbc9" providerId="ADAL" clId="{D47EB45E-255C-4345-98EB-0DF948EACB4E}" dt="2021-10-25T13:09:09.369" v="895" actId="478"/>
          <ac:picMkLst>
            <pc:docMk/>
            <pc:sldMk cId="326916162" sldId="2076136507"/>
            <ac:picMk id="9" creationId="{7464942A-9B7E-4278-AF8E-512412852BAC}"/>
          </ac:picMkLst>
        </pc:picChg>
      </pc:sldChg>
      <pc:sldChg chg="addSp delSp modSp add mod ord">
        <pc:chgData name="AO, Junyi [Student]" userId="692f77c3-656d-4190-a682-b22bfbd2fbc9" providerId="ADAL" clId="{D47EB45E-255C-4345-98EB-0DF948EACB4E}" dt="2021-10-25T13:27:24.599" v="2075" actId="20577"/>
        <pc:sldMkLst>
          <pc:docMk/>
          <pc:sldMk cId="2199009430" sldId="2076136508"/>
        </pc:sldMkLst>
        <pc:spChg chg="add mod">
          <ac:chgData name="AO, Junyi [Student]" userId="692f77c3-656d-4190-a682-b22bfbd2fbc9" providerId="ADAL" clId="{D47EB45E-255C-4345-98EB-0DF948EACB4E}" dt="2021-10-25T13:21:42.508" v="1826" actId="20577"/>
          <ac:spMkLst>
            <pc:docMk/>
            <pc:sldMk cId="2199009430" sldId="2076136508"/>
            <ac:spMk id="3" creationId="{F67D9BF5-3F5A-46BB-9302-ED53D5DFF8FD}"/>
          </ac:spMkLst>
        </pc:spChg>
        <pc:spChg chg="mod">
          <ac:chgData name="AO, Junyi [Student]" userId="692f77c3-656d-4190-a682-b22bfbd2fbc9" providerId="ADAL" clId="{D47EB45E-255C-4345-98EB-0DF948EACB4E}" dt="2021-10-25T13:16:05.310" v="1547" actId="6549"/>
          <ac:spMkLst>
            <pc:docMk/>
            <pc:sldMk cId="2199009430" sldId="2076136508"/>
            <ac:spMk id="5" creationId="{7F5FE207-4DB3-4EC0-A238-60EFBF4667FA}"/>
          </ac:spMkLst>
        </pc:spChg>
        <pc:spChg chg="del mod">
          <ac:chgData name="AO, Junyi [Student]" userId="692f77c3-656d-4190-a682-b22bfbd2fbc9" providerId="ADAL" clId="{D47EB45E-255C-4345-98EB-0DF948EACB4E}" dt="2021-10-25T13:14:38.086" v="1493" actId="478"/>
          <ac:spMkLst>
            <pc:docMk/>
            <pc:sldMk cId="2199009430" sldId="2076136508"/>
            <ac:spMk id="7" creationId="{C7075C06-2A42-4F45-B69B-5F0A404EE5E6}"/>
          </ac:spMkLst>
        </pc:spChg>
        <pc:graphicFrameChg chg="add mod modGraphic">
          <ac:chgData name="AO, Junyi [Student]" userId="692f77c3-656d-4190-a682-b22bfbd2fbc9" providerId="ADAL" clId="{D47EB45E-255C-4345-98EB-0DF948EACB4E}" dt="2021-10-25T13:27:24.599" v="2075" actId="20577"/>
          <ac:graphicFrameMkLst>
            <pc:docMk/>
            <pc:sldMk cId="2199009430" sldId="2076136508"/>
            <ac:graphicFrameMk id="2" creationId="{A87B8938-11DE-482B-90AF-309CEFACE825}"/>
          </ac:graphicFrameMkLst>
        </pc:graphicFrameChg>
        <pc:picChg chg="del">
          <ac:chgData name="AO, Junyi [Student]" userId="692f77c3-656d-4190-a682-b22bfbd2fbc9" providerId="ADAL" clId="{D47EB45E-255C-4345-98EB-0DF948EACB4E}" dt="2021-10-25T13:14:33.983" v="1491" actId="478"/>
          <ac:picMkLst>
            <pc:docMk/>
            <pc:sldMk cId="2199009430" sldId="2076136508"/>
            <ac:picMk id="4" creationId="{93A49E86-BB0A-4A39-A896-149EBA10ED51}"/>
          </ac:picMkLst>
        </pc:picChg>
      </pc:sldChg>
      <pc:sldChg chg="addSp delSp modSp add mod">
        <pc:chgData name="AO, Junyi [Student]" userId="692f77c3-656d-4190-a682-b22bfbd2fbc9" providerId="ADAL" clId="{D47EB45E-255C-4345-98EB-0DF948EACB4E}" dt="2021-10-25T13:31:46.424" v="2151" actId="20577"/>
        <pc:sldMkLst>
          <pc:docMk/>
          <pc:sldMk cId="3880940000" sldId="2076136509"/>
        </pc:sldMkLst>
        <pc:graphicFrameChg chg="del modGraphic">
          <ac:chgData name="AO, Junyi [Student]" userId="692f77c3-656d-4190-a682-b22bfbd2fbc9" providerId="ADAL" clId="{D47EB45E-255C-4345-98EB-0DF948EACB4E}" dt="2021-10-25T13:26:13.727" v="2045" actId="478"/>
          <ac:graphicFrameMkLst>
            <pc:docMk/>
            <pc:sldMk cId="3880940000" sldId="2076136509"/>
            <ac:graphicFrameMk id="2" creationId="{A87B8938-11DE-482B-90AF-309CEFACE825}"/>
          </ac:graphicFrameMkLst>
        </pc:graphicFrameChg>
        <pc:graphicFrameChg chg="add modGraphic">
          <ac:chgData name="AO, Junyi [Student]" userId="692f77c3-656d-4190-a682-b22bfbd2fbc9" providerId="ADAL" clId="{D47EB45E-255C-4345-98EB-0DF948EACB4E}" dt="2021-10-25T13:31:46.424" v="2151" actId="20577"/>
          <ac:graphicFrameMkLst>
            <pc:docMk/>
            <pc:sldMk cId="3880940000" sldId="2076136509"/>
            <ac:graphicFrameMk id="4" creationId="{C0671F9E-FBC0-4247-A2F3-6B3DDE670E23}"/>
          </ac:graphicFrameMkLst>
        </pc:graphicFrameChg>
      </pc:sldChg>
      <pc:sldChg chg="modSp add mod ord">
        <pc:chgData name="AO, Junyi [Student]" userId="692f77c3-656d-4190-a682-b22bfbd2fbc9" providerId="ADAL" clId="{D47EB45E-255C-4345-98EB-0DF948EACB4E}" dt="2021-10-25T13:49:24.225" v="2583" actId="20577"/>
        <pc:sldMkLst>
          <pc:docMk/>
          <pc:sldMk cId="3516727416" sldId="2076136510"/>
        </pc:sldMkLst>
        <pc:spChg chg="mod">
          <ac:chgData name="AO, Junyi [Student]" userId="692f77c3-656d-4190-a682-b22bfbd2fbc9" providerId="ADAL" clId="{D47EB45E-255C-4345-98EB-0DF948EACB4E}" dt="2021-10-25T13:49:24.225" v="2583" actId="20577"/>
          <ac:spMkLst>
            <pc:docMk/>
            <pc:sldMk cId="3516727416" sldId="2076136510"/>
            <ac:spMk id="2" creationId="{3EF18752-306C-41BA-8573-F1D30E64E892}"/>
          </ac:spMkLst>
        </pc:spChg>
        <pc:spChg chg="mod">
          <ac:chgData name="AO, Junyi [Student]" userId="692f77c3-656d-4190-a682-b22bfbd2fbc9" providerId="ADAL" clId="{D47EB45E-255C-4345-98EB-0DF948EACB4E}" dt="2021-10-25T13:48:34.367" v="2577" actId="1076"/>
          <ac:spMkLst>
            <pc:docMk/>
            <pc:sldMk cId="3516727416" sldId="2076136510"/>
            <ac:spMk id="5" creationId="{7F5FE207-4DB3-4EC0-A238-60EFBF4667FA}"/>
          </ac:spMkLst>
        </pc:spChg>
      </pc:sldChg>
      <pc:sldChg chg="modSp add mod">
        <pc:chgData name="AO, Junyi [Student]" userId="692f77c3-656d-4190-a682-b22bfbd2fbc9" providerId="ADAL" clId="{D47EB45E-255C-4345-98EB-0DF948EACB4E}" dt="2021-10-25T13:51:29.268" v="2609" actId="20577"/>
        <pc:sldMkLst>
          <pc:docMk/>
          <pc:sldMk cId="1972179572" sldId="2076136511"/>
        </pc:sldMkLst>
        <pc:spChg chg="mod">
          <ac:chgData name="AO, Junyi [Student]" userId="692f77c3-656d-4190-a682-b22bfbd2fbc9" providerId="ADAL" clId="{D47EB45E-255C-4345-98EB-0DF948EACB4E}" dt="2021-10-25T13:51:29.268" v="2609" actId="20577"/>
          <ac:spMkLst>
            <pc:docMk/>
            <pc:sldMk cId="1972179572" sldId="2076136511"/>
            <ac:spMk id="7" creationId="{32354A07-7C6A-4FD8-B3B8-46EDCF84E4A4}"/>
          </ac:spMkLst>
        </pc:spChg>
      </pc:sldChg>
      <pc:sldChg chg="add ord">
        <pc:chgData name="AO, Junyi [Student]" userId="692f77c3-656d-4190-a682-b22bfbd2fbc9" providerId="ADAL" clId="{D47EB45E-255C-4345-98EB-0DF948EACB4E}" dt="2021-10-25T13:53:09.806" v="2674"/>
        <pc:sldMkLst>
          <pc:docMk/>
          <pc:sldMk cId="3525714164" sldId="2076136512"/>
        </pc:sldMkLst>
      </pc:sldChg>
      <pc:sldChg chg="modSp add mod ord">
        <pc:chgData name="AO, Junyi [Student]" userId="692f77c3-656d-4190-a682-b22bfbd2fbc9" providerId="ADAL" clId="{D47EB45E-255C-4345-98EB-0DF948EACB4E}" dt="2021-10-25T15:50:30.045" v="2720"/>
        <pc:sldMkLst>
          <pc:docMk/>
          <pc:sldMk cId="1456114680" sldId="2076136513"/>
        </pc:sldMkLst>
        <pc:spChg chg="mod">
          <ac:chgData name="AO, Junyi [Student]" userId="692f77c3-656d-4190-a682-b22bfbd2fbc9" providerId="ADAL" clId="{D47EB45E-255C-4345-98EB-0DF948EACB4E}" dt="2021-10-25T15:50:22.659" v="2718" actId="207"/>
          <ac:spMkLst>
            <pc:docMk/>
            <pc:sldMk cId="1456114680" sldId="2076136513"/>
            <ac:spMk id="7" creationId="{32354A07-7C6A-4FD8-B3B8-46EDCF84E4A4}"/>
          </ac:spMkLst>
        </pc:spChg>
      </pc:sldChg>
      <pc:sldChg chg="add">
        <pc:chgData name="AO, Junyi [Student]" userId="692f77c3-656d-4190-a682-b22bfbd2fbc9" providerId="ADAL" clId="{D47EB45E-255C-4345-98EB-0DF948EACB4E}" dt="2021-10-25T15:50:37.708" v="2721" actId="22"/>
        <pc:sldMkLst>
          <pc:docMk/>
          <pc:sldMk cId="2212134519" sldId="2076136514"/>
        </pc:sldMkLst>
      </pc:sldChg>
      <pc:sldChg chg="modSp add mod">
        <pc:chgData name="AO, Junyi [Student]" userId="692f77c3-656d-4190-a682-b22bfbd2fbc9" providerId="ADAL" clId="{D47EB45E-255C-4345-98EB-0DF948EACB4E}" dt="2021-10-25T15:50:59.994" v="2725" actId="207"/>
        <pc:sldMkLst>
          <pc:docMk/>
          <pc:sldMk cId="1303369706" sldId="2076136515"/>
        </pc:sldMkLst>
        <pc:spChg chg="mod">
          <ac:chgData name="AO, Junyi [Student]" userId="692f77c3-656d-4190-a682-b22bfbd2fbc9" providerId="ADAL" clId="{D47EB45E-255C-4345-98EB-0DF948EACB4E}" dt="2021-10-25T15:50:59.994" v="2725" actId="207"/>
          <ac:spMkLst>
            <pc:docMk/>
            <pc:sldMk cId="1303369706" sldId="2076136515"/>
            <ac:spMk id="7" creationId="{32354A07-7C6A-4FD8-B3B8-46EDCF84E4A4}"/>
          </ac:spMkLst>
        </pc:spChg>
      </pc:sldChg>
      <pc:sldChg chg="modSp add mod ord">
        <pc:chgData name="AO, Junyi [Student]" userId="692f77c3-656d-4190-a682-b22bfbd2fbc9" providerId="ADAL" clId="{D47EB45E-255C-4345-98EB-0DF948EACB4E}" dt="2021-10-25T17:31:39.456" v="3699" actId="255"/>
        <pc:sldMkLst>
          <pc:docMk/>
          <pc:sldMk cId="2239484441" sldId="2076136516"/>
        </pc:sldMkLst>
        <pc:spChg chg="mod">
          <ac:chgData name="AO, Junyi [Student]" userId="692f77c3-656d-4190-a682-b22bfbd2fbc9" providerId="ADAL" clId="{D47EB45E-255C-4345-98EB-0DF948EACB4E}" dt="2021-10-25T17:31:39.456" v="3699" actId="255"/>
          <ac:spMkLst>
            <pc:docMk/>
            <pc:sldMk cId="2239484441" sldId="2076136516"/>
            <ac:spMk id="2" creationId="{3EF18752-306C-41BA-8573-F1D30E64E892}"/>
          </ac:spMkLst>
        </pc:spChg>
        <pc:spChg chg="mod">
          <ac:chgData name="AO, Junyi [Student]" userId="692f77c3-656d-4190-a682-b22bfbd2fbc9" providerId="ADAL" clId="{D47EB45E-255C-4345-98EB-0DF948EACB4E}" dt="2021-10-25T15:51:33.354" v="2745" actId="20577"/>
          <ac:spMkLst>
            <pc:docMk/>
            <pc:sldMk cId="2239484441" sldId="2076136516"/>
            <ac:spMk id="5" creationId="{7F5FE207-4DB3-4EC0-A238-60EFBF4667FA}"/>
          </ac:spMkLst>
        </pc:spChg>
      </pc:sldChg>
      <pc:sldChg chg="add del">
        <pc:chgData name="AO, Junyi [Student]" userId="692f77c3-656d-4190-a682-b22bfbd2fbc9" providerId="ADAL" clId="{D47EB45E-255C-4345-98EB-0DF948EACB4E}" dt="2021-10-25T15:51:24.965" v="2727" actId="22"/>
        <pc:sldMkLst>
          <pc:docMk/>
          <pc:sldMk cId="2822782161" sldId="2076136516"/>
        </pc:sldMkLst>
      </pc:sldChg>
      <pc:sldChg chg="modSp add mod">
        <pc:chgData name="AO, Junyi [Student]" userId="692f77c3-656d-4190-a682-b22bfbd2fbc9" providerId="ADAL" clId="{D47EB45E-255C-4345-98EB-0DF948EACB4E}" dt="2021-10-25T16:04:23.128" v="3310" actId="20577"/>
        <pc:sldMkLst>
          <pc:docMk/>
          <pc:sldMk cId="1174820775" sldId="2076136517"/>
        </pc:sldMkLst>
        <pc:spChg chg="mod">
          <ac:chgData name="AO, Junyi [Student]" userId="692f77c3-656d-4190-a682-b22bfbd2fbc9" providerId="ADAL" clId="{D47EB45E-255C-4345-98EB-0DF948EACB4E}" dt="2021-10-25T16:04:23.128" v="3310" actId="20577"/>
          <ac:spMkLst>
            <pc:docMk/>
            <pc:sldMk cId="1174820775" sldId="2076136517"/>
            <ac:spMk id="5" creationId="{7F5FE207-4DB3-4EC0-A238-60EFBF4667FA}"/>
          </ac:spMkLst>
        </pc:spChg>
      </pc:sldChg>
      <pc:sldChg chg="modSp add del mod">
        <pc:chgData name="AO, Junyi [Student]" userId="692f77c3-656d-4190-a682-b22bfbd2fbc9" providerId="ADAL" clId="{D47EB45E-255C-4345-98EB-0DF948EACB4E}" dt="2021-10-25T16:01:18.517" v="3218" actId="47"/>
        <pc:sldMkLst>
          <pc:docMk/>
          <pc:sldMk cId="1526841913" sldId="2076136517"/>
        </pc:sldMkLst>
        <pc:spChg chg="mod">
          <ac:chgData name="AO, Junyi [Student]" userId="692f77c3-656d-4190-a682-b22bfbd2fbc9" providerId="ADAL" clId="{D47EB45E-255C-4345-98EB-0DF948EACB4E}" dt="2021-10-25T16:01:16.568" v="3217" actId="5793"/>
          <ac:spMkLst>
            <pc:docMk/>
            <pc:sldMk cId="1526841913" sldId="2076136517"/>
            <ac:spMk id="2" creationId="{3EF18752-306C-41BA-8573-F1D30E64E892}"/>
          </ac:spMkLst>
        </pc:spChg>
      </pc:sldChg>
      <pc:sldChg chg="addSp delSp modSp add mod ord">
        <pc:chgData name="AO, Junyi [Student]" userId="692f77c3-656d-4190-a682-b22bfbd2fbc9" providerId="ADAL" clId="{D47EB45E-255C-4345-98EB-0DF948EACB4E}" dt="2021-10-25T17:21:20.068" v="3512" actId="20577"/>
        <pc:sldMkLst>
          <pc:docMk/>
          <pc:sldMk cId="3492719005" sldId="2076136518"/>
        </pc:sldMkLst>
        <pc:spChg chg="del">
          <ac:chgData name="AO, Junyi [Student]" userId="692f77c3-656d-4190-a682-b22bfbd2fbc9" providerId="ADAL" clId="{D47EB45E-255C-4345-98EB-0DF948EACB4E}" dt="2021-10-25T17:17:10.620" v="3332" actId="478"/>
          <ac:spMkLst>
            <pc:docMk/>
            <pc:sldMk cId="3492719005" sldId="2076136518"/>
            <ac:spMk id="2" creationId="{3EF18752-306C-41BA-8573-F1D30E64E892}"/>
          </ac:spMkLst>
        </pc:spChg>
        <pc:spChg chg="mod">
          <ac:chgData name="AO, Junyi [Student]" userId="692f77c3-656d-4190-a682-b22bfbd2fbc9" providerId="ADAL" clId="{D47EB45E-255C-4345-98EB-0DF948EACB4E}" dt="2021-10-25T17:17:07.781" v="3331" actId="20577"/>
          <ac:spMkLst>
            <pc:docMk/>
            <pc:sldMk cId="3492719005" sldId="2076136518"/>
            <ac:spMk id="5" creationId="{7F5FE207-4DB3-4EC0-A238-60EFBF4667FA}"/>
          </ac:spMkLst>
        </pc:spChg>
        <pc:spChg chg="add mod">
          <ac:chgData name="AO, Junyi [Student]" userId="692f77c3-656d-4190-a682-b22bfbd2fbc9" providerId="ADAL" clId="{D47EB45E-255C-4345-98EB-0DF948EACB4E}" dt="2021-10-25T17:18:52.720" v="3339" actId="1076"/>
          <ac:spMkLst>
            <pc:docMk/>
            <pc:sldMk cId="3492719005" sldId="2076136518"/>
            <ac:spMk id="6" creationId="{27FE05E2-7577-41EF-9FD2-EEFA2EB24792}"/>
          </ac:spMkLst>
        </pc:spChg>
        <pc:spChg chg="add mod">
          <ac:chgData name="AO, Junyi [Student]" userId="692f77c3-656d-4190-a682-b22bfbd2fbc9" providerId="ADAL" clId="{D47EB45E-255C-4345-98EB-0DF948EACB4E}" dt="2021-10-25T17:21:20.068" v="3512" actId="20577"/>
          <ac:spMkLst>
            <pc:docMk/>
            <pc:sldMk cId="3492719005" sldId="2076136518"/>
            <ac:spMk id="8" creationId="{5F0CD821-DE16-4C45-9FC9-7F80615856DB}"/>
          </ac:spMkLst>
        </pc:spChg>
        <pc:picChg chg="add mod">
          <ac:chgData name="AO, Junyi [Student]" userId="692f77c3-656d-4190-a682-b22bfbd2fbc9" providerId="ADAL" clId="{D47EB45E-255C-4345-98EB-0DF948EACB4E}" dt="2021-10-25T17:18:52.720" v="3339" actId="1076"/>
          <ac:picMkLst>
            <pc:docMk/>
            <pc:sldMk cId="3492719005" sldId="2076136518"/>
            <ac:picMk id="4" creationId="{ECF9CA73-184F-475A-87DF-18C25FE74137}"/>
          </ac:picMkLst>
        </pc:picChg>
      </pc:sldChg>
      <pc:sldChg chg="modSp add mod">
        <pc:chgData name="AO, Junyi [Student]" userId="692f77c3-656d-4190-a682-b22bfbd2fbc9" providerId="ADAL" clId="{D47EB45E-255C-4345-98EB-0DF948EACB4E}" dt="2021-10-25T17:31:08.856" v="3662" actId="20577"/>
        <pc:sldMkLst>
          <pc:docMk/>
          <pc:sldMk cId="3597983438" sldId="2076136519"/>
        </pc:sldMkLst>
        <pc:spChg chg="mod">
          <ac:chgData name="AO, Junyi [Student]" userId="692f77c3-656d-4190-a682-b22bfbd2fbc9" providerId="ADAL" clId="{D47EB45E-255C-4345-98EB-0DF948EACB4E}" dt="2021-10-25T17:31:08.856" v="3662" actId="20577"/>
          <ac:spMkLst>
            <pc:docMk/>
            <pc:sldMk cId="3597983438" sldId="2076136519"/>
            <ac:spMk id="2" creationId="{3EF18752-306C-41BA-8573-F1D30E64E89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DC98F-3465-4A3A-8D44-23714F49AD0F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DD56B-EABD-4D4B-8BB4-1E1EB641F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49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DD56B-EABD-4D4B-8BB4-1E1EB641FCF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032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DD56B-EABD-4D4B-8BB4-1E1EB641FCF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675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DD56B-EABD-4D4B-8BB4-1E1EB641FCF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124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DD56B-EABD-4D4B-8BB4-1E1EB641FCF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576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DD56B-EABD-4D4B-8BB4-1E1EB641FCF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283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DD56B-EABD-4D4B-8BB4-1E1EB641FCF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39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DD56B-EABD-4D4B-8BB4-1E1EB641FCF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917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DD56B-EABD-4D4B-8BB4-1E1EB641FCF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917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DD56B-EABD-4D4B-8BB4-1E1EB641FCF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917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DD56B-EABD-4D4B-8BB4-1E1EB641FCF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917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DD56B-EABD-4D4B-8BB4-1E1EB641FCF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917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DD56B-EABD-4D4B-8BB4-1E1EB641FCF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917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DD56B-EABD-4D4B-8BB4-1E1EB641FCF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5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DD56B-EABD-4D4B-8BB4-1E1EB641FCF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896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DD56B-EABD-4D4B-8BB4-1E1EB641FCF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636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DD56B-EABD-4D4B-8BB4-1E1EB641FCF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917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26FEA-16B3-47DC-8057-0E5235FE8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B28C9A-7E98-4E2A-809A-69AE00805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FF38D-A48D-4783-9E02-380ED0EC8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47EC-637A-4F8C-9626-DAE4CD2D2244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62488E-584B-4E2F-B640-F1D53233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79A3B-E878-41FB-850F-8756F8F28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1394-655E-4D29-8DE5-61052F90D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584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E7A69-93A5-4D92-A67E-A1B641D68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F317D7-C8A5-4306-981F-D6C187A12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B7D2B8-F6D0-4445-8BE5-A4CADCE5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47EC-637A-4F8C-9626-DAE4CD2D2244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F87DFF-EDE8-43B7-A129-969D1217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2B5EE6-5F46-4558-8F0F-491849D1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1394-655E-4D29-8DE5-61052F90D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976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1B6AA1-7C9F-4D49-955D-3A5058906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4E8F06-CEAE-43AA-ABF7-D479CE753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C9CE50-2A65-46F0-B16D-E7872888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47EC-637A-4F8C-9626-DAE4CD2D2244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EE11F8-EF61-4EC6-BCE3-15952B3E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E51F4-642B-4B4E-8BB0-9D9D8D75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1394-655E-4D29-8DE5-61052F90D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562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0EA32-BCE6-4471-9E5F-3D38061A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645706-975D-4A73-A613-1814457F4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41AE7-A638-42D0-B5F6-F7B191224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47EC-637A-4F8C-9626-DAE4CD2D2244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CD6923-2D76-42A8-BD05-53EA2F30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99615F-4E07-429F-8C72-DE80B756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1394-655E-4D29-8DE5-61052F90D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709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39C25-286A-4FFB-BC9E-0E3EBEECF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B7ACA7-6D47-48C7-B8D4-0F27A0D82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92053E-D15A-4074-9112-66160E80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47EC-637A-4F8C-9626-DAE4CD2D2244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5F26B2-F8B0-4451-9450-857AED39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32D2E4-6990-48FE-A417-73D2D62F9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1394-655E-4D29-8DE5-61052F90D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212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86A22-A6AC-49B5-B030-7F581635B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A4FC3D-4B10-4B05-9FB6-2192F5A7A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D1A245-A165-43D6-A404-EFB6D8733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81E560-3A6B-4DC1-A7F8-12A08E8F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47EC-637A-4F8C-9626-DAE4CD2D2244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B12F14-F2A3-4203-B5BC-28EF268F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D5A38C-1D65-4E34-A748-E289DD899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1394-655E-4D29-8DE5-61052F90D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514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280AF-B2B9-4435-84AD-DDFAEBE05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D1BDB4-CEEC-4193-BBF3-964A31212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D542F3-26AE-45D1-B152-2DC51287E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A602EB-AB9C-4AB4-BD10-24644A9BD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4F7B6A-A55E-4321-9F30-390C83E6E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C15D3B-8F6D-4EA6-89CF-B572A46A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47EC-637A-4F8C-9626-DAE4CD2D2244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AB28A9-ADE5-4FD0-B8FE-9EDF642B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11602F-B5F8-428E-BA77-8A57FA0DE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1394-655E-4D29-8DE5-61052F90D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455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1D1BA-6D8B-4CF1-9833-F0FAB8CE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843AC0-2248-4332-AA17-542E8D062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47EC-637A-4F8C-9626-DAE4CD2D2244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0DC3C8-8D83-4D7E-B6BB-A4F80A57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44EE4C-ACDE-4710-A229-E55781E5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1394-655E-4D29-8DE5-61052F90D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05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F45A7D-A8EA-48C8-8668-B6E139CC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47EC-637A-4F8C-9626-DAE4CD2D2244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8158F-6D95-4F85-A090-5EADA94E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897C37-63BC-492B-AE01-E64C66F8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1394-655E-4D29-8DE5-61052F90D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202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B9EE5-4B85-42A6-987A-356ED554E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A7C9E2-A536-4A09-BFF2-AC470F2F2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6B656D-150F-4439-8737-0DC1A37FE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80A576-AE0A-4CF6-88D2-AC55F2EB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47EC-637A-4F8C-9626-DAE4CD2D2244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0A0CB5-0066-42ED-882A-A5BFAC3B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C0D07E-1579-4629-B0A9-39E1DED9F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1394-655E-4D29-8DE5-61052F90D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668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A8F30-F0C7-4D11-B58A-C8EB5EEC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C18DF0-79F8-476E-A67A-31DE6042D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253BF1-5A82-4129-91F1-92B8A401B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A40CED-EAAF-4095-97B9-42B77C8F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47EC-637A-4F8C-9626-DAE4CD2D2244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BB78C8-3565-479F-9361-C44D3D525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342340-893B-4115-96DD-75D2294D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1394-655E-4D29-8DE5-61052F90D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538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7785A6-A4BB-4D8F-B99F-AD57F55D5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069590-D6D2-458F-9017-767E7F31C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187EF8-8AE3-4405-9721-C99EBB61B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947EC-637A-4F8C-9626-DAE4CD2D2244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6F00F4-302C-4514-89AD-83161D533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43BFBA-887B-4851-A04F-0A76C38BD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91394-655E-4D29-8DE5-61052F90D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50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09FA3B7-07E2-46B9-B259-96181EAFB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8100" b="1" err="1">
                <a:latin typeface="Calibri" panose="020F0502020204030204" pitchFamily="34" charset="0"/>
                <a:cs typeface="Calibri" panose="020F0502020204030204" pitchFamily="34" charset="0"/>
              </a:rPr>
              <a:t>HuBERT</a:t>
            </a:r>
            <a:endParaRPr lang="zh-CN" altLang="en-US" sz="81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0652EC-7992-46F4-B1E9-C15539B91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Presented by Junyi </a:t>
            </a:r>
            <a:r>
              <a:rPr lang="en-US" altLang="zh-CN" err="1">
                <a:latin typeface="Calibri" panose="020F0502020204030204" pitchFamily="34" charset="0"/>
                <a:cs typeface="Calibri" panose="020F0502020204030204" pitchFamily="34" charset="0"/>
              </a:rPr>
              <a:t>Ao</a:t>
            </a:r>
            <a:endParaRPr lang="en-US" altLang="zh-CN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Nov 19, 2021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121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AC62EB-2E65-4E73-A1B9-9A69CF720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0" y="0"/>
            <a:ext cx="4991100" cy="6724650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7FBCCF0E-2DA7-4AD0-8C17-431D7D24AFDF}"/>
              </a:ext>
            </a:extLst>
          </p:cNvPr>
          <p:cNvSpPr txBox="1">
            <a:spLocks/>
          </p:cNvSpPr>
          <p:nvPr/>
        </p:nvSpPr>
        <p:spPr>
          <a:xfrm>
            <a:off x="455722" y="285714"/>
            <a:ext cx="6885115" cy="16370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>
                <a:latin typeface="Calibri" panose="020F0502020204030204" pitchFamily="34" charset="0"/>
                <a:cs typeface="Calibri" panose="020F0502020204030204" pitchFamily="34" charset="0"/>
              </a:rPr>
              <a:t>Why 6-th layer of Iteration 1 and 9-th layer of iteration 2?</a:t>
            </a:r>
            <a:endParaRPr lang="zh-CN" altLang="en-US" sz="2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58F4F5AD-96E2-4FC7-80FA-00F0322A5EB7}"/>
              </a:ext>
            </a:extLst>
          </p:cNvPr>
          <p:cNvSpPr txBox="1">
            <a:spLocks/>
          </p:cNvSpPr>
          <p:nvPr/>
        </p:nvSpPr>
        <p:spPr>
          <a:xfrm>
            <a:off x="455722" y="1532316"/>
            <a:ext cx="6586013" cy="43728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Phone Purity</a:t>
            </a:r>
          </a:p>
          <a:p>
            <a:pPr lvl="1">
              <a:lnSpc>
                <a:spcPct val="150000"/>
              </a:lnSpc>
            </a:pP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Conditional Probability of phone given a k-means label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Cluster Purity</a:t>
            </a:r>
          </a:p>
          <a:p>
            <a:pPr lvl="1">
              <a:lnSpc>
                <a:spcPct val="150000"/>
              </a:lnSpc>
            </a:pP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Conditional Probability of a k-means label given phone label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Phone-normalized Mutual Information (PNMI)</a:t>
            </a:r>
          </a:p>
          <a:p>
            <a:pPr lvl="1">
              <a:lnSpc>
                <a:spcPct val="150000"/>
              </a:lnSpc>
            </a:pP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the percentage of uncertainty about the phone label eliminated after observing the k-means label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82FE85-1D18-4988-BF50-CE10628B0817}"/>
              </a:ext>
            </a:extLst>
          </p:cNvPr>
          <p:cNvSpPr/>
          <p:nvPr/>
        </p:nvSpPr>
        <p:spPr>
          <a:xfrm>
            <a:off x="9798269" y="643117"/>
            <a:ext cx="228600" cy="2318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48E2F8-A092-4E50-8D51-6360924D0CFE}"/>
              </a:ext>
            </a:extLst>
          </p:cNvPr>
          <p:cNvSpPr/>
          <p:nvPr/>
        </p:nvSpPr>
        <p:spPr>
          <a:xfrm>
            <a:off x="9798269" y="2718910"/>
            <a:ext cx="228600" cy="2318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62F1D6-1EA1-4320-A013-F0678D6A1185}"/>
              </a:ext>
            </a:extLst>
          </p:cNvPr>
          <p:cNvSpPr/>
          <p:nvPr/>
        </p:nvSpPr>
        <p:spPr>
          <a:xfrm>
            <a:off x="9799779" y="4343401"/>
            <a:ext cx="233855" cy="2259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8CE16D-6A66-4E41-90B6-2E99400A8BC8}"/>
              </a:ext>
            </a:extLst>
          </p:cNvPr>
          <p:cNvSpPr/>
          <p:nvPr/>
        </p:nvSpPr>
        <p:spPr>
          <a:xfrm>
            <a:off x="10526109" y="2362313"/>
            <a:ext cx="228600" cy="2318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C7178-9A67-461F-9723-E4D92364AFC1}"/>
              </a:ext>
            </a:extLst>
          </p:cNvPr>
          <p:cNvSpPr/>
          <p:nvPr/>
        </p:nvSpPr>
        <p:spPr>
          <a:xfrm>
            <a:off x="10526109" y="1477890"/>
            <a:ext cx="228600" cy="2318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8A0AF3-79FC-4884-B3EA-AABBA90EEA38}"/>
              </a:ext>
            </a:extLst>
          </p:cNvPr>
          <p:cNvSpPr/>
          <p:nvPr/>
        </p:nvSpPr>
        <p:spPr>
          <a:xfrm>
            <a:off x="10526109" y="3957257"/>
            <a:ext cx="228600" cy="2318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44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7F5FE207-4DB3-4EC0-A238-60EFBF4667FA}"/>
              </a:ext>
            </a:extLst>
          </p:cNvPr>
          <p:cNvSpPr txBox="1">
            <a:spLocks/>
          </p:cNvSpPr>
          <p:nvPr/>
        </p:nvSpPr>
        <p:spPr>
          <a:xfrm>
            <a:off x="455722" y="285714"/>
            <a:ext cx="10365097" cy="7631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>
                <a:latin typeface="Calibri" panose="020F0502020204030204" pitchFamily="34" charset="0"/>
                <a:cs typeface="Calibri" panose="020F0502020204030204" pitchFamily="34" charset="0"/>
              </a:rPr>
              <a:t>Ablation study: K-Means Stability</a:t>
            </a:r>
            <a:endParaRPr lang="zh-CN" altLang="en-US" sz="2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8E2926-57DA-48D6-B625-E0F58DD79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183" y="3748945"/>
            <a:ext cx="6149633" cy="2972323"/>
          </a:xfrm>
          <a:prstGeom prst="rect">
            <a:avLst/>
          </a:prstGeom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677AAC7-9AB6-4221-BB45-FFF26A59D7EE}"/>
              </a:ext>
            </a:extLst>
          </p:cNvPr>
          <p:cNvSpPr txBox="1">
            <a:spLocks/>
          </p:cNvSpPr>
          <p:nvPr/>
        </p:nvSpPr>
        <p:spPr>
          <a:xfrm>
            <a:off x="523422" y="959748"/>
            <a:ext cx="10816847" cy="2612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PNMI: phone-normalized mutual information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Labels of first iteration and second iteration for 100 and 500 clusters (C)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Increasing the amount of data, the gain is small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Much higher PNMI when clustering on </a:t>
            </a:r>
            <a:r>
              <a:rPr lang="en-US" altLang="zh-CN" sz="2400" err="1">
                <a:latin typeface="Calibri" panose="020F0502020204030204" pitchFamily="34" charset="0"/>
                <a:cs typeface="Calibri" panose="020F0502020204030204" pitchFamily="34" charset="0"/>
              </a:rPr>
              <a:t>HuBERT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 features</a:t>
            </a:r>
            <a:endParaRPr lang="en-US" altLang="zh-C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320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7F5FE207-4DB3-4EC0-A238-60EFBF4667FA}"/>
              </a:ext>
            </a:extLst>
          </p:cNvPr>
          <p:cNvSpPr txBox="1">
            <a:spLocks/>
          </p:cNvSpPr>
          <p:nvPr/>
        </p:nvSpPr>
        <p:spPr>
          <a:xfrm>
            <a:off x="455722" y="285712"/>
            <a:ext cx="10365097" cy="12867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>
                <a:latin typeface="Calibri" panose="020F0502020204030204" pitchFamily="34" charset="0"/>
                <a:cs typeface="Calibri" panose="020F0502020204030204" pitchFamily="34" charset="0"/>
              </a:rPr>
              <a:t>Ablation study: The Importance of Predicting Masked Frames</a:t>
            </a:r>
            <a:endParaRPr lang="zh-CN" altLang="en-US" sz="2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93CDBD-FEC7-4E86-85F6-DD41A4821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455" y="2174334"/>
            <a:ext cx="8117090" cy="293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05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7F5FE207-4DB3-4EC0-A238-60EFBF4667FA}"/>
              </a:ext>
            </a:extLst>
          </p:cNvPr>
          <p:cNvSpPr txBox="1">
            <a:spLocks/>
          </p:cNvSpPr>
          <p:nvPr/>
        </p:nvSpPr>
        <p:spPr>
          <a:xfrm>
            <a:off x="455722" y="285712"/>
            <a:ext cx="10365097" cy="12867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>
                <a:latin typeface="Calibri" panose="020F0502020204030204" pitchFamily="34" charset="0"/>
                <a:cs typeface="Calibri" panose="020F0502020204030204" pitchFamily="34" charset="0"/>
              </a:rPr>
              <a:t>Ablation study: The Effect of Cluster Ensembles</a:t>
            </a:r>
            <a:endParaRPr lang="zh-CN" altLang="en-US" sz="2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681592-4E6D-44EE-AB55-7D1D91194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877" y="1822524"/>
            <a:ext cx="4140785" cy="321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33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7F5FE207-4DB3-4EC0-A238-60EFBF4667FA}"/>
              </a:ext>
            </a:extLst>
          </p:cNvPr>
          <p:cNvSpPr txBox="1">
            <a:spLocks/>
          </p:cNvSpPr>
          <p:nvPr/>
        </p:nvSpPr>
        <p:spPr>
          <a:xfrm>
            <a:off x="464269" y="285714"/>
            <a:ext cx="3543710" cy="27309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>
                <a:latin typeface="Calibri" panose="020F0502020204030204" pitchFamily="34" charset="0"/>
                <a:cs typeface="Calibri" panose="020F0502020204030204" pitchFamily="34" charset="0"/>
              </a:rPr>
              <a:t>Hubert Results on Low Resource Setups</a:t>
            </a:r>
            <a:endParaRPr lang="zh-CN" altLang="en-US" sz="2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8D3A42-A464-4756-B969-E0C47F0D4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106" y="0"/>
            <a:ext cx="7065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33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7F5FE207-4DB3-4EC0-A238-60EFBF4667FA}"/>
              </a:ext>
            </a:extLst>
          </p:cNvPr>
          <p:cNvSpPr txBox="1">
            <a:spLocks/>
          </p:cNvSpPr>
          <p:nvPr/>
        </p:nvSpPr>
        <p:spPr>
          <a:xfrm>
            <a:off x="464268" y="285714"/>
            <a:ext cx="10365097" cy="7631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>
                <a:latin typeface="Calibri" panose="020F0502020204030204" pitchFamily="34" charset="0"/>
                <a:cs typeface="Calibri" panose="020F0502020204030204" pitchFamily="34" charset="0"/>
              </a:rPr>
              <a:t>Hubert Results on High Resource Setups</a:t>
            </a:r>
            <a:endParaRPr lang="zh-CN" altLang="en-US" sz="2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B4BDD4-25F8-4A8D-9F41-45540DFA5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91" y="1706983"/>
            <a:ext cx="11320218" cy="422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55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7F5FE207-4DB3-4EC0-A238-60EFBF4667FA}"/>
              </a:ext>
            </a:extLst>
          </p:cNvPr>
          <p:cNvSpPr txBox="1">
            <a:spLocks/>
          </p:cNvSpPr>
          <p:nvPr/>
        </p:nvSpPr>
        <p:spPr>
          <a:xfrm>
            <a:off x="464268" y="285714"/>
            <a:ext cx="10365097" cy="7631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>
                <a:latin typeface="Calibri" panose="020F0502020204030204" pitchFamily="34" charset="0"/>
                <a:cs typeface="Calibri" panose="020F0502020204030204" pitchFamily="34" charset="0"/>
              </a:rPr>
              <a:t>Superb Benchmark</a:t>
            </a:r>
            <a:endParaRPr lang="zh-CN" altLang="en-US" sz="2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F0CD821-DE16-4C45-9FC9-7F80615856DB}"/>
              </a:ext>
            </a:extLst>
          </p:cNvPr>
          <p:cNvSpPr txBox="1">
            <a:spLocks/>
          </p:cNvSpPr>
          <p:nvPr/>
        </p:nvSpPr>
        <p:spPr>
          <a:xfrm>
            <a:off x="523422" y="959750"/>
            <a:ext cx="11375308" cy="2222362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Leaderboard to benchmark the performance of speech pretrain models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Hubert achieves the best performance on almost all the tasks before </a:t>
            </a:r>
            <a:r>
              <a:rPr lang="en-US" altLang="zh-CN" err="1">
                <a:latin typeface="Calibri" panose="020F0502020204030204" pitchFamily="34" charset="0"/>
                <a:cs typeface="Calibri" panose="020F0502020204030204" pitchFamily="34" charset="0"/>
              </a:rPr>
              <a:t>WavLM</a:t>
            </a:r>
            <a:endParaRPr lang="en-US" altLang="zh-CN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https://superbbenchmark.org/leaderboard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BA4F92-70B8-4407-9B2C-6F5B40DF76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181"/>
          <a:stretch/>
        </p:blipFill>
        <p:spPr>
          <a:xfrm>
            <a:off x="1216572" y="3298778"/>
            <a:ext cx="9758855" cy="335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19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7F5FE207-4DB3-4EC0-A238-60EFBF4667FA}"/>
              </a:ext>
            </a:extLst>
          </p:cNvPr>
          <p:cNvSpPr txBox="1">
            <a:spLocks/>
          </p:cNvSpPr>
          <p:nvPr/>
        </p:nvSpPr>
        <p:spPr>
          <a:xfrm>
            <a:off x="464268" y="285714"/>
            <a:ext cx="10365097" cy="7631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>
                <a:latin typeface="Calibri" panose="020F0502020204030204" pitchFamily="34" charset="0"/>
                <a:cs typeface="Calibri" panose="020F0502020204030204" pitchFamily="34" charset="0"/>
              </a:rPr>
              <a:t>Speech Pre-Train</a:t>
            </a:r>
            <a:endParaRPr lang="zh-CN" altLang="en-US" sz="2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3EF18752-306C-41BA-8573-F1D30E64E892}"/>
              </a:ext>
            </a:extLst>
          </p:cNvPr>
          <p:cNvSpPr txBox="1">
            <a:spLocks/>
          </p:cNvSpPr>
          <p:nvPr/>
        </p:nvSpPr>
        <p:spPr>
          <a:xfrm>
            <a:off x="523422" y="959750"/>
            <a:ext cx="11375308" cy="518640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Use large amount of speech data and self-supervised learning to get a high-fidelity speech representations</a:t>
            </a:r>
          </a:p>
          <a:p>
            <a:pPr lvl="1">
              <a:lnSpc>
                <a:spcPct val="150000"/>
              </a:lnSpc>
            </a:pPr>
            <a:r>
              <a:rPr lang="en-US" altLang="zh-CN" sz="2800">
                <a:latin typeface="Calibri" panose="020F0502020204030204" pitchFamily="34" charset="0"/>
                <a:cs typeface="Calibri" panose="020F0502020204030204" pitchFamily="34" charset="0"/>
              </a:rPr>
              <a:t>Two types of information: Spoken content </a:t>
            </a:r>
            <a:r>
              <a:rPr lang="en-US" altLang="zh-CN" sz="2800" b="1" i="1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altLang="zh-CN" sz="2800">
                <a:latin typeface="Calibri" panose="020F0502020204030204" pitchFamily="34" charset="0"/>
                <a:cs typeface="Calibri" panose="020F0502020204030204" pitchFamily="34" charset="0"/>
              </a:rPr>
              <a:t> non-lexical information</a:t>
            </a:r>
          </a:p>
          <a:p>
            <a:pPr lvl="1">
              <a:lnSpc>
                <a:spcPct val="150000"/>
              </a:lnSpc>
            </a:pPr>
            <a:r>
              <a:rPr lang="en-US" altLang="zh-CN" sz="2800">
                <a:latin typeface="Calibri" panose="020F0502020204030204" pitchFamily="34" charset="0"/>
                <a:cs typeface="Calibri" panose="020F0502020204030204" pitchFamily="34" charset="0"/>
              </a:rPr>
              <a:t>Spoken content: lexical information</a:t>
            </a:r>
          </a:p>
          <a:p>
            <a:pPr lvl="1">
              <a:lnSpc>
                <a:spcPct val="150000"/>
              </a:lnSpc>
            </a:pPr>
            <a:r>
              <a:rPr lang="en-US" altLang="zh-CN" sz="2800">
                <a:latin typeface="Calibri" panose="020F0502020204030204" pitchFamily="34" charset="0"/>
                <a:cs typeface="Calibri" panose="020F0502020204030204" pitchFamily="34" charset="0"/>
              </a:rPr>
              <a:t>Non-lexical information</a:t>
            </a:r>
          </a:p>
          <a:p>
            <a:pPr lvl="2">
              <a:lnSpc>
                <a:spcPct val="150000"/>
              </a:lnSpc>
            </a:pPr>
            <a:r>
              <a:rPr lang="en-US" altLang="zh-CN" sz="2800">
                <a:latin typeface="Calibri" panose="020F0502020204030204" pitchFamily="34" charset="0"/>
                <a:cs typeface="Calibri" panose="020F0502020204030204" pitchFamily="34" charset="0"/>
              </a:rPr>
              <a:t>Speaker identity, emotion, hesitation and interruptions</a:t>
            </a:r>
          </a:p>
          <a:p>
            <a:pPr lvl="2">
              <a:lnSpc>
                <a:spcPct val="150000"/>
              </a:lnSpc>
            </a:pPr>
            <a:r>
              <a:rPr lang="en-US" altLang="zh-CN" sz="2800">
                <a:latin typeface="Calibri" panose="020F0502020204030204" pitchFamily="34" charset="0"/>
                <a:cs typeface="Calibri" panose="020F0502020204030204" pitchFamily="34" charset="0"/>
              </a:rPr>
              <a:t>Structured Noise, like laughter, coughing …</a:t>
            </a:r>
          </a:p>
        </p:txBody>
      </p:sp>
    </p:spTree>
    <p:extLst>
      <p:ext uri="{BB962C8B-B14F-4D97-AF65-F5344CB8AC3E}">
        <p14:creationId xmlns:p14="http://schemas.microsoft.com/office/powerpoint/2010/main" val="2239484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7F5FE207-4DB3-4EC0-A238-60EFBF4667FA}"/>
              </a:ext>
            </a:extLst>
          </p:cNvPr>
          <p:cNvSpPr txBox="1">
            <a:spLocks/>
          </p:cNvSpPr>
          <p:nvPr/>
        </p:nvSpPr>
        <p:spPr>
          <a:xfrm>
            <a:off x="464268" y="285714"/>
            <a:ext cx="10365097" cy="7631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>
                <a:latin typeface="Calibri" panose="020F0502020204030204" pitchFamily="34" charset="0"/>
                <a:cs typeface="Calibri" panose="020F0502020204030204" pitchFamily="34" charset="0"/>
              </a:rPr>
              <a:t>Speech Pre-Train</a:t>
            </a:r>
            <a:endParaRPr lang="zh-CN" altLang="en-US" sz="2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3EF18752-306C-41BA-8573-F1D30E64E892}"/>
              </a:ext>
            </a:extLst>
          </p:cNvPr>
          <p:cNvSpPr txBox="1">
            <a:spLocks/>
          </p:cNvSpPr>
          <p:nvPr/>
        </p:nvSpPr>
        <p:spPr>
          <a:xfrm>
            <a:off x="523422" y="959750"/>
            <a:ext cx="11375308" cy="479157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Compared to CV and NLP, self-supervised learning for speech signal has some challenges</a:t>
            </a:r>
          </a:p>
          <a:p>
            <a:pPr lvl="1">
              <a:lnSpc>
                <a:spcPct val="150000"/>
              </a:lnSpc>
            </a:pPr>
            <a:r>
              <a:rPr lang="en-US" altLang="zh-CN" sz="2800">
                <a:latin typeface="Calibri" panose="020F0502020204030204" pitchFamily="34" charset="0"/>
                <a:cs typeface="Calibri" panose="020F0502020204030204" pitchFamily="34" charset="0"/>
              </a:rPr>
              <a:t>Unlike CV, there are multiple sounds in each utterance</a:t>
            </a:r>
          </a:p>
          <a:p>
            <a:pPr lvl="1">
              <a:lnSpc>
                <a:spcPct val="150000"/>
              </a:lnSpc>
            </a:pPr>
            <a:r>
              <a:rPr lang="en-US" altLang="zh-CN" sz="2800">
                <a:latin typeface="Calibri" panose="020F0502020204030204" pitchFamily="34" charset="0"/>
                <a:cs typeface="Calibri" panose="020F0502020204030204" pitchFamily="34" charset="0"/>
              </a:rPr>
              <a:t>Unlike NLP, there is no discrete sound units since speech signal sequence is continuous</a:t>
            </a:r>
          </a:p>
          <a:p>
            <a:pPr lvl="1">
              <a:lnSpc>
                <a:spcPct val="150000"/>
              </a:lnSpc>
            </a:pPr>
            <a:r>
              <a:rPr lang="en-US" altLang="zh-CN" sz="2800">
                <a:latin typeface="Calibri" panose="020F0502020204030204" pitchFamily="34" charset="0"/>
                <a:cs typeface="Calibri" panose="020F0502020204030204" pitchFamily="34" charset="0"/>
              </a:rPr>
              <a:t>The boundaries between sound units are not known</a:t>
            </a:r>
          </a:p>
        </p:txBody>
      </p:sp>
    </p:spTree>
    <p:extLst>
      <p:ext uri="{BB962C8B-B14F-4D97-AF65-F5344CB8AC3E}">
        <p14:creationId xmlns:p14="http://schemas.microsoft.com/office/powerpoint/2010/main" val="3597983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7F5FE207-4DB3-4EC0-A238-60EFBF4667FA}"/>
              </a:ext>
            </a:extLst>
          </p:cNvPr>
          <p:cNvSpPr txBox="1">
            <a:spLocks/>
          </p:cNvSpPr>
          <p:nvPr/>
        </p:nvSpPr>
        <p:spPr>
          <a:xfrm>
            <a:off x="464268" y="285714"/>
            <a:ext cx="10365097" cy="7631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>
                <a:latin typeface="Calibri" panose="020F0502020204030204" pitchFamily="34" charset="0"/>
                <a:cs typeface="Calibri" panose="020F0502020204030204" pitchFamily="34" charset="0"/>
              </a:rPr>
              <a:t>Hubert</a:t>
            </a:r>
            <a:endParaRPr lang="zh-CN" altLang="en-US" sz="2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3EF18752-306C-41BA-8573-F1D30E64E892}"/>
              </a:ext>
            </a:extLst>
          </p:cNvPr>
          <p:cNvSpPr txBox="1">
            <a:spLocks/>
          </p:cNvSpPr>
          <p:nvPr/>
        </p:nvSpPr>
        <p:spPr>
          <a:xfrm>
            <a:off x="523422" y="959749"/>
            <a:ext cx="10479523" cy="354388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Audio format: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Raw Waveform: 16000 sampling point per second, 16000 * 1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MFCC: 100 frames per second, 100 * 39, generated from raw waveform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Motivation: use some </a:t>
            </a:r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clustering algorithms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like k-means to get the </a:t>
            </a:r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pseudo label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of speech signal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7EB433-B6AF-4D50-BD69-5034659C8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762" y="5010186"/>
            <a:ext cx="83724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23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7F5FE207-4DB3-4EC0-A238-60EFBF4667FA}"/>
              </a:ext>
            </a:extLst>
          </p:cNvPr>
          <p:cNvSpPr txBox="1">
            <a:spLocks/>
          </p:cNvSpPr>
          <p:nvPr/>
        </p:nvSpPr>
        <p:spPr>
          <a:xfrm>
            <a:off x="464268" y="285714"/>
            <a:ext cx="10365097" cy="7631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>
                <a:latin typeface="Calibri" panose="020F0502020204030204" pitchFamily="34" charset="0"/>
                <a:cs typeface="Calibri" panose="020F0502020204030204" pitchFamily="34" charset="0"/>
              </a:rPr>
              <a:t>MFCC: Mel-Frequency Cepstral Coefficients</a:t>
            </a:r>
            <a:endParaRPr lang="zh-CN" altLang="en-US" sz="2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3EF18752-306C-41BA-8573-F1D30E64E892}"/>
              </a:ext>
            </a:extLst>
          </p:cNvPr>
          <p:cNvSpPr txBox="1">
            <a:spLocks/>
          </p:cNvSpPr>
          <p:nvPr/>
        </p:nvSpPr>
        <p:spPr>
          <a:xfrm>
            <a:off x="523422" y="959749"/>
            <a:ext cx="10479523" cy="2949060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MFCC is usually used as the input of some speech tasks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It is produced by some complicated algorithms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The simplest speech representations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640 times shorter than the speech signal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8AAD4-E055-4D60-B356-AA18882FF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194" y="3822453"/>
            <a:ext cx="7445828" cy="300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01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7F5FE207-4DB3-4EC0-A238-60EFBF4667FA}"/>
              </a:ext>
            </a:extLst>
          </p:cNvPr>
          <p:cNvSpPr txBox="1">
            <a:spLocks/>
          </p:cNvSpPr>
          <p:nvPr/>
        </p:nvSpPr>
        <p:spPr>
          <a:xfrm>
            <a:off x="464268" y="285714"/>
            <a:ext cx="10365097" cy="7631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>
                <a:latin typeface="Calibri" panose="020F0502020204030204" pitchFamily="34" charset="0"/>
                <a:cs typeface="Calibri" panose="020F0502020204030204" pitchFamily="34" charset="0"/>
              </a:rPr>
              <a:t>Hubert Model Structure</a:t>
            </a:r>
            <a:endParaRPr lang="zh-CN" altLang="en-US" sz="2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259BC7-ECEA-48D6-A11C-16726CEC3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818" y="3777241"/>
            <a:ext cx="3710182" cy="3076651"/>
          </a:xfrm>
          <a:prstGeom prst="rect">
            <a:avLst/>
          </a:prstGeom>
        </p:spPr>
      </p:pic>
      <p:sp>
        <p:nvSpPr>
          <p:cNvPr id="2" name="内容占位符 2">
            <a:extLst>
              <a:ext uri="{FF2B5EF4-FFF2-40B4-BE49-F238E27FC236}">
                <a16:creationId xmlns:a16="http://schemas.microsoft.com/office/drawing/2014/main" id="{9B437B80-372E-4E05-A841-D8344ADED9CE}"/>
              </a:ext>
            </a:extLst>
          </p:cNvPr>
          <p:cNvSpPr txBox="1">
            <a:spLocks/>
          </p:cNvSpPr>
          <p:nvPr/>
        </p:nvSpPr>
        <p:spPr>
          <a:xfrm>
            <a:off x="523422" y="959749"/>
            <a:ext cx="10479523" cy="2817492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>
                <a:latin typeface="Calibri" panose="020F0502020204030204" pitchFamily="34" charset="0"/>
                <a:cs typeface="Calibri" panose="020F0502020204030204" pitchFamily="34" charset="0"/>
              </a:rPr>
              <a:t>CNN Encoder: down-sample the input speech signal, so that the output length is 320 times shorter than the length of raw waveform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Calibri" panose="020F0502020204030204" pitchFamily="34" charset="0"/>
                <a:cs typeface="Calibri" panose="020F0502020204030204" pitchFamily="34" charset="0"/>
              </a:rPr>
              <a:t>Assume 1s waveform, then 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Raw waveform with the length of 16000 as the input,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Label from k-means on MFCC, with the length of 100 as the 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AEDDD4-D875-4A05-AC72-CFFA49D6D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672" y="4251730"/>
            <a:ext cx="1384682" cy="13402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1DB7A2-5E48-4CC9-9B36-CDDE61DC975A}"/>
              </a:ext>
            </a:extLst>
          </p:cNvPr>
          <p:cNvSpPr txBox="1"/>
          <p:nvPr/>
        </p:nvSpPr>
        <p:spPr>
          <a:xfrm>
            <a:off x="1406833" y="5591984"/>
            <a:ext cx="2308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Raw Waveform: 16000</a:t>
            </a:r>
          </a:p>
        </p:txBody>
      </p:sp>
    </p:spTree>
    <p:extLst>
      <p:ext uri="{BB962C8B-B14F-4D97-AF65-F5344CB8AC3E}">
        <p14:creationId xmlns:p14="http://schemas.microsoft.com/office/powerpoint/2010/main" val="3582145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7F5FE207-4DB3-4EC0-A238-60EFBF4667FA}"/>
              </a:ext>
            </a:extLst>
          </p:cNvPr>
          <p:cNvSpPr txBox="1">
            <a:spLocks/>
          </p:cNvSpPr>
          <p:nvPr/>
        </p:nvSpPr>
        <p:spPr>
          <a:xfrm>
            <a:off x="464268" y="285714"/>
            <a:ext cx="10365097" cy="7631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>
                <a:latin typeface="Calibri" panose="020F0502020204030204" pitchFamily="34" charset="0"/>
                <a:cs typeface="Calibri" panose="020F0502020204030204" pitchFamily="34" charset="0"/>
              </a:rPr>
              <a:t>Hubert Model Structure</a:t>
            </a:r>
            <a:endParaRPr lang="zh-CN" altLang="en-US" sz="2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259BC7-ECEA-48D6-A11C-16726CEC3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818" y="3777241"/>
            <a:ext cx="3710182" cy="3076651"/>
          </a:xfrm>
          <a:prstGeom prst="rect">
            <a:avLst/>
          </a:prstGeom>
        </p:spPr>
      </p:pic>
      <p:sp>
        <p:nvSpPr>
          <p:cNvPr id="2" name="内容占位符 2">
            <a:extLst>
              <a:ext uri="{FF2B5EF4-FFF2-40B4-BE49-F238E27FC236}">
                <a16:creationId xmlns:a16="http://schemas.microsoft.com/office/drawing/2014/main" id="{9B437B80-372E-4E05-A841-D8344ADED9CE}"/>
              </a:ext>
            </a:extLst>
          </p:cNvPr>
          <p:cNvSpPr txBox="1">
            <a:spLocks/>
          </p:cNvSpPr>
          <p:nvPr/>
        </p:nvSpPr>
        <p:spPr>
          <a:xfrm>
            <a:off x="523422" y="959749"/>
            <a:ext cx="10479523" cy="2817492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>
                <a:latin typeface="Calibri" panose="020F0502020204030204" pitchFamily="34" charset="0"/>
                <a:cs typeface="Calibri" panose="020F0502020204030204" pitchFamily="34" charset="0"/>
              </a:rPr>
              <a:t>CNN Encoder: down-sample the input speech signal, so that the output length is 320 times shorter than the length of raw waveform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Calibri" panose="020F0502020204030204" pitchFamily="34" charset="0"/>
                <a:cs typeface="Calibri" panose="020F0502020204030204" pitchFamily="34" charset="0"/>
              </a:rPr>
              <a:t>Assume 1s waveform, then 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Raw waveform with the length of 16000 as the input,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Label from k-means on MFCC, with the length of 100 as the 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AEDDD4-D875-4A05-AC72-CFFA49D6D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672" y="4251730"/>
            <a:ext cx="1384682" cy="13402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1DB7A2-5E48-4CC9-9B36-CDDE61DC975A}"/>
              </a:ext>
            </a:extLst>
          </p:cNvPr>
          <p:cNvSpPr txBox="1"/>
          <p:nvPr/>
        </p:nvSpPr>
        <p:spPr>
          <a:xfrm>
            <a:off x="1406833" y="5591984"/>
            <a:ext cx="2308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Raw Waveform: 16000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7E3953-905B-439F-B416-5FBC043676A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510466" y="5047573"/>
            <a:ext cx="135816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4344050-FA27-4257-BB23-19D0AD9EE769}"/>
              </a:ext>
            </a:extLst>
          </p:cNvPr>
          <p:cNvSpPr txBox="1"/>
          <p:nvPr/>
        </p:nvSpPr>
        <p:spPr>
          <a:xfrm>
            <a:off x="4868629" y="4862907"/>
            <a:ext cx="102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50x768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30289CB-88CF-47E0-BC46-AFB00A3C23BD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4591193" y="5232239"/>
            <a:ext cx="428579" cy="57273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605F6E0-1198-4CB1-8BDA-1F64FA057AEE}"/>
              </a:ext>
            </a:extLst>
          </p:cNvPr>
          <p:cNvSpPr txBox="1"/>
          <p:nvPr/>
        </p:nvSpPr>
        <p:spPr>
          <a:xfrm>
            <a:off x="3695082" y="5804973"/>
            <a:ext cx="179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Sequence Length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AE639F-F083-4DFD-BB1A-9A4909F9378F}"/>
              </a:ext>
            </a:extLst>
          </p:cNvPr>
          <p:cNvSpPr txBox="1"/>
          <p:nvPr/>
        </p:nvSpPr>
        <p:spPr>
          <a:xfrm>
            <a:off x="3668183" y="4733283"/>
            <a:ext cx="92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HuBERT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413F0F-69C7-4C05-B88D-813CA54193F0}"/>
              </a:ext>
            </a:extLst>
          </p:cNvPr>
          <p:cNvSpPr txBox="1"/>
          <p:nvPr/>
        </p:nvSpPr>
        <p:spPr>
          <a:xfrm>
            <a:off x="5695323" y="5804973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Model Dimension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446AE6-3229-4D6C-B796-4D977DB8013E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5572862" y="5183543"/>
            <a:ext cx="1074004" cy="62143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913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7F5FE207-4DB3-4EC0-A238-60EFBF4667FA}"/>
              </a:ext>
            </a:extLst>
          </p:cNvPr>
          <p:cNvSpPr txBox="1">
            <a:spLocks/>
          </p:cNvSpPr>
          <p:nvPr/>
        </p:nvSpPr>
        <p:spPr>
          <a:xfrm>
            <a:off x="464268" y="285714"/>
            <a:ext cx="10365097" cy="7631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>
                <a:latin typeface="Calibri" panose="020F0502020204030204" pitchFamily="34" charset="0"/>
                <a:cs typeface="Calibri" panose="020F0502020204030204" pitchFamily="34" charset="0"/>
              </a:rPr>
              <a:t>Hubert Model Structure</a:t>
            </a:r>
            <a:endParaRPr lang="zh-CN" altLang="en-US" sz="2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259BC7-ECEA-48D6-A11C-16726CEC3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818" y="3777241"/>
            <a:ext cx="3710182" cy="3076651"/>
          </a:xfrm>
          <a:prstGeom prst="rect">
            <a:avLst/>
          </a:prstGeom>
        </p:spPr>
      </p:pic>
      <p:sp>
        <p:nvSpPr>
          <p:cNvPr id="2" name="内容占位符 2">
            <a:extLst>
              <a:ext uri="{FF2B5EF4-FFF2-40B4-BE49-F238E27FC236}">
                <a16:creationId xmlns:a16="http://schemas.microsoft.com/office/drawing/2014/main" id="{9B437B80-372E-4E05-A841-D8344ADED9CE}"/>
              </a:ext>
            </a:extLst>
          </p:cNvPr>
          <p:cNvSpPr txBox="1">
            <a:spLocks/>
          </p:cNvSpPr>
          <p:nvPr/>
        </p:nvSpPr>
        <p:spPr>
          <a:xfrm>
            <a:off x="523422" y="959748"/>
            <a:ext cx="10479523" cy="3290800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>
                <a:latin typeface="Calibri" panose="020F0502020204030204" pitchFamily="34" charset="0"/>
                <a:cs typeface="Calibri" panose="020F0502020204030204" pitchFamily="34" charset="0"/>
              </a:rPr>
              <a:t>CNN Encoder: down-sample the input speech signal, so that the output length is 320 times shorter than the length of raw waveform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Calibri" panose="020F0502020204030204" pitchFamily="34" charset="0"/>
                <a:cs typeface="Calibri" panose="020F0502020204030204" pitchFamily="34" charset="0"/>
              </a:rPr>
              <a:t>Assume 1s waveform, then 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Raw waveform with the length of 16000 as the input,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Label from k-means on MFCC, with the length of 100 as the output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50000"/>
              </a:lnSpc>
            </a:pPr>
            <a:endParaRPr lang="en-US" altLang="zh-C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AEDDD4-D875-4A05-AC72-CFFA49D6D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852" y="4931317"/>
            <a:ext cx="1384682" cy="13402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1DB7A2-5E48-4CC9-9B36-CDDE61DC975A}"/>
              </a:ext>
            </a:extLst>
          </p:cNvPr>
          <p:cNvSpPr txBox="1"/>
          <p:nvPr/>
        </p:nvSpPr>
        <p:spPr>
          <a:xfrm>
            <a:off x="1347013" y="6271571"/>
            <a:ext cx="2308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Raw Waveform: 16000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7E3953-905B-439F-B416-5FBC043676A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450646" y="5727160"/>
            <a:ext cx="135816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4344050-FA27-4257-BB23-19D0AD9EE769}"/>
              </a:ext>
            </a:extLst>
          </p:cNvPr>
          <p:cNvSpPr txBox="1"/>
          <p:nvPr/>
        </p:nvSpPr>
        <p:spPr>
          <a:xfrm>
            <a:off x="4808809" y="5542494"/>
            <a:ext cx="102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50x768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30289CB-88CF-47E0-BC46-AFB00A3C23BD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4531373" y="5911826"/>
            <a:ext cx="428579" cy="57273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605F6E0-1198-4CB1-8BDA-1F64FA057AEE}"/>
              </a:ext>
            </a:extLst>
          </p:cNvPr>
          <p:cNvSpPr txBox="1"/>
          <p:nvPr/>
        </p:nvSpPr>
        <p:spPr>
          <a:xfrm>
            <a:off x="3635262" y="6484560"/>
            <a:ext cx="179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Sequence Length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AE639F-F083-4DFD-BB1A-9A4909F9378F}"/>
              </a:ext>
            </a:extLst>
          </p:cNvPr>
          <p:cNvSpPr txBox="1"/>
          <p:nvPr/>
        </p:nvSpPr>
        <p:spPr>
          <a:xfrm>
            <a:off x="3608363" y="5412870"/>
            <a:ext cx="92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HuBERT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413F0F-69C7-4C05-B88D-813CA54193F0}"/>
              </a:ext>
            </a:extLst>
          </p:cNvPr>
          <p:cNvSpPr txBox="1"/>
          <p:nvPr/>
        </p:nvSpPr>
        <p:spPr>
          <a:xfrm>
            <a:off x="5635503" y="648456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Model Dimension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446AE6-3229-4D6C-B796-4D977DB8013E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5513042" y="5863130"/>
            <a:ext cx="1074004" cy="62143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7CCC80-E43C-4DBC-9369-4CBC5C7BDA05}"/>
              </a:ext>
            </a:extLst>
          </p:cNvPr>
          <p:cNvSpPr txBox="1"/>
          <p:nvPr/>
        </p:nvSpPr>
        <p:spPr>
          <a:xfrm>
            <a:off x="1347013" y="4365809"/>
            <a:ext cx="1814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1 1 3 5 5 9 6 3 4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1E3309C-55DD-4A53-92AA-670735D78D54}"/>
              </a:ext>
            </a:extLst>
          </p:cNvPr>
          <p:cNvCxnSpPr>
            <a:cxnSpLocks/>
          </p:cNvCxnSpPr>
          <p:nvPr/>
        </p:nvCxnSpPr>
        <p:spPr>
          <a:xfrm>
            <a:off x="3211534" y="4565864"/>
            <a:ext cx="13581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A69BA1-1459-496F-8A5F-B928F3572915}"/>
              </a:ext>
            </a:extLst>
          </p:cNvPr>
          <p:cNvSpPr txBox="1"/>
          <p:nvPr/>
        </p:nvSpPr>
        <p:spPr>
          <a:xfrm>
            <a:off x="4619298" y="4380173"/>
            <a:ext cx="1814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200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3 </a:t>
            </a:r>
            <a:r>
              <a:rPr lang="en-US" sz="200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5 </a:t>
            </a:r>
            <a:r>
              <a:rPr lang="en-US" sz="200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6 </a:t>
            </a:r>
            <a:r>
              <a:rPr lang="en-US" sz="200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AC41EE-EA89-49F6-AFC4-875ED1991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198" y="3472602"/>
            <a:ext cx="33051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41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7F5FE207-4DB3-4EC0-A238-60EFBF4667FA}"/>
              </a:ext>
            </a:extLst>
          </p:cNvPr>
          <p:cNvSpPr txBox="1">
            <a:spLocks/>
          </p:cNvSpPr>
          <p:nvPr/>
        </p:nvSpPr>
        <p:spPr>
          <a:xfrm>
            <a:off x="464268" y="285714"/>
            <a:ext cx="10365097" cy="7631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>
                <a:latin typeface="Calibri" panose="020F0502020204030204" pitchFamily="34" charset="0"/>
                <a:cs typeface="Calibri" panose="020F0502020204030204" pitchFamily="34" charset="0"/>
              </a:rPr>
              <a:t>Hubert Model Structure</a:t>
            </a:r>
            <a:endParaRPr lang="zh-CN" altLang="en-US" sz="2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259BC7-ECEA-48D6-A11C-16726CEC3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135" y="1078741"/>
            <a:ext cx="5668429" cy="4700518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73E33CB-C16A-4FDE-8DA6-1DE4EB21CC2E}"/>
              </a:ext>
            </a:extLst>
          </p:cNvPr>
          <p:cNvSpPr txBox="1">
            <a:spLocks/>
          </p:cNvSpPr>
          <p:nvPr/>
        </p:nvSpPr>
        <p:spPr>
          <a:xfrm>
            <a:off x="523422" y="959748"/>
            <a:ext cx="5668429" cy="56125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Two stages for training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First iteration: K-means is used to generate a pseudo label for each </a:t>
            </a:r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MFCC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frame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Second iteration: K-means is applied on the </a:t>
            </a:r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6-th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layer transformer layer of the</a:t>
            </a:r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 first iteration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Third iteration (large model): K-means on the </a:t>
            </a:r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9-th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transformer layer of the </a:t>
            </a:r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second iteration</a:t>
            </a:r>
          </a:p>
        </p:txBody>
      </p:sp>
    </p:spTree>
    <p:extLst>
      <p:ext uri="{BB962C8B-B14F-4D97-AF65-F5344CB8AC3E}">
        <p14:creationId xmlns:p14="http://schemas.microsoft.com/office/powerpoint/2010/main" val="2316931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</Words>
  <Application>Microsoft Office PowerPoint</Application>
  <PresentationFormat>Widescreen</PresentationFormat>
  <Paragraphs>95</Paragraphs>
  <Slides>16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Office 主题​​</vt:lpstr>
      <vt:lpstr>HuBERT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Training of End-to-end ASR and TTS</dc:title>
  <dc:creator>AO, Junyi [Student]</dc:creator>
  <cp:lastModifiedBy>Junyi Ao</cp:lastModifiedBy>
  <cp:revision>1</cp:revision>
  <dcterms:created xsi:type="dcterms:W3CDTF">2021-01-19T12:23:28Z</dcterms:created>
  <dcterms:modified xsi:type="dcterms:W3CDTF">2021-11-19T06:45:18Z</dcterms:modified>
</cp:coreProperties>
</file>