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7" r:id="rId11"/>
    <p:sldId id="266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BDFCC-1E6F-48D6-B2A6-61EA979A1B00}" v="643" dt="2021-09-24T06:49:31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kun Wang" userId="caeac6cc-27aa-441c-a303-2c50a9e50dfa" providerId="ADAL" clId="{AC4BDFCC-1E6F-48D6-B2A6-61EA979A1B00}"/>
    <pc:docChg chg="undo redo custSel addSld delSld modSld sldOrd">
      <pc:chgData name="Zekun Wang" userId="caeac6cc-27aa-441c-a303-2c50a9e50dfa" providerId="ADAL" clId="{AC4BDFCC-1E6F-48D6-B2A6-61EA979A1B00}" dt="2021-09-24T06:49:31.188" v="2885" actId="20577"/>
      <pc:docMkLst>
        <pc:docMk/>
      </pc:docMkLst>
      <pc:sldChg chg="modSp mod">
        <pc:chgData name="Zekun Wang" userId="caeac6cc-27aa-441c-a303-2c50a9e50dfa" providerId="ADAL" clId="{AC4BDFCC-1E6F-48D6-B2A6-61EA979A1B00}" dt="2021-09-23T11:04:12.168" v="1" actId="20577"/>
        <pc:sldMkLst>
          <pc:docMk/>
          <pc:sldMk cId="3721209554" sldId="256"/>
        </pc:sldMkLst>
        <pc:spChg chg="mod">
          <ac:chgData name="Zekun Wang" userId="caeac6cc-27aa-441c-a303-2c50a9e50dfa" providerId="ADAL" clId="{AC4BDFCC-1E6F-48D6-B2A6-61EA979A1B00}" dt="2021-09-23T11:04:12.168" v="1" actId="20577"/>
          <ac:spMkLst>
            <pc:docMk/>
            <pc:sldMk cId="3721209554" sldId="256"/>
            <ac:spMk id="3" creationId="{F52A7FF1-74FF-4C32-B94D-8E40A3D303C1}"/>
          </ac:spMkLst>
        </pc:spChg>
      </pc:sldChg>
      <pc:sldChg chg="modSp mod">
        <pc:chgData name="Zekun Wang" userId="caeac6cc-27aa-441c-a303-2c50a9e50dfa" providerId="ADAL" clId="{AC4BDFCC-1E6F-48D6-B2A6-61EA979A1B00}" dt="2021-09-23T11:04:20.099" v="6" actId="20577"/>
        <pc:sldMkLst>
          <pc:docMk/>
          <pc:sldMk cId="1914054829" sldId="257"/>
        </pc:sldMkLst>
        <pc:spChg chg="mod">
          <ac:chgData name="Zekun Wang" userId="caeac6cc-27aa-441c-a303-2c50a9e50dfa" providerId="ADAL" clId="{AC4BDFCC-1E6F-48D6-B2A6-61EA979A1B00}" dt="2021-09-23T11:04:20.099" v="6" actId="20577"/>
          <ac:spMkLst>
            <pc:docMk/>
            <pc:sldMk cId="1914054829" sldId="257"/>
            <ac:spMk id="3" creationId="{AB399D9B-E046-48F6-BA55-CED2CCEE3E31}"/>
          </ac:spMkLst>
        </pc:spChg>
      </pc:sldChg>
      <pc:sldChg chg="addSp modSp mod">
        <pc:chgData name="Zekun Wang" userId="caeac6cc-27aa-441c-a303-2c50a9e50dfa" providerId="ADAL" clId="{AC4BDFCC-1E6F-48D6-B2A6-61EA979A1B00}" dt="2021-09-23T11:32:28.777" v="646" actId="114"/>
        <pc:sldMkLst>
          <pc:docMk/>
          <pc:sldMk cId="3897861450" sldId="258"/>
        </pc:sldMkLst>
        <pc:spChg chg="mod">
          <ac:chgData name="Zekun Wang" userId="caeac6cc-27aa-441c-a303-2c50a9e50dfa" providerId="ADAL" clId="{AC4BDFCC-1E6F-48D6-B2A6-61EA979A1B00}" dt="2021-09-23T11:32:28.777" v="646" actId="114"/>
          <ac:spMkLst>
            <pc:docMk/>
            <pc:sldMk cId="3897861450" sldId="258"/>
            <ac:spMk id="3" creationId="{59D3A6C6-2A5F-4D21-997B-13A7FCAA8478}"/>
          </ac:spMkLst>
        </pc:spChg>
        <pc:picChg chg="add mod">
          <ac:chgData name="Zekun Wang" userId="caeac6cc-27aa-441c-a303-2c50a9e50dfa" providerId="ADAL" clId="{AC4BDFCC-1E6F-48D6-B2A6-61EA979A1B00}" dt="2021-09-23T11:31:59.580" v="623" actId="1076"/>
          <ac:picMkLst>
            <pc:docMk/>
            <pc:sldMk cId="3897861450" sldId="258"/>
            <ac:picMk id="5" creationId="{1514CFFE-E982-498F-A349-25C6D0088651}"/>
          </ac:picMkLst>
        </pc:picChg>
      </pc:sldChg>
      <pc:sldChg chg="addSp delSp modSp new mod">
        <pc:chgData name="Zekun Wang" userId="caeac6cc-27aa-441c-a303-2c50a9e50dfa" providerId="ADAL" clId="{AC4BDFCC-1E6F-48D6-B2A6-61EA979A1B00}" dt="2021-09-23T11:59:20.347" v="1078" actId="21"/>
        <pc:sldMkLst>
          <pc:docMk/>
          <pc:sldMk cId="2646852279" sldId="259"/>
        </pc:sldMkLst>
        <pc:spChg chg="mod">
          <ac:chgData name="Zekun Wang" userId="caeac6cc-27aa-441c-a303-2c50a9e50dfa" providerId="ADAL" clId="{AC4BDFCC-1E6F-48D6-B2A6-61EA979A1B00}" dt="2021-09-23T11:59:20.311" v="1077"/>
          <ac:spMkLst>
            <pc:docMk/>
            <pc:sldMk cId="2646852279" sldId="259"/>
            <ac:spMk id="2" creationId="{D69D422B-E3C2-4F5E-9B34-658F49D58BE0}"/>
          </ac:spMkLst>
        </pc:spChg>
        <pc:spChg chg="mod">
          <ac:chgData name="Zekun Wang" userId="caeac6cc-27aa-441c-a303-2c50a9e50dfa" providerId="ADAL" clId="{AC4BDFCC-1E6F-48D6-B2A6-61EA979A1B00}" dt="2021-09-23T11:59:20.347" v="1078" actId="21"/>
          <ac:spMkLst>
            <pc:docMk/>
            <pc:sldMk cId="2646852279" sldId="259"/>
            <ac:spMk id="3" creationId="{646AFDD0-3E17-47FB-9266-7C5ABEF43F51}"/>
          </ac:spMkLst>
        </pc:spChg>
        <pc:picChg chg="add del mod">
          <ac:chgData name="Zekun Wang" userId="caeac6cc-27aa-441c-a303-2c50a9e50dfa" providerId="ADAL" clId="{AC4BDFCC-1E6F-48D6-B2A6-61EA979A1B00}" dt="2021-09-23T11:51:48.554" v="932" actId="478"/>
          <ac:picMkLst>
            <pc:docMk/>
            <pc:sldMk cId="2646852279" sldId="259"/>
            <ac:picMk id="5" creationId="{050DF078-1D7A-444C-A1BB-89F9902B5275}"/>
          </ac:picMkLst>
        </pc:picChg>
        <pc:picChg chg="add mod">
          <ac:chgData name="Zekun Wang" userId="caeac6cc-27aa-441c-a303-2c50a9e50dfa" providerId="ADAL" clId="{AC4BDFCC-1E6F-48D6-B2A6-61EA979A1B00}" dt="2021-09-23T11:59:17.818" v="1065" actId="1076"/>
          <ac:picMkLst>
            <pc:docMk/>
            <pc:sldMk cId="2646852279" sldId="259"/>
            <ac:picMk id="7" creationId="{CB18DDEB-3214-42A9-A6BB-D58818EF6849}"/>
          </ac:picMkLst>
        </pc:picChg>
      </pc:sldChg>
      <pc:sldChg chg="addSp modSp new mod">
        <pc:chgData name="Zekun Wang" userId="caeac6cc-27aa-441c-a303-2c50a9e50dfa" providerId="ADAL" clId="{AC4BDFCC-1E6F-48D6-B2A6-61EA979A1B00}" dt="2021-09-23T13:49:50.110" v="2313" actId="20577"/>
        <pc:sldMkLst>
          <pc:docMk/>
          <pc:sldMk cId="2717986394" sldId="260"/>
        </pc:sldMkLst>
        <pc:spChg chg="mod">
          <ac:chgData name="Zekun Wang" userId="caeac6cc-27aa-441c-a303-2c50a9e50dfa" providerId="ADAL" clId="{AC4BDFCC-1E6F-48D6-B2A6-61EA979A1B00}" dt="2021-09-23T11:23:11.244" v="293" actId="20577"/>
          <ac:spMkLst>
            <pc:docMk/>
            <pc:sldMk cId="2717986394" sldId="260"/>
            <ac:spMk id="2" creationId="{6AC884AB-DFC5-49C5-90A1-D4E41EAA14AE}"/>
          </ac:spMkLst>
        </pc:spChg>
        <pc:spChg chg="mod">
          <ac:chgData name="Zekun Wang" userId="caeac6cc-27aa-441c-a303-2c50a9e50dfa" providerId="ADAL" clId="{AC4BDFCC-1E6F-48D6-B2A6-61EA979A1B00}" dt="2021-09-23T13:49:50.110" v="2313" actId="20577"/>
          <ac:spMkLst>
            <pc:docMk/>
            <pc:sldMk cId="2717986394" sldId="260"/>
            <ac:spMk id="3" creationId="{3A6BBF40-9CE4-406D-8F6E-BCAA26A4A62C}"/>
          </ac:spMkLst>
        </pc:spChg>
        <pc:picChg chg="add mod">
          <ac:chgData name="Zekun Wang" userId="caeac6cc-27aa-441c-a303-2c50a9e50dfa" providerId="ADAL" clId="{AC4BDFCC-1E6F-48D6-B2A6-61EA979A1B00}" dt="2021-09-23T13:49:15.541" v="2304" actId="1076"/>
          <ac:picMkLst>
            <pc:docMk/>
            <pc:sldMk cId="2717986394" sldId="260"/>
            <ac:picMk id="5" creationId="{BD705977-F730-4057-AC55-3F35467546F2}"/>
          </ac:picMkLst>
        </pc:picChg>
        <pc:picChg chg="add mod">
          <ac:chgData name="Zekun Wang" userId="caeac6cc-27aa-441c-a303-2c50a9e50dfa" providerId="ADAL" clId="{AC4BDFCC-1E6F-48D6-B2A6-61EA979A1B00}" dt="2021-09-23T13:49:17.413" v="2305" actId="1076"/>
          <ac:picMkLst>
            <pc:docMk/>
            <pc:sldMk cId="2717986394" sldId="260"/>
            <ac:picMk id="7" creationId="{77694FA3-B16C-4687-AFC4-5FF6EB0C1A7B}"/>
          </ac:picMkLst>
        </pc:picChg>
      </pc:sldChg>
      <pc:sldChg chg="modSp new mod">
        <pc:chgData name="Zekun Wang" userId="caeac6cc-27aa-441c-a303-2c50a9e50dfa" providerId="ADAL" clId="{AC4BDFCC-1E6F-48D6-B2A6-61EA979A1B00}" dt="2021-09-23T13:08:57.319" v="2047" actId="27636"/>
        <pc:sldMkLst>
          <pc:docMk/>
          <pc:sldMk cId="1909787915" sldId="261"/>
        </pc:sldMkLst>
        <pc:spChg chg="mod">
          <ac:chgData name="Zekun Wang" userId="caeac6cc-27aa-441c-a303-2c50a9e50dfa" providerId="ADAL" clId="{AC4BDFCC-1E6F-48D6-B2A6-61EA979A1B00}" dt="2021-09-23T12:34:48.910" v="1163" actId="20577"/>
          <ac:spMkLst>
            <pc:docMk/>
            <pc:sldMk cId="1909787915" sldId="261"/>
            <ac:spMk id="2" creationId="{E815B689-137B-4AD0-93E7-157831DC58D2}"/>
          </ac:spMkLst>
        </pc:spChg>
        <pc:spChg chg="mod">
          <ac:chgData name="Zekun Wang" userId="caeac6cc-27aa-441c-a303-2c50a9e50dfa" providerId="ADAL" clId="{AC4BDFCC-1E6F-48D6-B2A6-61EA979A1B00}" dt="2021-09-23T13:08:57.319" v="2047" actId="27636"/>
          <ac:spMkLst>
            <pc:docMk/>
            <pc:sldMk cId="1909787915" sldId="261"/>
            <ac:spMk id="3" creationId="{1A8D335F-D447-4D0B-8C37-7205B1D83871}"/>
          </ac:spMkLst>
        </pc:spChg>
      </pc:sldChg>
      <pc:sldChg chg="modSp new add del mod">
        <pc:chgData name="Zekun Wang" userId="caeac6cc-27aa-441c-a303-2c50a9e50dfa" providerId="ADAL" clId="{AC4BDFCC-1E6F-48D6-B2A6-61EA979A1B00}" dt="2021-09-23T11:59:20.263" v="1076" actId="680"/>
        <pc:sldMkLst>
          <pc:docMk/>
          <pc:sldMk cId="24177945" sldId="262"/>
        </pc:sldMkLst>
        <pc:spChg chg="mod">
          <ac:chgData name="Zekun Wang" userId="caeac6cc-27aa-441c-a303-2c50a9e50dfa" providerId="ADAL" clId="{AC4BDFCC-1E6F-48D6-B2A6-61EA979A1B00}" dt="2021-09-23T11:59:20.195" v="1074"/>
          <ac:spMkLst>
            <pc:docMk/>
            <pc:sldMk cId="24177945" sldId="262"/>
            <ac:spMk id="2" creationId="{62226E87-906E-414C-B51E-86B317905D4E}"/>
          </ac:spMkLst>
        </pc:spChg>
        <pc:spChg chg="mod">
          <ac:chgData name="Zekun Wang" userId="caeac6cc-27aa-441c-a303-2c50a9e50dfa" providerId="ADAL" clId="{AC4BDFCC-1E6F-48D6-B2A6-61EA979A1B00}" dt="2021-09-23T11:59:20.165" v="1073"/>
          <ac:spMkLst>
            <pc:docMk/>
            <pc:sldMk cId="24177945" sldId="262"/>
            <ac:spMk id="3" creationId="{6344D658-12DE-4F17-85E9-B4D0F17059DC}"/>
          </ac:spMkLst>
        </pc:spChg>
      </pc:sldChg>
      <pc:sldChg chg="addSp modSp new mod">
        <pc:chgData name="Zekun Wang" userId="caeac6cc-27aa-441c-a303-2c50a9e50dfa" providerId="ADAL" clId="{AC4BDFCC-1E6F-48D6-B2A6-61EA979A1B00}" dt="2021-09-24T06:49:31.188" v="2885" actId="20577"/>
        <pc:sldMkLst>
          <pc:docMk/>
          <pc:sldMk cId="31052757" sldId="262"/>
        </pc:sldMkLst>
        <pc:spChg chg="mod">
          <ac:chgData name="Zekun Wang" userId="caeac6cc-27aa-441c-a303-2c50a9e50dfa" providerId="ADAL" clId="{AC4BDFCC-1E6F-48D6-B2A6-61EA979A1B00}" dt="2021-09-23T12:50:03.538" v="1545"/>
          <ac:spMkLst>
            <pc:docMk/>
            <pc:sldMk cId="31052757" sldId="262"/>
            <ac:spMk id="2" creationId="{C9639D5E-BD55-4934-8568-4F636FD63240}"/>
          </ac:spMkLst>
        </pc:spChg>
        <pc:spChg chg="mod">
          <ac:chgData name="Zekun Wang" userId="caeac6cc-27aa-441c-a303-2c50a9e50dfa" providerId="ADAL" clId="{AC4BDFCC-1E6F-48D6-B2A6-61EA979A1B00}" dt="2021-09-24T06:49:31.188" v="2885" actId="20577"/>
          <ac:spMkLst>
            <pc:docMk/>
            <pc:sldMk cId="31052757" sldId="262"/>
            <ac:spMk id="3" creationId="{211710D9-2A5F-4E52-9BD3-FD46C26FDC82}"/>
          </ac:spMkLst>
        </pc:spChg>
        <pc:picChg chg="add mod">
          <ac:chgData name="Zekun Wang" userId="caeac6cc-27aa-441c-a303-2c50a9e50dfa" providerId="ADAL" clId="{AC4BDFCC-1E6F-48D6-B2A6-61EA979A1B00}" dt="2021-09-24T06:48:20.151" v="2851" actId="1076"/>
          <ac:picMkLst>
            <pc:docMk/>
            <pc:sldMk cId="31052757" sldId="262"/>
            <ac:picMk id="5" creationId="{F7547FDE-88E2-4666-A3CE-242DE38243B9}"/>
          </ac:picMkLst>
        </pc:picChg>
      </pc:sldChg>
      <pc:sldChg chg="modSp new del mod">
        <pc:chgData name="Zekun Wang" userId="caeac6cc-27aa-441c-a303-2c50a9e50dfa" providerId="ADAL" clId="{AC4BDFCC-1E6F-48D6-B2A6-61EA979A1B00}" dt="2021-09-23T11:58:24.117" v="1044" actId="680"/>
        <pc:sldMkLst>
          <pc:docMk/>
          <pc:sldMk cId="3592469840" sldId="262"/>
        </pc:sldMkLst>
        <pc:spChg chg="mod">
          <ac:chgData name="Zekun Wang" userId="caeac6cc-27aa-441c-a303-2c50a9e50dfa" providerId="ADAL" clId="{AC4BDFCC-1E6F-48D6-B2A6-61EA979A1B00}" dt="2021-09-23T11:58:21.471" v="1043"/>
          <ac:spMkLst>
            <pc:docMk/>
            <pc:sldMk cId="3592469840" sldId="262"/>
            <ac:spMk id="3" creationId="{07EA2EC2-57FD-4B01-A61D-0AB5569F72B8}"/>
          </ac:spMkLst>
        </pc:spChg>
      </pc:sldChg>
      <pc:sldChg chg="addSp delSp modSp new mod">
        <pc:chgData name="Zekun Wang" userId="caeac6cc-27aa-441c-a303-2c50a9e50dfa" providerId="ADAL" clId="{AC4BDFCC-1E6F-48D6-B2A6-61EA979A1B00}" dt="2021-09-23T14:36:27.945" v="2815" actId="1076"/>
        <pc:sldMkLst>
          <pc:docMk/>
          <pc:sldMk cId="756276740" sldId="263"/>
        </pc:sldMkLst>
        <pc:spChg chg="mod">
          <ac:chgData name="Zekun Wang" userId="caeac6cc-27aa-441c-a303-2c50a9e50dfa" providerId="ADAL" clId="{AC4BDFCC-1E6F-48D6-B2A6-61EA979A1B00}" dt="2021-09-23T13:39:09.422" v="2270" actId="20577"/>
          <ac:spMkLst>
            <pc:docMk/>
            <pc:sldMk cId="756276740" sldId="263"/>
            <ac:spMk id="2" creationId="{19CA2029-E5DC-426F-A29A-A879FEC00ED5}"/>
          </ac:spMkLst>
        </pc:spChg>
        <pc:spChg chg="del">
          <ac:chgData name="Zekun Wang" userId="caeac6cc-27aa-441c-a303-2c50a9e50dfa" providerId="ADAL" clId="{AC4BDFCC-1E6F-48D6-B2A6-61EA979A1B00}" dt="2021-09-23T13:39:38.552" v="2271" actId="22"/>
          <ac:spMkLst>
            <pc:docMk/>
            <pc:sldMk cId="756276740" sldId="263"/>
            <ac:spMk id="3" creationId="{311010F6-C69B-4A27-BB72-2EBFBCD91A36}"/>
          </ac:spMkLst>
        </pc:spChg>
        <pc:spChg chg="add del mod">
          <ac:chgData name="Zekun Wang" userId="caeac6cc-27aa-441c-a303-2c50a9e50dfa" providerId="ADAL" clId="{AC4BDFCC-1E6F-48D6-B2A6-61EA979A1B00}" dt="2021-09-23T13:40:30.097" v="2279" actId="22"/>
          <ac:spMkLst>
            <pc:docMk/>
            <pc:sldMk cId="756276740" sldId="263"/>
            <ac:spMk id="9" creationId="{92E65B99-3B43-4330-8658-805C44667A71}"/>
          </ac:spMkLst>
        </pc:spChg>
        <pc:picChg chg="add del mod ord">
          <ac:chgData name="Zekun Wang" userId="caeac6cc-27aa-441c-a303-2c50a9e50dfa" providerId="ADAL" clId="{AC4BDFCC-1E6F-48D6-B2A6-61EA979A1B00}" dt="2021-09-23T13:40:19.116" v="2278" actId="478"/>
          <ac:picMkLst>
            <pc:docMk/>
            <pc:sldMk cId="756276740" sldId="263"/>
            <ac:picMk id="5" creationId="{3D629925-7B03-415B-A71D-6BCC49908923}"/>
          </ac:picMkLst>
        </pc:picChg>
        <pc:picChg chg="add mod">
          <ac:chgData name="Zekun Wang" userId="caeac6cc-27aa-441c-a303-2c50a9e50dfa" providerId="ADAL" clId="{AC4BDFCC-1E6F-48D6-B2A6-61EA979A1B00}" dt="2021-09-23T13:40:45.739" v="2285" actId="1076"/>
          <ac:picMkLst>
            <pc:docMk/>
            <pc:sldMk cId="756276740" sldId="263"/>
            <ac:picMk id="7" creationId="{A164F56E-DEDF-4FF6-9029-C2A14FE05123}"/>
          </ac:picMkLst>
        </pc:picChg>
        <pc:picChg chg="add mod ord">
          <ac:chgData name="Zekun Wang" userId="caeac6cc-27aa-441c-a303-2c50a9e50dfa" providerId="ADAL" clId="{AC4BDFCC-1E6F-48D6-B2A6-61EA979A1B00}" dt="2021-09-23T14:36:27.945" v="2815" actId="1076"/>
          <ac:picMkLst>
            <pc:docMk/>
            <pc:sldMk cId="756276740" sldId="263"/>
            <ac:picMk id="11" creationId="{50AD10E9-E95A-4136-AE30-B9E31191E1C5}"/>
          </ac:picMkLst>
        </pc:picChg>
      </pc:sldChg>
      <pc:sldChg chg="addSp delSp modSp new mod">
        <pc:chgData name="Zekun Wang" userId="caeac6cc-27aa-441c-a303-2c50a9e50dfa" providerId="ADAL" clId="{AC4BDFCC-1E6F-48D6-B2A6-61EA979A1B00}" dt="2021-09-23T14:06:26.490" v="2429" actId="1076"/>
        <pc:sldMkLst>
          <pc:docMk/>
          <pc:sldMk cId="4187073005" sldId="264"/>
        </pc:sldMkLst>
        <pc:spChg chg="mod">
          <ac:chgData name="Zekun Wang" userId="caeac6cc-27aa-441c-a303-2c50a9e50dfa" providerId="ADAL" clId="{AC4BDFCC-1E6F-48D6-B2A6-61EA979A1B00}" dt="2021-09-23T14:06:21.877" v="2427" actId="20577"/>
          <ac:spMkLst>
            <pc:docMk/>
            <pc:sldMk cId="4187073005" sldId="264"/>
            <ac:spMk id="2" creationId="{7EB3B626-DED3-42A2-951E-8EBE957B879F}"/>
          </ac:spMkLst>
        </pc:spChg>
        <pc:spChg chg="del">
          <ac:chgData name="Zekun Wang" userId="caeac6cc-27aa-441c-a303-2c50a9e50dfa" providerId="ADAL" clId="{AC4BDFCC-1E6F-48D6-B2A6-61EA979A1B00}" dt="2021-09-23T13:58:26.542" v="2405" actId="22"/>
          <ac:spMkLst>
            <pc:docMk/>
            <pc:sldMk cId="4187073005" sldId="264"/>
            <ac:spMk id="3" creationId="{7887D82A-4DE1-4379-A1C6-842483F92FAB}"/>
          </ac:spMkLst>
        </pc:spChg>
        <pc:picChg chg="add mod ord">
          <ac:chgData name="Zekun Wang" userId="caeac6cc-27aa-441c-a303-2c50a9e50dfa" providerId="ADAL" clId="{AC4BDFCC-1E6F-48D6-B2A6-61EA979A1B00}" dt="2021-09-23T14:06:26.490" v="2429" actId="1076"/>
          <ac:picMkLst>
            <pc:docMk/>
            <pc:sldMk cId="4187073005" sldId="264"/>
            <ac:picMk id="5" creationId="{3BA01A3C-041F-4672-AFC8-8C347A3065ED}"/>
          </ac:picMkLst>
        </pc:picChg>
        <pc:picChg chg="add mod">
          <ac:chgData name="Zekun Wang" userId="caeac6cc-27aa-441c-a303-2c50a9e50dfa" providerId="ADAL" clId="{AC4BDFCC-1E6F-48D6-B2A6-61EA979A1B00}" dt="2021-09-23T14:05:32.545" v="2423" actId="1076"/>
          <ac:picMkLst>
            <pc:docMk/>
            <pc:sldMk cId="4187073005" sldId="264"/>
            <ac:picMk id="6" creationId="{A8C43793-7038-47C4-B12C-459B6EB94607}"/>
          </ac:picMkLst>
        </pc:picChg>
      </pc:sldChg>
      <pc:sldChg chg="modSp new mod">
        <pc:chgData name="Zekun Wang" userId="caeac6cc-27aa-441c-a303-2c50a9e50dfa" providerId="ADAL" clId="{AC4BDFCC-1E6F-48D6-B2A6-61EA979A1B00}" dt="2021-09-23T13:54:36.857" v="2404" actId="20577"/>
        <pc:sldMkLst>
          <pc:docMk/>
          <pc:sldMk cId="1518127888" sldId="265"/>
        </pc:sldMkLst>
        <pc:spChg chg="mod">
          <ac:chgData name="Zekun Wang" userId="caeac6cc-27aa-441c-a303-2c50a9e50dfa" providerId="ADAL" clId="{AC4BDFCC-1E6F-48D6-B2A6-61EA979A1B00}" dt="2021-09-23T13:50:58.341" v="2353" actId="20577"/>
          <ac:spMkLst>
            <pc:docMk/>
            <pc:sldMk cId="1518127888" sldId="265"/>
            <ac:spMk id="2" creationId="{96B3DCB1-0A0E-4954-BC90-36F7CAF52571}"/>
          </ac:spMkLst>
        </pc:spChg>
        <pc:spChg chg="mod">
          <ac:chgData name="Zekun Wang" userId="caeac6cc-27aa-441c-a303-2c50a9e50dfa" providerId="ADAL" clId="{AC4BDFCC-1E6F-48D6-B2A6-61EA979A1B00}" dt="2021-09-23T13:54:36.857" v="2404" actId="20577"/>
          <ac:spMkLst>
            <pc:docMk/>
            <pc:sldMk cId="1518127888" sldId="265"/>
            <ac:spMk id="3" creationId="{96C1706E-757E-4D7E-ACEB-3BC64876DF16}"/>
          </ac:spMkLst>
        </pc:spChg>
      </pc:sldChg>
      <pc:sldChg chg="addSp delSp modSp new mod">
        <pc:chgData name="Zekun Wang" userId="caeac6cc-27aa-441c-a303-2c50a9e50dfa" providerId="ADAL" clId="{AC4BDFCC-1E6F-48D6-B2A6-61EA979A1B00}" dt="2021-09-23T14:07:53.138" v="2495" actId="1076"/>
        <pc:sldMkLst>
          <pc:docMk/>
          <pc:sldMk cId="2392050147" sldId="266"/>
        </pc:sldMkLst>
        <pc:spChg chg="mod">
          <ac:chgData name="Zekun Wang" userId="caeac6cc-27aa-441c-a303-2c50a9e50dfa" providerId="ADAL" clId="{AC4BDFCC-1E6F-48D6-B2A6-61EA979A1B00}" dt="2021-09-23T14:07:50.853" v="2494" actId="20577"/>
          <ac:spMkLst>
            <pc:docMk/>
            <pc:sldMk cId="2392050147" sldId="266"/>
            <ac:spMk id="2" creationId="{E5FABC4B-06DB-4CAA-8B59-4CABDE92AE35}"/>
          </ac:spMkLst>
        </pc:spChg>
        <pc:picChg chg="add del mod">
          <ac:chgData name="Zekun Wang" userId="caeac6cc-27aa-441c-a303-2c50a9e50dfa" providerId="ADAL" clId="{AC4BDFCC-1E6F-48D6-B2A6-61EA979A1B00}" dt="2021-09-23T14:07:39.987" v="2481" actId="478"/>
          <ac:picMkLst>
            <pc:docMk/>
            <pc:sldMk cId="2392050147" sldId="266"/>
            <ac:picMk id="5" creationId="{A54443B1-8DF2-473D-8CF3-FBBCDBC2141D}"/>
          </ac:picMkLst>
        </pc:picChg>
        <pc:picChg chg="add mod">
          <ac:chgData name="Zekun Wang" userId="caeac6cc-27aa-441c-a303-2c50a9e50dfa" providerId="ADAL" clId="{AC4BDFCC-1E6F-48D6-B2A6-61EA979A1B00}" dt="2021-09-23T14:07:53.138" v="2495" actId="1076"/>
          <ac:picMkLst>
            <pc:docMk/>
            <pc:sldMk cId="2392050147" sldId="266"/>
            <ac:picMk id="7" creationId="{9037705D-C49E-4F38-8851-F79FD864B169}"/>
          </ac:picMkLst>
        </pc:picChg>
      </pc:sldChg>
      <pc:sldChg chg="addSp delSp modSp new mod ord">
        <pc:chgData name="Zekun Wang" userId="caeac6cc-27aa-441c-a303-2c50a9e50dfa" providerId="ADAL" clId="{AC4BDFCC-1E6F-48D6-B2A6-61EA979A1B00}" dt="2021-09-23T14:08:25.218" v="2519" actId="22"/>
        <pc:sldMkLst>
          <pc:docMk/>
          <pc:sldMk cId="68999938" sldId="267"/>
        </pc:sldMkLst>
        <pc:spChg chg="mod">
          <ac:chgData name="Zekun Wang" userId="caeac6cc-27aa-441c-a303-2c50a9e50dfa" providerId="ADAL" clId="{AC4BDFCC-1E6F-48D6-B2A6-61EA979A1B00}" dt="2021-09-23T14:08:14.382" v="2518" actId="20577"/>
          <ac:spMkLst>
            <pc:docMk/>
            <pc:sldMk cId="68999938" sldId="267"/>
            <ac:spMk id="2" creationId="{5283D0C0-DA12-4FA5-96DF-2894658507D4}"/>
          </ac:spMkLst>
        </pc:spChg>
        <pc:spChg chg="del">
          <ac:chgData name="Zekun Wang" userId="caeac6cc-27aa-441c-a303-2c50a9e50dfa" providerId="ADAL" clId="{AC4BDFCC-1E6F-48D6-B2A6-61EA979A1B00}" dt="2021-09-23T14:08:25.218" v="2519" actId="22"/>
          <ac:spMkLst>
            <pc:docMk/>
            <pc:sldMk cId="68999938" sldId="267"/>
            <ac:spMk id="3" creationId="{6BD80E0B-91FE-40AF-837E-D1A504174DCE}"/>
          </ac:spMkLst>
        </pc:spChg>
        <pc:picChg chg="add mod ord">
          <ac:chgData name="Zekun Wang" userId="caeac6cc-27aa-441c-a303-2c50a9e50dfa" providerId="ADAL" clId="{AC4BDFCC-1E6F-48D6-B2A6-61EA979A1B00}" dt="2021-09-23T14:08:25.218" v="2519" actId="22"/>
          <ac:picMkLst>
            <pc:docMk/>
            <pc:sldMk cId="68999938" sldId="267"/>
            <ac:picMk id="5" creationId="{ECCCE4DD-3FED-4AE3-9976-0494C1467616}"/>
          </ac:picMkLst>
        </pc:picChg>
      </pc:sldChg>
      <pc:sldChg chg="modSp new mod">
        <pc:chgData name="Zekun Wang" userId="caeac6cc-27aa-441c-a303-2c50a9e50dfa" providerId="ADAL" clId="{AC4BDFCC-1E6F-48D6-B2A6-61EA979A1B00}" dt="2021-09-23T14:12:47.828" v="2658" actId="20577"/>
        <pc:sldMkLst>
          <pc:docMk/>
          <pc:sldMk cId="823204532" sldId="268"/>
        </pc:sldMkLst>
        <pc:spChg chg="mod">
          <ac:chgData name="Zekun Wang" userId="caeac6cc-27aa-441c-a303-2c50a9e50dfa" providerId="ADAL" clId="{AC4BDFCC-1E6F-48D6-B2A6-61EA979A1B00}" dt="2021-09-23T14:08:51.211" v="2528" actId="20577"/>
          <ac:spMkLst>
            <pc:docMk/>
            <pc:sldMk cId="823204532" sldId="268"/>
            <ac:spMk id="2" creationId="{9CF73210-181C-4230-9861-14BACB45C68A}"/>
          </ac:spMkLst>
        </pc:spChg>
        <pc:spChg chg="mod">
          <ac:chgData name="Zekun Wang" userId="caeac6cc-27aa-441c-a303-2c50a9e50dfa" providerId="ADAL" clId="{AC4BDFCC-1E6F-48D6-B2A6-61EA979A1B00}" dt="2021-09-23T14:12:47.828" v="2658" actId="20577"/>
          <ac:spMkLst>
            <pc:docMk/>
            <pc:sldMk cId="823204532" sldId="268"/>
            <ac:spMk id="3" creationId="{4DD08FFE-AF20-4804-9EDE-A1267C002346}"/>
          </ac:spMkLst>
        </pc:spChg>
      </pc:sldChg>
      <pc:sldChg chg="addSp delSp modSp new mod">
        <pc:chgData name="Zekun Wang" userId="caeac6cc-27aa-441c-a303-2c50a9e50dfa" providerId="ADAL" clId="{AC4BDFCC-1E6F-48D6-B2A6-61EA979A1B00}" dt="2021-09-23T14:30:03.543" v="2668" actId="20577"/>
        <pc:sldMkLst>
          <pc:docMk/>
          <pc:sldMk cId="9994121" sldId="269"/>
        </pc:sldMkLst>
        <pc:spChg chg="mod">
          <ac:chgData name="Zekun Wang" userId="caeac6cc-27aa-441c-a303-2c50a9e50dfa" providerId="ADAL" clId="{AC4BDFCC-1E6F-48D6-B2A6-61EA979A1B00}" dt="2021-09-23T14:30:03.543" v="2668" actId="20577"/>
          <ac:spMkLst>
            <pc:docMk/>
            <pc:sldMk cId="9994121" sldId="269"/>
            <ac:spMk id="2" creationId="{3E3FAE78-BA01-41B0-84D2-1F99EC6B5D91}"/>
          </ac:spMkLst>
        </pc:spChg>
        <pc:spChg chg="del">
          <ac:chgData name="Zekun Wang" userId="caeac6cc-27aa-441c-a303-2c50a9e50dfa" providerId="ADAL" clId="{AC4BDFCC-1E6F-48D6-B2A6-61EA979A1B00}" dt="2021-09-23T14:30:00.309" v="2660" actId="22"/>
          <ac:spMkLst>
            <pc:docMk/>
            <pc:sldMk cId="9994121" sldId="269"/>
            <ac:spMk id="3" creationId="{E885A3BF-3F2A-40E5-9895-83524D70D766}"/>
          </ac:spMkLst>
        </pc:spChg>
        <pc:picChg chg="add mod ord">
          <ac:chgData name="Zekun Wang" userId="caeac6cc-27aa-441c-a303-2c50a9e50dfa" providerId="ADAL" clId="{AC4BDFCC-1E6F-48D6-B2A6-61EA979A1B00}" dt="2021-09-23T14:30:00.309" v="2660" actId="22"/>
          <ac:picMkLst>
            <pc:docMk/>
            <pc:sldMk cId="9994121" sldId="269"/>
            <ac:picMk id="5" creationId="{3335CA57-C9B8-493F-8CAB-8883D889657C}"/>
          </ac:picMkLst>
        </pc:picChg>
      </pc:sldChg>
      <pc:sldChg chg="modSp new mod">
        <pc:chgData name="Zekun Wang" userId="caeac6cc-27aa-441c-a303-2c50a9e50dfa" providerId="ADAL" clId="{AC4BDFCC-1E6F-48D6-B2A6-61EA979A1B00}" dt="2021-09-23T14:35:59.509" v="2812"/>
        <pc:sldMkLst>
          <pc:docMk/>
          <pc:sldMk cId="1271415545" sldId="270"/>
        </pc:sldMkLst>
        <pc:spChg chg="mod">
          <ac:chgData name="Zekun Wang" userId="caeac6cc-27aa-441c-a303-2c50a9e50dfa" providerId="ADAL" clId="{AC4BDFCC-1E6F-48D6-B2A6-61EA979A1B00}" dt="2021-09-23T14:32:16.096" v="2680" actId="20577"/>
          <ac:spMkLst>
            <pc:docMk/>
            <pc:sldMk cId="1271415545" sldId="270"/>
            <ac:spMk id="2" creationId="{7FEB5508-D9D1-42AE-977F-3DC2BE7E3633}"/>
          </ac:spMkLst>
        </pc:spChg>
        <pc:spChg chg="mod">
          <ac:chgData name="Zekun Wang" userId="caeac6cc-27aa-441c-a303-2c50a9e50dfa" providerId="ADAL" clId="{AC4BDFCC-1E6F-48D6-B2A6-61EA979A1B00}" dt="2021-09-23T14:35:59.509" v="2812"/>
          <ac:spMkLst>
            <pc:docMk/>
            <pc:sldMk cId="1271415545" sldId="270"/>
            <ac:spMk id="3" creationId="{72AC00CF-C901-4495-96E9-2BD906B58BFA}"/>
          </ac:spMkLst>
        </pc:spChg>
      </pc:sldChg>
    </pc:docChg>
  </pc:docChgLst>
  <pc:docChgLst>
    <pc:chgData name="Zekun Wang (FA Talent)" userId="caeac6cc-27aa-441c-a303-2c50a9e50dfa" providerId="ADAL" clId="{AC4BDFCC-1E6F-48D6-B2A6-61EA979A1B00}"/>
    <pc:docChg chg="undo custSel addSld modSld">
      <pc:chgData name="Zekun Wang (FA Talent)" userId="caeac6cc-27aa-441c-a303-2c50a9e50dfa" providerId="ADAL" clId="{AC4BDFCC-1E6F-48D6-B2A6-61EA979A1B00}" dt="2021-09-23T02:20:09.811" v="502" actId="20577"/>
      <pc:docMkLst>
        <pc:docMk/>
      </pc:docMkLst>
      <pc:sldChg chg="modSp mod">
        <pc:chgData name="Zekun Wang (FA Talent)" userId="caeac6cc-27aa-441c-a303-2c50a9e50dfa" providerId="ADAL" clId="{AC4BDFCC-1E6F-48D6-B2A6-61EA979A1B00}" dt="2021-09-23T02:10:22.348" v="364"/>
        <pc:sldMkLst>
          <pc:docMk/>
          <pc:sldMk cId="3721209554" sldId="256"/>
        </pc:sldMkLst>
        <pc:spChg chg="mod">
          <ac:chgData name="Zekun Wang (FA Talent)" userId="caeac6cc-27aa-441c-a303-2c50a9e50dfa" providerId="ADAL" clId="{AC4BDFCC-1E6F-48D6-B2A6-61EA979A1B00}" dt="2021-09-23T01:50:49.998" v="15" actId="27636"/>
          <ac:spMkLst>
            <pc:docMk/>
            <pc:sldMk cId="3721209554" sldId="256"/>
            <ac:spMk id="2" creationId="{F326AEAC-58AF-461F-AC24-6EE3CDF1F0B5}"/>
          </ac:spMkLst>
        </pc:spChg>
        <pc:spChg chg="mod">
          <ac:chgData name="Zekun Wang (FA Talent)" userId="caeac6cc-27aa-441c-a303-2c50a9e50dfa" providerId="ADAL" clId="{AC4BDFCC-1E6F-48D6-B2A6-61EA979A1B00}" dt="2021-09-23T02:10:22.348" v="364"/>
          <ac:spMkLst>
            <pc:docMk/>
            <pc:sldMk cId="3721209554" sldId="256"/>
            <ac:spMk id="3" creationId="{F52A7FF1-74FF-4C32-B94D-8E40A3D303C1}"/>
          </ac:spMkLst>
        </pc:spChg>
      </pc:sldChg>
      <pc:sldChg chg="addSp modSp new mod">
        <pc:chgData name="Zekun Wang (FA Talent)" userId="caeac6cc-27aa-441c-a303-2c50a9e50dfa" providerId="ADAL" clId="{AC4BDFCC-1E6F-48D6-B2A6-61EA979A1B00}" dt="2021-09-23T02:11:03.868" v="366" actId="1076"/>
        <pc:sldMkLst>
          <pc:docMk/>
          <pc:sldMk cId="1914054829" sldId="257"/>
        </pc:sldMkLst>
        <pc:spChg chg="mod">
          <ac:chgData name="Zekun Wang (FA Talent)" userId="caeac6cc-27aa-441c-a303-2c50a9e50dfa" providerId="ADAL" clId="{AC4BDFCC-1E6F-48D6-B2A6-61EA979A1B00}" dt="2021-09-23T01:52:05.757" v="23" actId="20577"/>
          <ac:spMkLst>
            <pc:docMk/>
            <pc:sldMk cId="1914054829" sldId="257"/>
            <ac:spMk id="2" creationId="{BF44CA0D-F5D6-4067-BD57-776044DB4884}"/>
          </ac:spMkLst>
        </pc:spChg>
        <pc:spChg chg="mod">
          <ac:chgData name="Zekun Wang (FA Talent)" userId="caeac6cc-27aa-441c-a303-2c50a9e50dfa" providerId="ADAL" clId="{AC4BDFCC-1E6F-48D6-B2A6-61EA979A1B00}" dt="2021-09-23T01:57:44.544" v="183" actId="113"/>
          <ac:spMkLst>
            <pc:docMk/>
            <pc:sldMk cId="1914054829" sldId="257"/>
            <ac:spMk id="3" creationId="{AB399D9B-E046-48F6-BA55-CED2CCEE3E31}"/>
          </ac:spMkLst>
        </pc:spChg>
        <pc:picChg chg="add mod">
          <ac:chgData name="Zekun Wang (FA Talent)" userId="caeac6cc-27aa-441c-a303-2c50a9e50dfa" providerId="ADAL" clId="{AC4BDFCC-1E6F-48D6-B2A6-61EA979A1B00}" dt="2021-09-23T02:11:03.868" v="366" actId="1076"/>
          <ac:picMkLst>
            <pc:docMk/>
            <pc:sldMk cId="1914054829" sldId="257"/>
            <ac:picMk id="5" creationId="{4CD47690-9C8E-4108-BE76-C02D7FC3CF4C}"/>
          </ac:picMkLst>
        </pc:picChg>
      </pc:sldChg>
      <pc:sldChg chg="modSp new mod">
        <pc:chgData name="Zekun Wang (FA Talent)" userId="caeac6cc-27aa-441c-a303-2c50a9e50dfa" providerId="ADAL" clId="{AC4BDFCC-1E6F-48D6-B2A6-61EA979A1B00}" dt="2021-09-23T02:20:09.811" v="502" actId="20577"/>
        <pc:sldMkLst>
          <pc:docMk/>
          <pc:sldMk cId="3897861450" sldId="258"/>
        </pc:sldMkLst>
        <pc:spChg chg="mod">
          <ac:chgData name="Zekun Wang (FA Talent)" userId="caeac6cc-27aa-441c-a303-2c50a9e50dfa" providerId="ADAL" clId="{AC4BDFCC-1E6F-48D6-B2A6-61EA979A1B00}" dt="2021-09-23T01:58:22.308" v="192" actId="20577"/>
          <ac:spMkLst>
            <pc:docMk/>
            <pc:sldMk cId="3897861450" sldId="258"/>
            <ac:spMk id="2" creationId="{5EDD890F-F08C-4B41-BCC6-B93D33A66246}"/>
          </ac:spMkLst>
        </pc:spChg>
        <pc:spChg chg="mod">
          <ac:chgData name="Zekun Wang (FA Talent)" userId="caeac6cc-27aa-441c-a303-2c50a9e50dfa" providerId="ADAL" clId="{AC4BDFCC-1E6F-48D6-B2A6-61EA979A1B00}" dt="2021-09-23T02:20:09.811" v="502" actId="20577"/>
          <ac:spMkLst>
            <pc:docMk/>
            <pc:sldMk cId="3897861450" sldId="258"/>
            <ac:spMk id="3" creationId="{59D3A6C6-2A5F-4D21-997B-13A7FCAA8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9666-72DB-42F8-8C96-A1994FDD1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8211-1521-4F55-B22A-C1C1FB1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166D-DE87-4880-A461-37566EB6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5E52-80BF-4EA5-851B-8AE9BD47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B466-07ED-42D9-B6D4-8FE2BB2E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871-1A06-4D16-A409-00FDDF24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0167-2A7C-466E-B0BB-5539CE1F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F623-9EF0-41E7-B976-1BD4A2A5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D8AD-CF5A-4A5C-815A-29C00F7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E7A2-E514-4353-AB9A-893BD965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55015-159F-4840-82BB-0564539F7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0A77-E899-471B-8465-A14A4F99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811E-9387-4CCB-9FB0-69648CBD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091D-2E7D-4C40-A500-316E0406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C344-C1F3-4C5D-857E-1926308D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B906-7E1F-4855-9431-8EC09A7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9F57-DFA6-4A73-9A8C-84A5BB81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EA5D-095F-4919-86BC-C0268EB4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33DB-48EC-42C1-981B-3C6DC2C2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1810-8928-423E-9100-CFC403C5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EC98-EBB5-4B7E-A0E4-79BF5D0B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FF18-69A3-41DE-8816-E0D63CDE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EB31-4863-4827-B61E-F7BBD28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B15E-5267-4F08-90CB-8039BC40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6869-F47B-4678-B14F-7CCF3880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38EE-2CA2-454A-9A5C-7B62553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A9AB-1433-447F-B59D-B96E4AE03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DE5C-0D35-4082-B00F-6D8281EF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EBA7-5F35-4BAF-A6A9-208C46A8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B7FD-3B8D-4061-88CD-BCDCAB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1C61-0824-4A5E-BDEB-1DDD5A90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B83A-52A6-43F6-9F23-13CE0B4C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A762-839A-4C7E-B61C-BF4CBC7E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3137-2673-4F88-857D-83D11BC1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C583-E86B-4A4C-82D4-F10B39AE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41B9-9D8F-49C9-80C2-F7391FF9A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2EC9E-D24A-4E5A-9972-16CEF66D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5EA5-1BBF-46F5-8EF5-2FE414B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7E003-5044-49B6-8331-73EA9BF7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4619-81A6-4167-85C8-048FA11D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52B77-38EB-4696-94EB-54E59A19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2A387-A764-4F74-9EF9-FB8E9AB1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74D87-0D70-43A1-B24F-1004B384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32E98-54AE-48E4-B375-DF3924C3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F8DFF-9EF0-42DB-B77C-217A04B3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3EF4-D0F3-4CA8-BB7A-0EE2A79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286F-FD4B-407A-A648-BCB05F5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86C3-1D88-4B67-B2A1-0A6E29EA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DE53D-DE24-4966-8EDC-B666D13F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D163-AE54-4350-A22E-B7045CF6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0E21-D7DC-4F05-9AF2-81A0FA86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63F3-47AF-4DD6-BD1F-2371C958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BE10-591D-4411-AB3F-89CBC423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7BE16-E414-478E-BC1E-D079ECD13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0301-4B91-446E-8E64-3529D575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1A7A-14FA-4DBB-89A1-5CAA36C9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0A45-7887-405F-9D0E-0C0361D0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53909-AF36-4EA3-9DD1-502E6E1B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9960-79F8-43AA-A476-6DB963C8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CC6B-696D-4D47-B7D0-9C5BA3AB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BE91-E334-4082-A130-6F930E77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9A35-2FC2-4AE0-A2A2-8C32B60446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65B2-D0C9-4237-B6C1-30104E30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BC83-074D-45E6-8720-062B2B86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B619-CBB4-4A05-952A-0F28E778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blob/master/src/transformers/models/t5/modeling_t5.py/" TargetMode="External"/><Relationship Id="rId2" Type="http://schemas.openxmlformats.org/officeDocument/2006/relationships/hyperlink" Target="https://github.com/ofirpress/attention_with_linear_bi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huiyiTechnology/roform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AEAC-58AF-461F-AC24-6EE3CDF1F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 SHORT, TEST LONG: ATTENTION WITH LINEAR BIASES ENABLES INPUT LENGTH EXTRAPOLATION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7FF1-74FF-4C32-B94D-8E40A3D3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2021.09.24</a:t>
            </a:r>
          </a:p>
          <a:p>
            <a:r>
              <a:rPr lang="en-US" dirty="0"/>
              <a:t>https://github.com/ofirpress/attention_with_linear_biases</a:t>
            </a:r>
          </a:p>
        </p:txBody>
      </p:sp>
    </p:spTree>
    <p:extLst>
      <p:ext uri="{BB962C8B-B14F-4D97-AF65-F5344CB8AC3E}">
        <p14:creationId xmlns:p14="http://schemas.microsoft.com/office/powerpoint/2010/main" val="372120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0C0-DA12-4FA5-96DF-28946585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CE4DD-3FED-4AE3-9976-0494C1467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70" y="2215107"/>
            <a:ext cx="4906060" cy="3572374"/>
          </a:xfrm>
        </p:spPr>
      </p:pic>
    </p:spTree>
    <p:extLst>
      <p:ext uri="{BB962C8B-B14F-4D97-AF65-F5344CB8AC3E}">
        <p14:creationId xmlns:p14="http://schemas.microsoft.com/office/powerpoint/2010/main" val="6899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C4B-06DB-4CAA-8B59-4CABDE92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FBC5-0756-400E-AE4A-F49CF13B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7705D-C49E-4F38-8851-F79FD864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18" y="2820000"/>
            <a:ext cx="7757331" cy="29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3210-181C-4230-9861-14BACB45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8FFE-AF20-4804-9EDE-A1267C00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show that the </a:t>
            </a:r>
            <a:r>
              <a:rPr lang="en-US" dirty="0" err="1"/>
              <a:t>ALiBi</a:t>
            </a:r>
            <a:r>
              <a:rPr lang="en-US" dirty="0"/>
              <a:t> method (or T5 bias) allow language models to extrapolate during inference.</a:t>
            </a:r>
          </a:p>
          <a:p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The models use longer contexts to make more accurate predictions.</a:t>
            </a:r>
          </a:p>
          <a:p>
            <a:pPr lvl="1"/>
            <a:r>
              <a:rPr lang="en-US" dirty="0"/>
              <a:t>Longer input sequences mean the early token curse is reduced.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altLang="zh-CN" dirty="0"/>
              <a:t>sliding window evaluation with a stride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AE78-BA01-41B0-84D2-1F99EC6B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5CA57-C9B8-493F-8CAB-8883D8896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2119844"/>
            <a:ext cx="7630590" cy="3762900"/>
          </a:xfrm>
        </p:spPr>
      </p:pic>
    </p:spTree>
    <p:extLst>
      <p:ext uri="{BB962C8B-B14F-4D97-AF65-F5344CB8AC3E}">
        <p14:creationId xmlns:p14="http://schemas.microsoft.com/office/powerpoint/2010/main" val="999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5508-D9D1-42AE-977F-3DC2BE7E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00CF-C901-4495-96E9-2BD906B58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ALiBi achieves either superior or similar results to the sinusoidal method and other alternatives, even though it is simpler and does not require any learned parameters.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it leads to better results than the other alternatives. However, </a:t>
                </a:r>
                <a:r>
                  <a:rPr lang="en-US" dirty="0" err="1"/>
                  <a:t>ALiBi</a:t>
                </a:r>
                <a:r>
                  <a:rPr lang="en-US" dirty="0"/>
                  <a:t> might not be using contexts longer than the ones it was trained on, and this points to a research direction which could be pursued in future 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00CF-C901-4495-96E9-2BD906B58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1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DCB1-0A0E-4954-BC90-36F7CAF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706E-757E-4D7E-ACEB-3BC64876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https://github.com/ofirpress/attention_with_linear_biases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https://github.com/huggingface/transformers/blob/master/src/transformers/models/t5/modeling_t5.py/</a:t>
            </a:r>
            <a:endParaRPr lang="en-US" dirty="0"/>
          </a:p>
          <a:p>
            <a:r>
              <a:rPr lang="en-US" dirty="0">
                <a:hlinkClick r:id="rId4"/>
              </a:rPr>
              <a:t>https://github.com/ZhuiyiTechnology/roformer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CA0D-F5D6-4067-BD57-776044DB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9D9B-E046-48F6-BA55-CED2CCEE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introduces an efficient method, </a:t>
            </a:r>
            <a:r>
              <a:rPr lang="en-US" b="1" dirty="0"/>
              <a:t>A</a:t>
            </a:r>
            <a:r>
              <a:rPr lang="en-US" dirty="0"/>
              <a:t>ttention with </a:t>
            </a:r>
            <a:r>
              <a:rPr lang="en-US" b="1" dirty="0"/>
              <a:t>Li</a:t>
            </a:r>
            <a:r>
              <a:rPr lang="en-US" dirty="0"/>
              <a:t>near </a:t>
            </a:r>
            <a:r>
              <a:rPr lang="en-US" b="1" dirty="0"/>
              <a:t>Bi</a:t>
            </a:r>
            <a:r>
              <a:rPr lang="en-US" dirty="0"/>
              <a:t>ases </a:t>
            </a:r>
            <a:r>
              <a:rPr lang="en-US" b="1" dirty="0"/>
              <a:t>(</a:t>
            </a:r>
            <a:r>
              <a:rPr lang="en-US" b="1" dirty="0" err="1"/>
              <a:t>ALiBi</a:t>
            </a:r>
            <a:r>
              <a:rPr lang="en-US" b="1" dirty="0"/>
              <a:t>) </a:t>
            </a:r>
            <a:r>
              <a:rPr lang="en-US" dirty="0"/>
              <a:t>to achieve extrapolation at inference time to longer sequences than seen during training. </a:t>
            </a:r>
          </a:p>
          <a:p>
            <a:r>
              <a:rPr lang="en-US" dirty="0"/>
              <a:t>They provide </a:t>
            </a:r>
            <a:r>
              <a:rPr lang="en-US" altLang="zh-CN" dirty="0"/>
              <a:t>the </a:t>
            </a:r>
            <a:r>
              <a:rPr lang="en-US" dirty="0"/>
              <a:t>analysis of </a:t>
            </a:r>
            <a:r>
              <a:rPr lang="en-US" dirty="0" err="1"/>
              <a:t>ALiBi</a:t>
            </a:r>
            <a:r>
              <a:rPr lang="en-US" dirty="0"/>
              <a:t> to understand why it leads to better performance.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47690-9C8E-4108-BE76-C02D7FC3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14" y="4320897"/>
            <a:ext cx="4791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890F-F08C-4B41-BCC6-B93D33A6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A6C6-2A5F-4D21-997B-13A7FCAA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modeling</a:t>
                </a:r>
              </a:p>
              <a:p>
                <a:pPr lvl="1"/>
                <a:r>
                  <a:rPr lang="en-US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P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Lato" panose="020B0604020202020204" pitchFamily="34" charset="0"/>
                  </a:rPr>
                  <a:t>redicting the next token </a:t>
                </a:r>
                <a:r>
                  <a:rPr lang="en-US" altLang="zh-CN" b="0" i="0" dirty="0">
                    <a:solidFill>
                      <a:srgbClr val="212529"/>
                    </a:solidFill>
                    <a:effectLst/>
                    <a:latin typeface="Lato" panose="020B0604020202020204" pitchFamily="34" charset="0"/>
                  </a:rPr>
                  <a:t>condition on previous tokens</a:t>
                </a:r>
              </a:p>
              <a:p>
                <a:pPr lvl="1"/>
                <a:r>
                  <a:rPr lang="en-US" altLang="zh-CN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Using the PPL of a fixed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sequence as the metric (Lower is better).</a:t>
                </a:r>
              </a:p>
              <a:p>
                <a:pPr lvl="1"/>
                <a:r>
                  <a:rPr lang="en-US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Nonoverlapping </a:t>
                </a:r>
                <a:r>
                  <a:rPr lang="en-US" i="1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vs</a:t>
                </a:r>
                <a:r>
                  <a:rPr lang="en-US" dirty="0">
                    <a:solidFill>
                      <a:srgbClr val="212529"/>
                    </a:solidFill>
                    <a:latin typeface="Lato" panose="020B0604020202020204" pitchFamily="34" charset="0"/>
                  </a:rPr>
                  <a:t> Sliding window</a:t>
                </a:r>
                <a:endParaRPr lang="en-US" dirty="0"/>
              </a:p>
              <a:p>
                <a:r>
                  <a:rPr lang="en-US" dirty="0"/>
                  <a:t>Extrapolation</a:t>
                </a:r>
              </a:p>
              <a:p>
                <a:pPr lvl="1"/>
                <a:r>
                  <a:rPr lang="en-US" dirty="0"/>
                  <a:t>The model perform well as the number of input tokens during validation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</m:oMath>
                </a14:m>
                <a:r>
                  <a:rPr lang="en-US" dirty="0"/>
                  <a:t> increases beyond the number of tokens the model was trained 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RNN LM could generalize to longer contexts at inference time.</a:t>
                </a:r>
              </a:p>
              <a:p>
                <a:pPr lvl="1"/>
                <a:r>
                  <a:rPr lang="en-US" dirty="0"/>
                  <a:t>Whether Transformers has the </a:t>
                </a:r>
                <a:r>
                  <a:rPr lang="en-US" altLang="zh-CN" dirty="0"/>
                  <a:t>ability of </a:t>
                </a:r>
                <a:r>
                  <a:rPr lang="en-US" altLang="zh-CN" i="1" dirty="0"/>
                  <a:t>e</a:t>
                </a:r>
                <a:r>
                  <a:rPr lang="en-US" i="1" dirty="0"/>
                  <a:t>xtrapolation 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3A6C6-2A5F-4D21-997B-13A7FCAA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14CFFE-E982-498F-A349-25C6D008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23" y="0"/>
            <a:ext cx="493463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422B-E3C2-4F5E-9B34-658F49D5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AFDD0-3E17-47FB-9266-7C5ABEF43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Absolute Position Embedding </a:t>
                </a:r>
              </a:p>
              <a:p>
                <a:pPr lvl="1"/>
                <a:r>
                  <a:rPr lang="en-US" altLang="zh-CN" dirty="0"/>
                  <a:t>Learnable</a:t>
                </a:r>
                <a:r>
                  <a:rPr lang="en-US" dirty="0"/>
                  <a:t> position embedding</a:t>
                </a:r>
              </a:p>
              <a:p>
                <a:pPr lvl="2"/>
                <a:r>
                  <a:rPr lang="en-US" dirty="0"/>
                  <a:t>BERT, </a:t>
                </a:r>
                <a:r>
                  <a:rPr lang="en-US" dirty="0" err="1"/>
                  <a:t>RoBERTa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This method </a:t>
                </a:r>
                <a:r>
                  <a:rPr lang="en-US" altLang="zh-CN" dirty="0"/>
                  <a:t>has no hope of </a:t>
                </a:r>
                <a:r>
                  <a:rPr lang="en-US" dirty="0"/>
                  <a:t>extrapolation.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Sinusoidal embedding: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altLang="zh-CN" dirty="0"/>
                  <a:t>Unlearned, are added to token embedding on input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US" altLang="zh-CN" dirty="0"/>
                  <a:t>authors </a:t>
                </a:r>
                <a:r>
                  <a:rPr lang="en-US" dirty="0"/>
                  <a:t>find that this method can not extrapolate to more than a few dozen tokens (20~50) beyond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AFDD0-3E17-47FB-9266-7C5ABEF43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B18DDEB-3214-42A9-A6BB-D58818EF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54" y="3672635"/>
            <a:ext cx="3629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B689-137B-4AD0-93E7-157831DC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Relative Position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D335F-D447-4D0B-8C37-7205B1D83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39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First shown in Shaw et al. 2018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altLang="zh-CN" dirty="0"/>
                  <a:t>parameters are learnable and shared in multi heads but not shared in different layers.</a:t>
                </a:r>
                <a:endParaRPr lang="en-US" dirty="0"/>
              </a:p>
              <a:p>
                <a:r>
                  <a:rPr lang="en-US" dirty="0"/>
                  <a:t>Transformer-XL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using in Attention </a:t>
                </a:r>
                <a:r>
                  <a:rPr lang="en-US" altLang="zh-CN" dirty="0"/>
                  <a:t>scores</a:t>
                </a:r>
              </a:p>
              <a:p>
                <a:pPr lvl="1"/>
                <a:r>
                  <a:rPr lang="en-US" dirty="0"/>
                  <a:t>No clip, using sinusoidal method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D335F-D447-4D0B-8C37-7205B1D83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397"/>
                <a:ext cx="10515600" cy="4351338"/>
              </a:xfrm>
              <a:blipFill>
                <a:blip r:embed="rId2"/>
                <a:stretch>
                  <a:fillRect l="-1043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9D5E-BD55-4934-8568-4F636FD6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Relative Position Embedding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710D9-2A5F-4E52-9BD3-FD46C26F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T5 bias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Learnable bias, and using a bucket method</a:t>
                </a:r>
              </a:p>
              <a:p>
                <a:r>
                  <a:rPr lang="en-US" dirty="0"/>
                  <a:t>Rotary Position Embedding</a:t>
                </a:r>
              </a:p>
              <a:p>
                <a:pPr lvl="1"/>
                <a:r>
                  <a:rPr lang="en-US" dirty="0"/>
                  <a:t>Query/Key vector multiply the sinusoidal embeddings in every attention layer.</a:t>
                </a:r>
              </a:p>
              <a:p>
                <a:r>
                  <a:rPr lang="en-US" dirty="0" err="1"/>
                  <a:t>DeBERTa</a:t>
                </a:r>
                <a:r>
                  <a:rPr lang="en-US" dirty="0"/>
                  <a:t>, TUPE and so on…</a:t>
                </a:r>
              </a:p>
              <a:p>
                <a:pPr lvl="1"/>
                <a:r>
                  <a:rPr lang="en-US" dirty="0"/>
                  <a:t>TUPE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DeBERTa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710D9-2A5F-4E52-9BD3-FD46C26F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547FDE-88E2-4666-A3CE-242DE382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01" y="4639643"/>
            <a:ext cx="5506532" cy="5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029-E5DC-426F-A29A-A879FEC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4F56E-DEDF-4FF6-9029-C2A14FE0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67" y="4599481"/>
            <a:ext cx="9126224" cy="178142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AD10E9-E95A-4136-AE30-B9E31191E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2640" y="1442709"/>
            <a:ext cx="7628418" cy="2982600"/>
          </a:xfrm>
        </p:spPr>
      </p:pic>
    </p:spTree>
    <p:extLst>
      <p:ext uri="{BB962C8B-B14F-4D97-AF65-F5344CB8AC3E}">
        <p14:creationId xmlns:p14="http://schemas.microsoft.com/office/powerpoint/2010/main" val="75627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84AB-DFC5-49C5-90A1-D4E41EA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BF40-9CE4-406D-8F6E-BCAA26A4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Compared to a sinusoidal model trained on the same input length, </a:t>
            </a:r>
            <a:r>
              <a:rPr lang="en-US" dirty="0" err="1"/>
              <a:t>ALiBi</a:t>
            </a:r>
            <a:r>
              <a:rPr lang="en-US" dirty="0"/>
              <a:t> does not require additional runtime or parameters and incurs only a negligible (0–0.7%) memory increase.</a:t>
            </a:r>
          </a:p>
          <a:p>
            <a:r>
              <a:rPr lang="en-US" dirty="0" err="1"/>
              <a:t>ALiBi</a:t>
            </a:r>
            <a:r>
              <a:rPr lang="en-US" dirty="0"/>
              <a:t> allows for training on much smaller sequences while still achieving (and sometimes surpassing) results obtained using sinusoidal embeddings on longer sequences.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05977-F730-4057-AC55-3F354675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55" y="1265318"/>
            <a:ext cx="5904989" cy="62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94FA3-B16C-4687-AFC4-5FF6EB0C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50" y="2082166"/>
            <a:ext cx="491558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626-DED3-42A2-951E-8EBE957B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01A3C-041F-4672-AFC8-8C347A306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748" y="1337079"/>
            <a:ext cx="5551732" cy="2445665"/>
          </a:xfr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A8C43793-7038-47C4-B12C-459B6EB9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78" y="3695604"/>
            <a:ext cx="8088272" cy="31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615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Lato</vt:lpstr>
      <vt:lpstr>Office Theme</vt:lpstr>
      <vt:lpstr>TRAIN SHORT, TEST LONG: ATTENTION WITH LINEAR BIASES ENABLES INPUT LENGTH EXTRAPOLATION</vt:lpstr>
      <vt:lpstr>Abstract</vt:lpstr>
      <vt:lpstr>Background</vt:lpstr>
      <vt:lpstr>Background</vt:lpstr>
      <vt:lpstr>Relative Position Embedding</vt:lpstr>
      <vt:lpstr>Relative Position Embedding</vt:lpstr>
      <vt:lpstr>Limitation</vt:lpstr>
      <vt:lpstr>ALiBi</vt:lpstr>
      <vt:lpstr>PPL Results</vt:lpstr>
      <vt:lpstr>Training Speed</vt:lpstr>
      <vt:lpstr>Training Time</vt:lpstr>
      <vt:lpstr>Analysis</vt:lpstr>
      <vt:lpstr>Analysis</vt:lpstr>
      <vt:lpstr>Overall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Zekun Wang (FA Talent)</dc:creator>
  <cp:lastModifiedBy>Zekun Wang</cp:lastModifiedBy>
  <cp:revision>1</cp:revision>
  <dcterms:created xsi:type="dcterms:W3CDTF">2021-09-23T01:49:38Z</dcterms:created>
  <dcterms:modified xsi:type="dcterms:W3CDTF">2021-09-24T06:49:32Z</dcterms:modified>
</cp:coreProperties>
</file>