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62" r:id="rId5"/>
    <p:sldId id="263" r:id="rId6"/>
    <p:sldId id="260" r:id="rId7"/>
    <p:sldId id="261" r:id="rId8"/>
    <p:sldId id="264" r:id="rId9"/>
    <p:sldId id="265" r:id="rId10"/>
    <p:sldId id="271" r:id="rId11"/>
    <p:sldId id="272" r:id="rId12"/>
    <p:sldId id="273" r:id="rId13"/>
    <p:sldId id="267" r:id="rId14"/>
    <p:sldId id="274" r:id="rId15"/>
    <p:sldId id="268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A80D1-17C5-4AE6-82EF-E3E4BFE6A458}" v="702" dt="2022-04-22T05:50:48.666"/>
    <p1510:client id="{4AA386A7-65AF-4DD6-A363-E033454E51FC}" v="51" dt="2022-04-21T20:04:31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ang Zhang (FA Talent)" userId="d776224a-1cd3-449a-ab0f-e89680098934" providerId="ADAL" clId="{4AA386A7-65AF-4DD6-A363-E033454E51FC}"/>
    <pc:docChg chg="undo redo custSel addSld delSld modSld sldOrd">
      <pc:chgData name="Ziqiang Zhang (FA Talent)" userId="d776224a-1cd3-449a-ab0f-e89680098934" providerId="ADAL" clId="{4AA386A7-65AF-4DD6-A363-E033454E51FC}" dt="2022-04-21T20:04:31.816" v="2070"/>
      <pc:docMkLst>
        <pc:docMk/>
      </pc:docMkLst>
      <pc:sldChg chg="addSp delSp modSp new mod modClrScheme chgLayout">
        <pc:chgData name="Ziqiang Zhang (FA Talent)" userId="d776224a-1cd3-449a-ab0f-e89680098934" providerId="ADAL" clId="{4AA386A7-65AF-4DD6-A363-E033454E51FC}" dt="2022-04-21T15:59:03.478" v="331"/>
        <pc:sldMkLst>
          <pc:docMk/>
          <pc:sldMk cId="4059043559" sldId="256"/>
        </pc:sldMkLst>
        <pc:spChg chg="del">
          <ac:chgData name="Ziqiang Zhang (FA Talent)" userId="d776224a-1cd3-449a-ab0f-e89680098934" providerId="ADAL" clId="{4AA386A7-65AF-4DD6-A363-E033454E51FC}" dt="2022-04-21T15:36:56.819" v="1" actId="700"/>
          <ac:spMkLst>
            <pc:docMk/>
            <pc:sldMk cId="4059043559" sldId="256"/>
            <ac:spMk id="2" creationId="{244CCABE-82AF-4B41-9A0A-08E8DAB4137D}"/>
          </ac:spMkLst>
        </pc:spChg>
        <pc:spChg chg="del">
          <ac:chgData name="Ziqiang Zhang (FA Talent)" userId="d776224a-1cd3-449a-ab0f-e89680098934" providerId="ADAL" clId="{4AA386A7-65AF-4DD6-A363-E033454E51FC}" dt="2022-04-21T15:36:56.819" v="1" actId="700"/>
          <ac:spMkLst>
            <pc:docMk/>
            <pc:sldMk cId="4059043559" sldId="256"/>
            <ac:spMk id="3" creationId="{9B112D57-6ADD-4E5B-A73A-C87B85DE6340}"/>
          </ac:spMkLst>
        </pc:spChg>
        <pc:spChg chg="add mod">
          <ac:chgData name="Ziqiang Zhang (FA Talent)" userId="d776224a-1cd3-449a-ab0f-e89680098934" providerId="ADAL" clId="{4AA386A7-65AF-4DD6-A363-E033454E51FC}" dt="2022-04-21T15:46:11.583" v="97" actId="6549"/>
          <ac:spMkLst>
            <pc:docMk/>
            <pc:sldMk cId="4059043559" sldId="256"/>
            <ac:spMk id="6" creationId="{DEEE67C8-6C8B-4634-95E8-D1AC9C9F428F}"/>
          </ac:spMkLst>
        </pc:spChg>
        <pc:spChg chg="add mod">
          <ac:chgData name="Ziqiang Zhang (FA Talent)" userId="d776224a-1cd3-449a-ab0f-e89680098934" providerId="ADAL" clId="{4AA386A7-65AF-4DD6-A363-E033454E51FC}" dt="2022-04-21T15:59:03.478" v="331"/>
          <ac:spMkLst>
            <pc:docMk/>
            <pc:sldMk cId="4059043559" sldId="256"/>
            <ac:spMk id="7" creationId="{04D70276-D3E6-4B24-BDEE-99A09CCE110C}"/>
          </ac:spMkLst>
        </pc:spChg>
        <pc:picChg chg="add mod">
          <ac:chgData name="Ziqiang Zhang (FA Talent)" userId="d776224a-1cd3-449a-ab0f-e89680098934" providerId="ADAL" clId="{4AA386A7-65AF-4DD6-A363-E033454E51FC}" dt="2022-04-21T15:58:14.082" v="326" actId="14100"/>
          <ac:picMkLst>
            <pc:docMk/>
            <pc:sldMk cId="4059043559" sldId="256"/>
            <ac:picMk id="9" creationId="{A56B37CA-452D-4AEE-8290-5E2B1FDB4D8A}"/>
          </ac:picMkLst>
        </pc:picChg>
        <pc:cxnChg chg="add mod">
          <ac:chgData name="Ziqiang Zhang (FA Talent)" userId="d776224a-1cd3-449a-ab0f-e89680098934" providerId="ADAL" clId="{4AA386A7-65AF-4DD6-A363-E033454E51FC}" dt="2022-04-21T15:45:21.025" v="82" actId="1582"/>
          <ac:cxnSpMkLst>
            <pc:docMk/>
            <pc:sldMk cId="4059043559" sldId="256"/>
            <ac:cxnSpMk id="5" creationId="{32956CF6-F3BD-43C6-93AB-EED51E9EB718}"/>
          </ac:cxnSpMkLst>
        </pc:cxnChg>
      </pc:sldChg>
      <pc:sldChg chg="addSp delSp modSp add mod ord">
        <pc:chgData name="Ziqiang Zhang (FA Talent)" userId="d776224a-1cd3-449a-ab0f-e89680098934" providerId="ADAL" clId="{4AA386A7-65AF-4DD6-A363-E033454E51FC}" dt="2022-04-21T15:50:01.068" v="137" actId="1076"/>
        <pc:sldMkLst>
          <pc:docMk/>
          <pc:sldMk cId="2189699825" sldId="257"/>
        </pc:sldMkLst>
        <pc:spChg chg="del mod">
          <ac:chgData name="Ziqiang Zhang (FA Talent)" userId="d776224a-1cd3-449a-ab0f-e89680098934" providerId="ADAL" clId="{4AA386A7-65AF-4DD6-A363-E033454E51FC}" dt="2022-04-21T15:49:06.073" v="122" actId="478"/>
          <ac:spMkLst>
            <pc:docMk/>
            <pc:sldMk cId="2189699825" sldId="257"/>
            <ac:spMk id="2" creationId="{17C89FCE-A173-4B39-90CC-BA2B62058BAF}"/>
          </ac:spMkLst>
        </pc:spChg>
        <pc:spChg chg="mod">
          <ac:chgData name="Ziqiang Zhang (FA Talent)" userId="d776224a-1cd3-449a-ab0f-e89680098934" providerId="ADAL" clId="{4AA386A7-65AF-4DD6-A363-E033454E51FC}" dt="2022-04-21T15:50:01.068" v="137" actId="1076"/>
          <ac:spMkLst>
            <pc:docMk/>
            <pc:sldMk cId="2189699825" sldId="257"/>
            <ac:spMk id="3" creationId="{36967313-D7F0-4E4F-AB73-31A0B5EBFBAB}"/>
          </ac:spMkLst>
        </pc:spChg>
        <pc:spChg chg="add del mod">
          <ac:chgData name="Ziqiang Zhang (FA Talent)" userId="d776224a-1cd3-449a-ab0f-e89680098934" providerId="ADAL" clId="{4AA386A7-65AF-4DD6-A363-E033454E51FC}" dt="2022-04-21T15:49:06.074" v="124"/>
          <ac:spMkLst>
            <pc:docMk/>
            <pc:sldMk cId="2189699825" sldId="257"/>
            <ac:spMk id="5" creationId="{1C9E7E2C-F46C-4BC1-B6FC-AB7B26751844}"/>
          </ac:spMkLst>
        </pc:spChg>
        <pc:spChg chg="add mod">
          <ac:chgData name="Ziqiang Zhang (FA Talent)" userId="d776224a-1cd3-449a-ab0f-e89680098934" providerId="ADAL" clId="{4AA386A7-65AF-4DD6-A363-E033454E51FC}" dt="2022-04-21T15:49:53.475" v="136" actId="122"/>
          <ac:spMkLst>
            <pc:docMk/>
            <pc:sldMk cId="2189699825" sldId="257"/>
            <ac:spMk id="7" creationId="{F85ABD78-6F81-4F2D-999B-50748F19485F}"/>
          </ac:spMkLst>
        </pc:spChg>
      </pc:sldChg>
      <pc:sldChg chg="addSp modSp add mod">
        <pc:chgData name="Ziqiang Zhang (FA Talent)" userId="d776224a-1cd3-449a-ab0f-e89680098934" providerId="ADAL" clId="{4AA386A7-65AF-4DD6-A363-E033454E51FC}" dt="2022-04-21T20:04:31.816" v="2070"/>
        <pc:sldMkLst>
          <pc:docMk/>
          <pc:sldMk cId="544694637" sldId="258"/>
        </pc:sldMkLst>
        <pc:spChg chg="add mod">
          <ac:chgData name="Ziqiang Zhang (FA Talent)" userId="d776224a-1cd3-449a-ab0f-e89680098934" providerId="ADAL" clId="{4AA386A7-65AF-4DD6-A363-E033454E51FC}" dt="2022-04-21T16:00:08.431" v="341" actId="113"/>
          <ac:spMkLst>
            <pc:docMk/>
            <pc:sldMk cId="544694637" sldId="258"/>
            <ac:spMk id="3" creationId="{068FB274-E8E1-492A-B7BD-DD0A261A2B22}"/>
          </ac:spMkLst>
        </pc:spChg>
        <pc:spChg chg="add mod">
          <ac:chgData name="Ziqiang Zhang (FA Talent)" userId="d776224a-1cd3-449a-ab0f-e89680098934" providerId="ADAL" clId="{4AA386A7-65AF-4DD6-A363-E033454E51FC}" dt="2022-04-21T19:20:27.891" v="1170" actId="113"/>
          <ac:spMkLst>
            <pc:docMk/>
            <pc:sldMk cId="544694637" sldId="258"/>
            <ac:spMk id="6" creationId="{126DB6B2-E3B1-4D6C-8D6B-51C8BF5EEED5}"/>
          </ac:spMkLst>
        </pc:spChg>
        <pc:spChg chg="add mod">
          <ac:chgData name="Ziqiang Zhang (FA Talent)" userId="d776224a-1cd3-449a-ab0f-e89680098934" providerId="ADAL" clId="{4AA386A7-65AF-4DD6-A363-E033454E51FC}" dt="2022-04-21T20:04:31.816" v="2070"/>
          <ac:spMkLst>
            <pc:docMk/>
            <pc:sldMk cId="544694637" sldId="258"/>
            <ac:spMk id="8" creationId="{CF231384-6859-4004-A7DC-18E17CCFB353}"/>
          </ac:spMkLst>
        </pc:spChg>
        <pc:spChg chg="add mod">
          <ac:chgData name="Ziqiang Zhang (FA Talent)" userId="d776224a-1cd3-449a-ab0f-e89680098934" providerId="ADAL" clId="{4AA386A7-65AF-4DD6-A363-E033454E51FC}" dt="2022-04-21T16:39:05.996" v="882" actId="1076"/>
          <ac:spMkLst>
            <pc:docMk/>
            <pc:sldMk cId="544694637" sldId="258"/>
            <ac:spMk id="9" creationId="{BCCBA4C5-6778-4AB4-98BE-240E9356954F}"/>
          </ac:spMkLst>
        </pc:spChg>
        <pc:picChg chg="add mod">
          <ac:chgData name="Ziqiang Zhang (FA Talent)" userId="d776224a-1cd3-449a-ab0f-e89680098934" providerId="ADAL" clId="{4AA386A7-65AF-4DD6-A363-E033454E51FC}" dt="2022-04-21T16:08:00.088" v="345" actId="1076"/>
          <ac:picMkLst>
            <pc:docMk/>
            <pc:sldMk cId="544694637" sldId="258"/>
            <ac:picMk id="4" creationId="{0BA49267-B3DD-4561-8F3A-7604BB731ED9}"/>
          </ac:picMkLst>
        </pc:picChg>
      </pc:sldChg>
      <pc:sldChg chg="addSp delSp modSp add del mod">
        <pc:chgData name="Ziqiang Zhang (FA Talent)" userId="d776224a-1cd3-449a-ab0f-e89680098934" providerId="ADAL" clId="{4AA386A7-65AF-4DD6-A363-E033454E51FC}" dt="2022-04-21T19:20:46.630" v="1171" actId="2696"/>
        <pc:sldMkLst>
          <pc:docMk/>
          <pc:sldMk cId="2383439895" sldId="259"/>
        </pc:sldMkLst>
        <pc:spChg chg="add mod">
          <ac:chgData name="Ziqiang Zhang (FA Talent)" userId="d776224a-1cd3-449a-ab0f-e89680098934" providerId="ADAL" clId="{4AA386A7-65AF-4DD6-A363-E033454E51FC}" dt="2022-04-21T16:24:53.924" v="688" actId="20577"/>
          <ac:spMkLst>
            <pc:docMk/>
            <pc:sldMk cId="2383439895" sldId="259"/>
            <ac:spMk id="3" creationId="{2CB7CCE3-921B-40D2-9B68-1E5C9C744560}"/>
          </ac:spMkLst>
        </pc:spChg>
        <pc:spChg chg="add mod">
          <ac:chgData name="Ziqiang Zhang (FA Talent)" userId="d776224a-1cd3-449a-ab0f-e89680098934" providerId="ADAL" clId="{4AA386A7-65AF-4DD6-A363-E033454E51FC}" dt="2022-04-21T16:39:44.837" v="885" actId="14100"/>
          <ac:spMkLst>
            <pc:docMk/>
            <pc:sldMk cId="2383439895" sldId="259"/>
            <ac:spMk id="8" creationId="{11FB744A-F06A-43FF-B6BF-F6D4305776F3}"/>
          </ac:spMkLst>
        </pc:spChg>
        <pc:picChg chg="add del mod">
          <ac:chgData name="Ziqiang Zhang (FA Talent)" userId="d776224a-1cd3-449a-ab0f-e89680098934" providerId="ADAL" clId="{4AA386A7-65AF-4DD6-A363-E033454E51FC}" dt="2022-04-21T16:35:33.059" v="856" actId="478"/>
          <ac:picMkLst>
            <pc:docMk/>
            <pc:sldMk cId="2383439895" sldId="259"/>
            <ac:picMk id="7" creationId="{70497529-81EC-413C-A496-D7D13A494FC4}"/>
          </ac:picMkLst>
        </pc:picChg>
        <pc:picChg chg="add mod">
          <ac:chgData name="Ziqiang Zhang (FA Talent)" userId="d776224a-1cd3-449a-ab0f-e89680098934" providerId="ADAL" clId="{4AA386A7-65AF-4DD6-A363-E033454E51FC}" dt="2022-04-21T16:37:28.097" v="860" actId="1076"/>
          <ac:picMkLst>
            <pc:docMk/>
            <pc:sldMk cId="2383439895" sldId="259"/>
            <ac:picMk id="10" creationId="{E9DF3882-EA9B-476A-A349-138D7D56121A}"/>
          </ac:picMkLst>
        </pc:picChg>
        <pc:cxnChg chg="add del mod">
          <ac:chgData name="Ziqiang Zhang (FA Talent)" userId="d776224a-1cd3-449a-ab0f-e89680098934" providerId="ADAL" clId="{4AA386A7-65AF-4DD6-A363-E033454E51FC}" dt="2022-04-21T16:37:22.169" v="857" actId="478"/>
          <ac:cxnSpMkLst>
            <pc:docMk/>
            <pc:sldMk cId="2383439895" sldId="259"/>
            <ac:cxnSpMk id="4" creationId="{C15F3FAA-9455-40EE-941E-9A0D74FB6153}"/>
          </ac:cxnSpMkLst>
        </pc:cxnChg>
      </pc:sldChg>
      <pc:sldChg chg="addSp delSp modSp add mod">
        <pc:chgData name="Ziqiang Zhang (FA Talent)" userId="d776224a-1cd3-449a-ab0f-e89680098934" providerId="ADAL" clId="{4AA386A7-65AF-4DD6-A363-E033454E51FC}" dt="2022-04-21T20:04:19.936" v="2069"/>
        <pc:sldMkLst>
          <pc:docMk/>
          <pc:sldMk cId="2435268784" sldId="260"/>
        </pc:sldMkLst>
        <pc:spChg chg="add mod">
          <ac:chgData name="Ziqiang Zhang (FA Talent)" userId="d776224a-1cd3-449a-ab0f-e89680098934" providerId="ADAL" clId="{4AA386A7-65AF-4DD6-A363-E033454E51FC}" dt="2022-04-21T20:04:19.936" v="2069"/>
          <ac:spMkLst>
            <pc:docMk/>
            <pc:sldMk cId="2435268784" sldId="260"/>
            <ac:spMk id="3" creationId="{53C29C2E-4A91-4720-9608-812E8F64A99A}"/>
          </ac:spMkLst>
        </pc:spChg>
        <pc:spChg chg="add mod">
          <ac:chgData name="Ziqiang Zhang (FA Talent)" userId="d776224a-1cd3-449a-ab0f-e89680098934" providerId="ADAL" clId="{4AA386A7-65AF-4DD6-A363-E033454E51FC}" dt="2022-04-21T19:46:10.857" v="1730" actId="20577"/>
          <ac:spMkLst>
            <pc:docMk/>
            <pc:sldMk cId="2435268784" sldId="260"/>
            <ac:spMk id="6" creationId="{4D1A05E9-91DF-4CAB-B52C-A3F4CE51E653}"/>
          </ac:spMkLst>
        </pc:spChg>
        <pc:spChg chg="add mod">
          <ac:chgData name="Ziqiang Zhang (FA Talent)" userId="d776224a-1cd3-449a-ab0f-e89680098934" providerId="ADAL" clId="{4AA386A7-65AF-4DD6-A363-E033454E51FC}" dt="2022-04-21T19:59:31.555" v="1883" actId="1076"/>
          <ac:spMkLst>
            <pc:docMk/>
            <pc:sldMk cId="2435268784" sldId="260"/>
            <ac:spMk id="9" creationId="{020935CA-AA4A-401A-BE8C-75F62F309EF0}"/>
          </ac:spMkLst>
        </pc:spChg>
        <pc:spChg chg="add mod">
          <ac:chgData name="Ziqiang Zhang (FA Talent)" userId="d776224a-1cd3-449a-ab0f-e89680098934" providerId="ADAL" clId="{4AA386A7-65AF-4DD6-A363-E033454E51FC}" dt="2022-04-21T19:59:13.469" v="1881" actId="20577"/>
          <ac:spMkLst>
            <pc:docMk/>
            <pc:sldMk cId="2435268784" sldId="260"/>
            <ac:spMk id="12" creationId="{30C55BBC-9DB4-4AEE-BC70-89C8020535B3}"/>
          </ac:spMkLst>
        </pc:spChg>
        <pc:spChg chg="add mod">
          <ac:chgData name="Ziqiang Zhang (FA Talent)" userId="d776224a-1cd3-449a-ab0f-e89680098934" providerId="ADAL" clId="{4AA386A7-65AF-4DD6-A363-E033454E51FC}" dt="2022-04-21T20:03:13.859" v="2055" actId="20577"/>
          <ac:spMkLst>
            <pc:docMk/>
            <pc:sldMk cId="2435268784" sldId="260"/>
            <ac:spMk id="17" creationId="{505B611A-9464-4E76-8F0D-C78BD279FA41}"/>
          </ac:spMkLst>
        </pc:spChg>
        <pc:picChg chg="add del mod">
          <ac:chgData name="Ziqiang Zhang (FA Talent)" userId="d776224a-1cd3-449a-ab0f-e89680098934" providerId="ADAL" clId="{4AA386A7-65AF-4DD6-A363-E033454E51FC}" dt="2022-04-21T19:52:16.228" v="1734" actId="478"/>
          <ac:picMkLst>
            <pc:docMk/>
            <pc:sldMk cId="2435268784" sldId="260"/>
            <ac:picMk id="4" creationId="{40E0F173-409D-4792-BA04-F5511EAE6BAE}"/>
          </ac:picMkLst>
        </pc:picChg>
        <pc:picChg chg="add mod modCrop">
          <ac:chgData name="Ziqiang Zhang (FA Talent)" userId="d776224a-1cd3-449a-ab0f-e89680098934" providerId="ADAL" clId="{4AA386A7-65AF-4DD6-A363-E033454E51FC}" dt="2022-04-21T19:59:31.555" v="1883" actId="1076"/>
          <ac:picMkLst>
            <pc:docMk/>
            <pc:sldMk cId="2435268784" sldId="260"/>
            <ac:picMk id="8" creationId="{03CD3A62-1CD5-4953-8117-E99D1F141E80}"/>
          </ac:picMkLst>
        </pc:picChg>
        <pc:picChg chg="add mod">
          <ac:chgData name="Ziqiang Zhang (FA Talent)" userId="d776224a-1cd3-449a-ab0f-e89680098934" providerId="ADAL" clId="{4AA386A7-65AF-4DD6-A363-E033454E51FC}" dt="2022-04-21T19:57:27.145" v="1828" actId="1076"/>
          <ac:picMkLst>
            <pc:docMk/>
            <pc:sldMk cId="2435268784" sldId="260"/>
            <ac:picMk id="11" creationId="{6A71BACF-2924-4F21-987F-57FBA9F5456C}"/>
          </ac:picMkLst>
        </pc:picChg>
        <pc:picChg chg="add del">
          <ac:chgData name="Ziqiang Zhang (FA Talent)" userId="d776224a-1cd3-449a-ab0f-e89680098934" providerId="ADAL" clId="{4AA386A7-65AF-4DD6-A363-E033454E51FC}" dt="2022-04-21T19:58:10.475" v="1845" actId="22"/>
          <ac:picMkLst>
            <pc:docMk/>
            <pc:sldMk cId="2435268784" sldId="260"/>
            <ac:picMk id="14" creationId="{F44F6A0B-4A3D-47AD-9E15-4AF2BC3EE0FC}"/>
          </ac:picMkLst>
        </pc:picChg>
        <pc:picChg chg="add del">
          <ac:chgData name="Ziqiang Zhang (FA Talent)" userId="d776224a-1cd3-449a-ab0f-e89680098934" providerId="ADAL" clId="{4AA386A7-65AF-4DD6-A363-E033454E51FC}" dt="2022-04-21T19:58:12.267" v="1847" actId="22"/>
          <ac:picMkLst>
            <pc:docMk/>
            <pc:sldMk cId="2435268784" sldId="260"/>
            <ac:picMk id="16" creationId="{C73BB560-49C2-43EF-8304-E5CD4C88DB11}"/>
          </ac:picMkLst>
        </pc:picChg>
        <pc:cxnChg chg="add mod">
          <ac:chgData name="Ziqiang Zhang (FA Talent)" userId="d776224a-1cd3-449a-ab0f-e89680098934" providerId="ADAL" clId="{4AA386A7-65AF-4DD6-A363-E033454E51FC}" dt="2022-04-21T19:59:24.232" v="1882" actId="1076"/>
          <ac:cxnSpMkLst>
            <pc:docMk/>
            <pc:sldMk cId="2435268784" sldId="260"/>
            <ac:cxnSpMk id="7" creationId="{4CD793BE-E4AA-4E81-95B1-A41859A59535}"/>
          </ac:cxnSpMkLst>
        </pc:cxnChg>
        <pc:cxnChg chg="add mod">
          <ac:chgData name="Ziqiang Zhang (FA Talent)" userId="d776224a-1cd3-449a-ab0f-e89680098934" providerId="ADAL" clId="{4AA386A7-65AF-4DD6-A363-E033454E51FC}" dt="2022-04-21T19:59:59.693" v="1890" actId="1076"/>
          <ac:cxnSpMkLst>
            <pc:docMk/>
            <pc:sldMk cId="2435268784" sldId="260"/>
            <ac:cxnSpMk id="18" creationId="{AB90E408-9466-40AF-BD2E-A111B6947E3C}"/>
          </ac:cxnSpMkLst>
        </pc:cxnChg>
      </pc:sldChg>
      <pc:sldChg chg="add">
        <pc:chgData name="Ziqiang Zhang (FA Talent)" userId="d776224a-1cd3-449a-ab0f-e89680098934" providerId="ADAL" clId="{4AA386A7-65AF-4DD6-A363-E033454E51FC}" dt="2022-04-21T16:39:52.736" v="886"/>
        <pc:sldMkLst>
          <pc:docMk/>
          <pc:sldMk cId="3143099233" sldId="261"/>
        </pc:sldMkLst>
      </pc:sldChg>
      <pc:sldChg chg="addSp delSp modSp add mod ord">
        <pc:chgData name="Ziqiang Zhang (FA Talent)" userId="d776224a-1cd3-449a-ab0f-e89680098934" providerId="ADAL" clId="{4AA386A7-65AF-4DD6-A363-E033454E51FC}" dt="2022-04-21T19:41:06.414" v="1636" actId="1076"/>
        <pc:sldMkLst>
          <pc:docMk/>
          <pc:sldMk cId="2603482695" sldId="262"/>
        </pc:sldMkLst>
        <pc:spChg chg="add mod">
          <ac:chgData name="Ziqiang Zhang (FA Talent)" userId="d776224a-1cd3-449a-ab0f-e89680098934" providerId="ADAL" clId="{4AA386A7-65AF-4DD6-A363-E033454E51FC}" dt="2022-04-21T19:23:35.029" v="1267" actId="113"/>
          <ac:spMkLst>
            <pc:docMk/>
            <pc:sldMk cId="2603482695" sldId="262"/>
            <ac:spMk id="2" creationId="{C1894894-EFF7-448B-81EB-36F7BA87BECB}"/>
          </ac:spMkLst>
        </pc:spChg>
        <pc:spChg chg="mod">
          <ac:chgData name="Ziqiang Zhang (FA Talent)" userId="d776224a-1cd3-449a-ab0f-e89680098934" providerId="ADAL" clId="{4AA386A7-65AF-4DD6-A363-E033454E51FC}" dt="2022-04-21T19:05:26.519" v="923" actId="20577"/>
          <ac:spMkLst>
            <pc:docMk/>
            <pc:sldMk cId="2603482695" sldId="262"/>
            <ac:spMk id="8" creationId="{11FB744A-F06A-43FF-B6BF-F6D4305776F3}"/>
          </ac:spMkLst>
        </pc:spChg>
        <pc:spChg chg="add mod">
          <ac:chgData name="Ziqiang Zhang (FA Talent)" userId="d776224a-1cd3-449a-ab0f-e89680098934" providerId="ADAL" clId="{4AA386A7-65AF-4DD6-A363-E033454E51FC}" dt="2022-04-21T19:23:37.363" v="1268" actId="113"/>
          <ac:spMkLst>
            <pc:docMk/>
            <pc:sldMk cId="2603482695" sldId="262"/>
            <ac:spMk id="9" creationId="{D1F0F1D9-6DF8-4CD5-8F88-FD387F942B9F}"/>
          </ac:spMkLst>
        </pc:spChg>
        <pc:spChg chg="add del mod">
          <ac:chgData name="Ziqiang Zhang (FA Talent)" userId="d776224a-1cd3-449a-ab0f-e89680098934" providerId="ADAL" clId="{4AA386A7-65AF-4DD6-A363-E033454E51FC}" dt="2022-04-21T19:13:10.557" v="1014" actId="21"/>
          <ac:spMkLst>
            <pc:docMk/>
            <pc:sldMk cId="2603482695" sldId="262"/>
            <ac:spMk id="19" creationId="{C8AD3719-A408-434D-BB33-026ED1D1787B}"/>
          </ac:spMkLst>
        </pc:spChg>
        <pc:spChg chg="add mod">
          <ac:chgData name="Ziqiang Zhang (FA Talent)" userId="d776224a-1cd3-449a-ab0f-e89680098934" providerId="ADAL" clId="{4AA386A7-65AF-4DD6-A363-E033454E51FC}" dt="2022-04-21T19:41:06.414" v="1636" actId="1076"/>
          <ac:spMkLst>
            <pc:docMk/>
            <pc:sldMk cId="2603482695" sldId="262"/>
            <ac:spMk id="20" creationId="{0CFEFF0C-AEEB-44BF-987F-17181FFCE605}"/>
          </ac:spMkLst>
        </pc:spChg>
        <pc:picChg chg="add mod">
          <ac:chgData name="Ziqiang Zhang (FA Talent)" userId="d776224a-1cd3-449a-ab0f-e89680098934" providerId="ADAL" clId="{4AA386A7-65AF-4DD6-A363-E033454E51FC}" dt="2022-04-21T19:13:13.648" v="1015" actId="14100"/>
          <ac:picMkLst>
            <pc:docMk/>
            <pc:sldMk cId="2603482695" sldId="262"/>
            <ac:picMk id="6" creationId="{8E411092-211B-4616-87DB-AB71A40F5227}"/>
          </ac:picMkLst>
        </pc:picChg>
        <pc:picChg chg="mod">
          <ac:chgData name="Ziqiang Zhang (FA Talent)" userId="d776224a-1cd3-449a-ab0f-e89680098934" providerId="ADAL" clId="{4AA386A7-65AF-4DD6-A363-E033454E51FC}" dt="2022-04-21T19:11:54.120" v="999" actId="1076"/>
          <ac:picMkLst>
            <pc:docMk/>
            <pc:sldMk cId="2603482695" sldId="262"/>
            <ac:picMk id="10" creationId="{E9DF3882-EA9B-476A-A349-138D7D56121A}"/>
          </ac:picMkLst>
        </pc:picChg>
        <pc:picChg chg="add mod">
          <ac:chgData name="Ziqiang Zhang (FA Talent)" userId="d776224a-1cd3-449a-ab0f-e89680098934" providerId="ADAL" clId="{4AA386A7-65AF-4DD6-A363-E033454E51FC}" dt="2022-04-21T19:12:21.777" v="1007" actId="14100"/>
          <ac:picMkLst>
            <pc:docMk/>
            <pc:sldMk cId="2603482695" sldId="262"/>
            <ac:picMk id="11" creationId="{213823A6-6E52-4344-AC67-FCE4EEE16BE5}"/>
          </ac:picMkLst>
        </pc:picChg>
        <pc:picChg chg="add mod">
          <ac:chgData name="Ziqiang Zhang (FA Talent)" userId="d776224a-1cd3-449a-ab0f-e89680098934" providerId="ADAL" clId="{4AA386A7-65AF-4DD6-A363-E033454E51FC}" dt="2022-04-21T19:13:24.649" v="1019" actId="1076"/>
          <ac:picMkLst>
            <pc:docMk/>
            <pc:sldMk cId="2603482695" sldId="262"/>
            <ac:picMk id="13" creationId="{FA88AE7E-7F97-4568-824A-457480CD5A3B}"/>
          </ac:picMkLst>
        </pc:picChg>
        <pc:picChg chg="add mod">
          <ac:chgData name="Ziqiang Zhang (FA Talent)" userId="d776224a-1cd3-449a-ab0f-e89680098934" providerId="ADAL" clId="{4AA386A7-65AF-4DD6-A363-E033454E51FC}" dt="2022-04-21T19:13:29.676" v="1022" actId="1076"/>
          <ac:picMkLst>
            <pc:docMk/>
            <pc:sldMk cId="2603482695" sldId="262"/>
            <ac:picMk id="15" creationId="{ED8B1BBC-5390-4BEB-9F86-36757084169A}"/>
          </ac:picMkLst>
        </pc:picChg>
        <pc:cxnChg chg="add mod">
          <ac:chgData name="Ziqiang Zhang (FA Talent)" userId="d776224a-1cd3-449a-ab0f-e89680098934" providerId="ADAL" clId="{4AA386A7-65AF-4DD6-A363-E033454E51FC}" dt="2022-04-21T19:12:38.879" v="1010" actId="208"/>
          <ac:cxnSpMkLst>
            <pc:docMk/>
            <pc:sldMk cId="2603482695" sldId="262"/>
            <ac:cxnSpMk id="17" creationId="{4102A2A7-5B48-46E2-B7DB-D7ADB38A0F28}"/>
          </ac:cxnSpMkLst>
        </pc:cxnChg>
        <pc:cxnChg chg="add mod">
          <ac:chgData name="Ziqiang Zhang (FA Talent)" userId="d776224a-1cd3-449a-ab0f-e89680098934" providerId="ADAL" clId="{4AA386A7-65AF-4DD6-A363-E033454E51FC}" dt="2022-04-21T19:14:23.306" v="1035" actId="1076"/>
          <ac:cxnSpMkLst>
            <pc:docMk/>
            <pc:sldMk cId="2603482695" sldId="262"/>
            <ac:cxnSpMk id="21" creationId="{0095F670-D39E-42EB-943F-922784D9465B}"/>
          </ac:cxnSpMkLst>
        </pc:cxnChg>
      </pc:sldChg>
      <pc:sldChg chg="addSp delSp modSp add mod">
        <pc:chgData name="Ziqiang Zhang (FA Talent)" userId="d776224a-1cd3-449a-ab0f-e89680098934" providerId="ADAL" clId="{4AA386A7-65AF-4DD6-A363-E033454E51FC}" dt="2022-04-21T19:59:39.972" v="1885" actId="1076"/>
        <pc:sldMkLst>
          <pc:docMk/>
          <pc:sldMk cId="1942559476" sldId="263"/>
        </pc:sldMkLst>
        <pc:spChg chg="del">
          <ac:chgData name="Ziqiang Zhang (FA Talent)" userId="d776224a-1cd3-449a-ab0f-e89680098934" providerId="ADAL" clId="{4AA386A7-65AF-4DD6-A363-E033454E51FC}" dt="2022-04-21T19:23:47.350" v="1269" actId="478"/>
          <ac:spMkLst>
            <pc:docMk/>
            <pc:sldMk cId="1942559476" sldId="263"/>
            <ac:spMk id="2" creationId="{C1894894-EFF7-448B-81EB-36F7BA87BECB}"/>
          </ac:spMkLst>
        </pc:spChg>
        <pc:spChg chg="mod">
          <ac:chgData name="Ziqiang Zhang (FA Talent)" userId="d776224a-1cd3-449a-ab0f-e89680098934" providerId="ADAL" clId="{4AA386A7-65AF-4DD6-A363-E033454E51FC}" dt="2022-04-21T19:59:39.972" v="1885" actId="1076"/>
          <ac:spMkLst>
            <pc:docMk/>
            <pc:sldMk cId="1942559476" sldId="263"/>
            <ac:spMk id="8" creationId="{11FB744A-F06A-43FF-B6BF-F6D4305776F3}"/>
          </ac:spMkLst>
        </pc:spChg>
        <pc:spChg chg="del">
          <ac:chgData name="Ziqiang Zhang (FA Talent)" userId="d776224a-1cd3-449a-ab0f-e89680098934" providerId="ADAL" clId="{4AA386A7-65AF-4DD6-A363-E033454E51FC}" dt="2022-04-21T19:23:47.350" v="1269" actId="478"/>
          <ac:spMkLst>
            <pc:docMk/>
            <pc:sldMk cId="1942559476" sldId="263"/>
            <ac:spMk id="9" creationId="{D1F0F1D9-6DF8-4CD5-8F88-FD387F942B9F}"/>
          </ac:spMkLst>
        </pc:spChg>
        <pc:spChg chg="add mod ord">
          <ac:chgData name="Ziqiang Zhang (FA Talent)" userId="d776224a-1cd3-449a-ab0f-e89680098934" providerId="ADAL" clId="{4AA386A7-65AF-4DD6-A363-E033454E51FC}" dt="2022-04-21T19:33:00.606" v="1414" actId="1037"/>
          <ac:spMkLst>
            <pc:docMk/>
            <pc:sldMk cId="1942559476" sldId="263"/>
            <ac:spMk id="12" creationId="{6E888F65-857B-4E95-A276-9E77D26ACC09}"/>
          </ac:spMkLst>
        </pc:spChg>
        <pc:spChg chg="add mod">
          <ac:chgData name="Ziqiang Zhang (FA Talent)" userId="d776224a-1cd3-449a-ab0f-e89680098934" providerId="ADAL" clId="{4AA386A7-65AF-4DD6-A363-E033454E51FC}" dt="2022-04-21T19:38:05.647" v="1635" actId="404"/>
          <ac:spMkLst>
            <pc:docMk/>
            <pc:sldMk cId="1942559476" sldId="263"/>
            <ac:spMk id="14" creationId="{7FDB2FC3-9A2C-49EE-A044-36E4F31773C8}"/>
          </ac:spMkLst>
        </pc:spChg>
        <pc:spChg chg="add mod">
          <ac:chgData name="Ziqiang Zhang (FA Talent)" userId="d776224a-1cd3-449a-ab0f-e89680098934" providerId="ADAL" clId="{4AA386A7-65AF-4DD6-A363-E033454E51FC}" dt="2022-04-21T19:33:00.606" v="1414" actId="1037"/>
          <ac:spMkLst>
            <pc:docMk/>
            <pc:sldMk cId="1942559476" sldId="263"/>
            <ac:spMk id="18" creationId="{C41C7D51-24BC-46A6-9ACF-B304B4DA0E20}"/>
          </ac:spMkLst>
        </pc:spChg>
        <pc:spChg chg="add mod">
          <ac:chgData name="Ziqiang Zhang (FA Talent)" userId="d776224a-1cd3-449a-ab0f-e89680098934" providerId="ADAL" clId="{4AA386A7-65AF-4DD6-A363-E033454E51FC}" dt="2022-04-21T19:33:14.238" v="1418" actId="113"/>
          <ac:spMkLst>
            <pc:docMk/>
            <pc:sldMk cId="1942559476" sldId="263"/>
            <ac:spMk id="19" creationId="{2DFCD7EB-4636-4D2C-A8C5-D077DFD7A7FE}"/>
          </ac:spMkLst>
        </pc:spChg>
        <pc:spChg chg="del">
          <ac:chgData name="Ziqiang Zhang (FA Talent)" userId="d776224a-1cd3-449a-ab0f-e89680098934" providerId="ADAL" clId="{4AA386A7-65AF-4DD6-A363-E033454E51FC}" dt="2022-04-21T19:23:47.350" v="1269" actId="478"/>
          <ac:spMkLst>
            <pc:docMk/>
            <pc:sldMk cId="1942559476" sldId="263"/>
            <ac:spMk id="20" creationId="{0CFEFF0C-AEEB-44BF-987F-17181FFCE605}"/>
          </ac:spMkLst>
        </pc:spChg>
        <pc:spChg chg="add mod">
          <ac:chgData name="Ziqiang Zhang (FA Talent)" userId="d776224a-1cd3-449a-ab0f-e89680098934" providerId="ADAL" clId="{4AA386A7-65AF-4DD6-A363-E033454E51FC}" dt="2022-04-21T19:34:25.131" v="1472" actId="1076"/>
          <ac:spMkLst>
            <pc:docMk/>
            <pc:sldMk cId="1942559476" sldId="263"/>
            <ac:spMk id="24" creationId="{9193886D-CC0C-44AF-ACFE-6B18531BED00}"/>
          </ac:spMkLst>
        </pc:spChg>
        <pc:spChg chg="add mod">
          <ac:chgData name="Ziqiang Zhang (FA Talent)" userId="d776224a-1cd3-449a-ab0f-e89680098934" providerId="ADAL" clId="{4AA386A7-65AF-4DD6-A363-E033454E51FC}" dt="2022-04-21T19:34:12.730" v="1471" actId="20577"/>
          <ac:spMkLst>
            <pc:docMk/>
            <pc:sldMk cId="1942559476" sldId="263"/>
            <ac:spMk id="25" creationId="{9D79A177-44DD-4AB8-AEFC-C65033A7181E}"/>
          </ac:spMkLst>
        </pc:spChg>
        <pc:spChg chg="add mod">
          <ac:chgData name="Ziqiang Zhang (FA Talent)" userId="d776224a-1cd3-449a-ab0f-e89680098934" providerId="ADAL" clId="{4AA386A7-65AF-4DD6-A363-E033454E51FC}" dt="2022-04-21T19:41:11.430" v="1637" actId="1076"/>
          <ac:spMkLst>
            <pc:docMk/>
            <pc:sldMk cId="1942559476" sldId="263"/>
            <ac:spMk id="27" creationId="{540CE3EA-1AFE-4684-AC65-9A000D1107DD}"/>
          </ac:spMkLst>
        </pc:spChg>
        <pc:picChg chg="del">
          <ac:chgData name="Ziqiang Zhang (FA Talent)" userId="d776224a-1cd3-449a-ab0f-e89680098934" providerId="ADAL" clId="{4AA386A7-65AF-4DD6-A363-E033454E51FC}" dt="2022-04-21T19:23:47.350" v="1269" actId="478"/>
          <ac:picMkLst>
            <pc:docMk/>
            <pc:sldMk cId="1942559476" sldId="263"/>
            <ac:picMk id="6" creationId="{8E411092-211B-4616-87DB-AB71A40F5227}"/>
          </ac:picMkLst>
        </pc:picChg>
        <pc:picChg chg="add mod">
          <ac:chgData name="Ziqiang Zhang (FA Talent)" userId="d776224a-1cd3-449a-ab0f-e89680098934" providerId="ADAL" clId="{4AA386A7-65AF-4DD6-A363-E033454E51FC}" dt="2022-04-21T19:33:00.606" v="1414" actId="1037"/>
          <ac:picMkLst>
            <pc:docMk/>
            <pc:sldMk cId="1942559476" sldId="263"/>
            <ac:picMk id="7" creationId="{CE61D858-A6FC-4832-8516-EDEAA415FBD0}"/>
          </ac:picMkLst>
        </pc:picChg>
        <pc:picChg chg="del">
          <ac:chgData name="Ziqiang Zhang (FA Talent)" userId="d776224a-1cd3-449a-ab0f-e89680098934" providerId="ADAL" clId="{4AA386A7-65AF-4DD6-A363-E033454E51FC}" dt="2022-04-21T19:23:47.350" v="1269" actId="478"/>
          <ac:picMkLst>
            <pc:docMk/>
            <pc:sldMk cId="1942559476" sldId="263"/>
            <ac:picMk id="10" creationId="{E9DF3882-EA9B-476A-A349-138D7D56121A}"/>
          </ac:picMkLst>
        </pc:picChg>
        <pc:picChg chg="del">
          <ac:chgData name="Ziqiang Zhang (FA Talent)" userId="d776224a-1cd3-449a-ab0f-e89680098934" providerId="ADAL" clId="{4AA386A7-65AF-4DD6-A363-E033454E51FC}" dt="2022-04-21T19:23:47.350" v="1269" actId="478"/>
          <ac:picMkLst>
            <pc:docMk/>
            <pc:sldMk cId="1942559476" sldId="263"/>
            <ac:picMk id="11" creationId="{213823A6-6E52-4344-AC67-FCE4EEE16BE5}"/>
          </ac:picMkLst>
        </pc:picChg>
        <pc:picChg chg="del">
          <ac:chgData name="Ziqiang Zhang (FA Talent)" userId="d776224a-1cd3-449a-ab0f-e89680098934" providerId="ADAL" clId="{4AA386A7-65AF-4DD6-A363-E033454E51FC}" dt="2022-04-21T19:23:47.350" v="1269" actId="478"/>
          <ac:picMkLst>
            <pc:docMk/>
            <pc:sldMk cId="1942559476" sldId="263"/>
            <ac:picMk id="13" creationId="{FA88AE7E-7F97-4568-824A-457480CD5A3B}"/>
          </ac:picMkLst>
        </pc:picChg>
        <pc:picChg chg="del">
          <ac:chgData name="Ziqiang Zhang (FA Talent)" userId="d776224a-1cd3-449a-ab0f-e89680098934" providerId="ADAL" clId="{4AA386A7-65AF-4DD6-A363-E033454E51FC}" dt="2022-04-21T19:23:47.350" v="1269" actId="478"/>
          <ac:picMkLst>
            <pc:docMk/>
            <pc:sldMk cId="1942559476" sldId="263"/>
            <ac:picMk id="15" creationId="{ED8B1BBC-5390-4BEB-9F86-36757084169A}"/>
          </ac:picMkLst>
        </pc:picChg>
        <pc:picChg chg="add mod">
          <ac:chgData name="Ziqiang Zhang (FA Talent)" userId="d776224a-1cd3-449a-ab0f-e89680098934" providerId="ADAL" clId="{4AA386A7-65AF-4DD6-A363-E033454E51FC}" dt="2022-04-21T19:33:10.279" v="1417" actId="1076"/>
          <ac:picMkLst>
            <pc:docMk/>
            <pc:sldMk cId="1942559476" sldId="263"/>
            <ac:picMk id="23" creationId="{3A32C141-1F26-40BF-B207-D8A98FEA991C}"/>
          </ac:picMkLst>
        </pc:picChg>
        <pc:cxnChg chg="add mod">
          <ac:chgData name="Ziqiang Zhang (FA Talent)" userId="d776224a-1cd3-449a-ab0f-e89680098934" providerId="ADAL" clId="{4AA386A7-65AF-4DD6-A363-E033454E51FC}" dt="2022-04-21T19:33:05.093" v="1415" actId="1076"/>
          <ac:cxnSpMkLst>
            <pc:docMk/>
            <pc:sldMk cId="1942559476" sldId="263"/>
            <ac:cxnSpMk id="16" creationId="{BDE58C88-A81F-4531-B6BC-E0B0444D45FC}"/>
          </ac:cxnSpMkLst>
        </pc:cxnChg>
        <pc:cxnChg chg="del">
          <ac:chgData name="Ziqiang Zhang (FA Talent)" userId="d776224a-1cd3-449a-ab0f-e89680098934" providerId="ADAL" clId="{4AA386A7-65AF-4DD6-A363-E033454E51FC}" dt="2022-04-21T19:23:47.350" v="1269" actId="478"/>
          <ac:cxnSpMkLst>
            <pc:docMk/>
            <pc:sldMk cId="1942559476" sldId="263"/>
            <ac:cxnSpMk id="17" creationId="{4102A2A7-5B48-46E2-B7DB-D7ADB38A0F28}"/>
          </ac:cxnSpMkLst>
        </pc:cxnChg>
        <pc:cxnChg chg="del">
          <ac:chgData name="Ziqiang Zhang (FA Talent)" userId="d776224a-1cd3-449a-ab0f-e89680098934" providerId="ADAL" clId="{4AA386A7-65AF-4DD6-A363-E033454E51FC}" dt="2022-04-21T19:23:47.350" v="1269" actId="478"/>
          <ac:cxnSpMkLst>
            <pc:docMk/>
            <pc:sldMk cId="1942559476" sldId="263"/>
            <ac:cxnSpMk id="21" creationId="{0095F670-D39E-42EB-943F-922784D9465B}"/>
          </ac:cxnSpMkLst>
        </pc:cxnChg>
        <pc:cxnChg chg="add mod">
          <ac:chgData name="Ziqiang Zhang (FA Talent)" userId="d776224a-1cd3-449a-ab0f-e89680098934" providerId="ADAL" clId="{4AA386A7-65AF-4DD6-A363-E033454E51FC}" dt="2022-04-21T19:34:37.829" v="1473"/>
          <ac:cxnSpMkLst>
            <pc:docMk/>
            <pc:sldMk cId="1942559476" sldId="263"/>
            <ac:cxnSpMk id="26" creationId="{CFECFD10-A526-41BD-9C42-503A542B10D1}"/>
          </ac:cxnSpMkLst>
        </pc:cxnChg>
      </pc:sldChg>
    </pc:docChg>
  </pc:docChgLst>
  <pc:docChgLst>
    <pc:chgData name="Ziqiang Zhang (FA Talent)" userId="d776224a-1cd3-449a-ab0f-e89680098934" providerId="ADAL" clId="{08FA80D1-17C5-4AE6-82EF-E3E4BFE6A458}"/>
    <pc:docChg chg="undo redo custSel addSld delSld modSld sldOrd">
      <pc:chgData name="Ziqiang Zhang (FA Talent)" userId="d776224a-1cd3-449a-ab0f-e89680098934" providerId="ADAL" clId="{08FA80D1-17C5-4AE6-82EF-E3E4BFE6A458}" dt="2022-04-22T06:26:07.785" v="5340" actId="20577"/>
      <pc:docMkLst>
        <pc:docMk/>
      </pc:docMkLst>
      <pc:sldChg chg="modSp mod">
        <pc:chgData name="Ziqiang Zhang (FA Talent)" userId="d776224a-1cd3-449a-ab0f-e89680098934" providerId="ADAL" clId="{08FA80D1-17C5-4AE6-82EF-E3E4BFE6A458}" dt="2022-04-22T05:30:23.359" v="5121" actId="2711"/>
        <pc:sldMkLst>
          <pc:docMk/>
          <pc:sldMk cId="4059043559" sldId="256"/>
        </pc:sldMkLst>
        <pc:spChg chg="mod">
          <ac:chgData name="Ziqiang Zhang (FA Talent)" userId="d776224a-1cd3-449a-ab0f-e89680098934" providerId="ADAL" clId="{08FA80D1-17C5-4AE6-82EF-E3E4BFE6A458}" dt="2022-04-22T05:30:23.359" v="5121" actId="2711"/>
          <ac:spMkLst>
            <pc:docMk/>
            <pc:sldMk cId="4059043559" sldId="256"/>
            <ac:spMk id="7" creationId="{04D70276-D3E6-4B24-BDEE-99A09CCE110C}"/>
          </ac:spMkLst>
        </pc:spChg>
      </pc:sldChg>
      <pc:sldChg chg="modSp mod">
        <pc:chgData name="Ziqiang Zhang (FA Talent)" userId="d776224a-1cd3-449a-ab0f-e89680098934" providerId="ADAL" clId="{08FA80D1-17C5-4AE6-82EF-E3E4BFE6A458}" dt="2022-04-22T06:02:44.756" v="5337" actId="2711"/>
        <pc:sldMkLst>
          <pc:docMk/>
          <pc:sldMk cId="2189699825" sldId="257"/>
        </pc:sldMkLst>
        <pc:spChg chg="mod">
          <ac:chgData name="Ziqiang Zhang (FA Talent)" userId="d776224a-1cd3-449a-ab0f-e89680098934" providerId="ADAL" clId="{08FA80D1-17C5-4AE6-82EF-E3E4BFE6A458}" dt="2022-04-22T06:02:44.756" v="5337" actId="2711"/>
          <ac:spMkLst>
            <pc:docMk/>
            <pc:sldMk cId="2189699825" sldId="257"/>
            <ac:spMk id="3" creationId="{36967313-D7F0-4E4F-AB73-31A0B5EBFBAB}"/>
          </ac:spMkLst>
        </pc:spChg>
        <pc:spChg chg="mod">
          <ac:chgData name="Ziqiang Zhang (FA Talent)" userId="d776224a-1cd3-449a-ab0f-e89680098934" providerId="ADAL" clId="{08FA80D1-17C5-4AE6-82EF-E3E4BFE6A458}" dt="2022-04-22T06:02:44.756" v="5337" actId="2711"/>
          <ac:spMkLst>
            <pc:docMk/>
            <pc:sldMk cId="2189699825" sldId="257"/>
            <ac:spMk id="7" creationId="{F85ABD78-6F81-4F2D-999B-50748F19485F}"/>
          </ac:spMkLst>
        </pc:spChg>
      </pc:sldChg>
      <pc:sldChg chg="modSp mod">
        <pc:chgData name="Ziqiang Zhang (FA Talent)" userId="d776224a-1cd3-449a-ab0f-e89680098934" providerId="ADAL" clId="{08FA80D1-17C5-4AE6-82EF-E3E4BFE6A458}" dt="2022-04-22T05:34:47.332" v="5170" actId="255"/>
        <pc:sldMkLst>
          <pc:docMk/>
          <pc:sldMk cId="544694637" sldId="258"/>
        </pc:sldMkLst>
        <pc:spChg chg="mod">
          <ac:chgData name="Ziqiang Zhang (FA Talent)" userId="d776224a-1cd3-449a-ab0f-e89680098934" providerId="ADAL" clId="{08FA80D1-17C5-4AE6-82EF-E3E4BFE6A458}" dt="2022-04-22T05:30:43.366" v="5127" actId="20577"/>
          <ac:spMkLst>
            <pc:docMk/>
            <pc:sldMk cId="544694637" sldId="258"/>
            <ac:spMk id="6" creationId="{126DB6B2-E3B1-4D6C-8D6B-51C8BF5EEED5}"/>
          </ac:spMkLst>
        </pc:spChg>
        <pc:spChg chg="mod">
          <ac:chgData name="Ziqiang Zhang (FA Talent)" userId="d776224a-1cd3-449a-ab0f-e89680098934" providerId="ADAL" clId="{08FA80D1-17C5-4AE6-82EF-E3E4BFE6A458}" dt="2022-04-22T05:34:47.332" v="5170" actId="255"/>
          <ac:spMkLst>
            <pc:docMk/>
            <pc:sldMk cId="544694637" sldId="258"/>
            <ac:spMk id="9" creationId="{BCCBA4C5-6778-4AB4-98BE-240E9356954F}"/>
          </ac:spMkLst>
        </pc:spChg>
      </pc:sldChg>
      <pc:sldChg chg="addSp delSp modSp mod">
        <pc:chgData name="Ziqiang Zhang (FA Talent)" userId="d776224a-1cd3-449a-ab0f-e89680098934" providerId="ADAL" clId="{08FA80D1-17C5-4AE6-82EF-E3E4BFE6A458}" dt="2022-04-22T05:50:41.613" v="5297" actId="20577"/>
        <pc:sldMkLst>
          <pc:docMk/>
          <pc:sldMk cId="2435268784" sldId="260"/>
        </pc:sldMkLst>
        <pc:spChg chg="mod">
          <ac:chgData name="Ziqiang Zhang (FA Talent)" userId="d776224a-1cd3-449a-ab0f-e89680098934" providerId="ADAL" clId="{08FA80D1-17C5-4AE6-82EF-E3E4BFE6A458}" dt="2022-04-22T05:40:58.732" v="5250" actId="2711"/>
          <ac:spMkLst>
            <pc:docMk/>
            <pc:sldMk cId="2435268784" sldId="260"/>
            <ac:spMk id="6" creationId="{4D1A05E9-91DF-4CAB-B52C-A3F4CE51E653}"/>
          </ac:spMkLst>
        </pc:spChg>
        <pc:spChg chg="mod">
          <ac:chgData name="Ziqiang Zhang (FA Talent)" userId="d776224a-1cd3-449a-ab0f-e89680098934" providerId="ADAL" clId="{08FA80D1-17C5-4AE6-82EF-E3E4BFE6A458}" dt="2022-04-22T05:50:35.884" v="5293" actId="20577"/>
          <ac:spMkLst>
            <pc:docMk/>
            <pc:sldMk cId="2435268784" sldId="260"/>
            <ac:spMk id="9" creationId="{020935CA-AA4A-401A-BE8C-75F62F309EF0}"/>
          </ac:spMkLst>
        </pc:spChg>
        <pc:spChg chg="mod">
          <ac:chgData name="Ziqiang Zhang (FA Talent)" userId="d776224a-1cd3-449a-ab0f-e89680098934" providerId="ADAL" clId="{08FA80D1-17C5-4AE6-82EF-E3E4BFE6A458}" dt="2022-04-22T05:50:33.362" v="5291" actId="20577"/>
          <ac:spMkLst>
            <pc:docMk/>
            <pc:sldMk cId="2435268784" sldId="260"/>
            <ac:spMk id="12" creationId="{30C55BBC-9DB4-4AEE-BC70-89C8020535B3}"/>
          </ac:spMkLst>
        </pc:spChg>
        <pc:spChg chg="add del">
          <ac:chgData name="Ziqiang Zhang (FA Talent)" userId="d776224a-1cd3-449a-ab0f-e89680098934" providerId="ADAL" clId="{08FA80D1-17C5-4AE6-82EF-E3E4BFE6A458}" dt="2022-04-22T05:39:51.804" v="5232" actId="22"/>
          <ac:spMkLst>
            <pc:docMk/>
            <pc:sldMk cId="2435268784" sldId="260"/>
            <ac:spMk id="13" creationId="{765215CF-7E75-4A99-8D82-179C4088B0A2}"/>
          </ac:spMkLst>
        </pc:spChg>
        <pc:spChg chg="add mod">
          <ac:chgData name="Ziqiang Zhang (FA Talent)" userId="d776224a-1cd3-449a-ab0f-e89680098934" providerId="ADAL" clId="{08FA80D1-17C5-4AE6-82EF-E3E4BFE6A458}" dt="2022-04-22T05:50:41.613" v="5297" actId="20577"/>
          <ac:spMkLst>
            <pc:docMk/>
            <pc:sldMk cId="2435268784" sldId="260"/>
            <ac:spMk id="15" creationId="{C8C0C6D4-586A-44C8-A63E-3B19E9F0A350}"/>
          </ac:spMkLst>
        </pc:spChg>
        <pc:spChg chg="mod">
          <ac:chgData name="Ziqiang Zhang (FA Talent)" userId="d776224a-1cd3-449a-ab0f-e89680098934" providerId="ADAL" clId="{08FA80D1-17C5-4AE6-82EF-E3E4BFE6A458}" dt="2022-04-22T05:40:58.732" v="5250" actId="2711"/>
          <ac:spMkLst>
            <pc:docMk/>
            <pc:sldMk cId="2435268784" sldId="260"/>
            <ac:spMk id="17" creationId="{505B611A-9464-4E76-8F0D-C78BD279FA41}"/>
          </ac:spMkLst>
        </pc:spChg>
      </pc:sldChg>
      <pc:sldChg chg="addSp delSp modSp mod">
        <pc:chgData name="Ziqiang Zhang (FA Talent)" userId="d776224a-1cd3-449a-ab0f-e89680098934" providerId="ADAL" clId="{08FA80D1-17C5-4AE6-82EF-E3E4BFE6A458}" dt="2022-04-22T06:26:07.785" v="5340" actId="20577"/>
        <pc:sldMkLst>
          <pc:docMk/>
          <pc:sldMk cId="3143099233" sldId="261"/>
        </pc:sldMkLst>
        <pc:spChg chg="add mod">
          <ac:chgData name="Ziqiang Zhang (FA Talent)" userId="d776224a-1cd3-449a-ab0f-e89680098934" providerId="ADAL" clId="{08FA80D1-17C5-4AE6-82EF-E3E4BFE6A458}" dt="2022-04-22T02:27:49.983" v="762" actId="20577"/>
          <ac:spMkLst>
            <pc:docMk/>
            <pc:sldMk cId="3143099233" sldId="261"/>
            <ac:spMk id="2" creationId="{1D50B066-8B9B-4F1F-8394-520F43DF9BD3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4" creationId="{4FE2B221-2D89-45D1-A5E1-5F8B1F6C0DE0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6" creationId="{27897FB4-64DC-4B15-A533-6E77B23E461C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7" creationId="{45355FD2-403D-4CBF-A230-48B297A94D5C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9" creationId="{20241087-64E1-478F-B1A3-D94662637DCD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11" creationId="{B3601B4B-91DE-42E8-B529-06806A038B68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13" creationId="{AFA71CC1-DB3C-4190-8499-F7B208A33CF7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14" creationId="{C8435B94-534D-4C1F-AF93-B87D5DEF2746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16" creationId="{A73BBD79-975B-4A60-9F4B-3F338E10441E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18" creationId="{5BFC0F7A-D97E-4170-A3B6-1CD45F096992}"/>
          </ac:spMkLst>
        </pc:spChg>
        <pc:spChg chg="add del">
          <ac:chgData name="Ziqiang Zhang (FA Talent)" userId="d776224a-1cd3-449a-ab0f-e89680098934" providerId="ADAL" clId="{08FA80D1-17C5-4AE6-82EF-E3E4BFE6A458}" dt="2022-04-22T02:14:48.574" v="426" actId="478"/>
          <ac:spMkLst>
            <pc:docMk/>
            <pc:sldMk cId="3143099233" sldId="261"/>
            <ac:spMk id="21" creationId="{00521E33-7CEE-4C4E-B1F1-7C50A7EE4772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23" creationId="{64E469E9-DEB9-4DBD-9CD9-708ADEEB3AC7}"/>
          </ac:spMkLst>
        </pc:spChg>
        <pc:spChg chg="add mod">
          <ac:chgData name="Ziqiang Zhang (FA Talent)" userId="d776224a-1cd3-449a-ab0f-e89680098934" providerId="ADAL" clId="{08FA80D1-17C5-4AE6-82EF-E3E4BFE6A458}" dt="2022-04-22T06:26:07.785" v="5340" actId="20577"/>
          <ac:spMkLst>
            <pc:docMk/>
            <pc:sldMk cId="3143099233" sldId="261"/>
            <ac:spMk id="25" creationId="{95EA3CF2-A7B9-40F3-8148-E3B46A014346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35" creationId="{638B400A-C78B-4B16-A0D6-F53949367B85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37" creationId="{64ACEC3D-9305-4F9B-AD55-7941607F7BD2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43" creationId="{EDFE334D-A0BA-494A-8E5F-0F05804473DE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50" creationId="{A220C5CF-6F5D-40F9-941D-45C6BCC64ABF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58" creationId="{10FE8D95-D3EF-461B-A96B-03D3E986709D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68" creationId="{1A9AE49B-0A0B-4FFB-915A-31126ECA4FF8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72" creationId="{ECD1DF91-8375-4D79-B2F9-E82CADA9BDD4}"/>
          </ac:spMkLst>
        </pc:spChg>
        <pc:spChg chg="add mod">
          <ac:chgData name="Ziqiang Zhang (FA Talent)" userId="d776224a-1cd3-449a-ab0f-e89680098934" providerId="ADAL" clId="{08FA80D1-17C5-4AE6-82EF-E3E4BFE6A458}" dt="2022-04-22T05:46:12.482" v="5256" actId="20577"/>
          <ac:spMkLst>
            <pc:docMk/>
            <pc:sldMk cId="3143099233" sldId="261"/>
            <ac:spMk id="74" creationId="{55C0B298-CD79-4F79-ACE3-F537F5529EEA}"/>
          </ac:spMkLst>
        </pc:spChg>
        <pc:spChg chg="add mod">
          <ac:chgData name="Ziqiang Zhang (FA Talent)" userId="d776224a-1cd3-449a-ab0f-e89680098934" providerId="ADAL" clId="{08FA80D1-17C5-4AE6-82EF-E3E4BFE6A458}" dt="2022-04-22T05:45:23.771" v="5251" actId="2711"/>
          <ac:spMkLst>
            <pc:docMk/>
            <pc:sldMk cId="3143099233" sldId="261"/>
            <ac:spMk id="76" creationId="{595AC241-D4F8-4610-ABB6-4B65C68F7DCD}"/>
          </ac:spMkLst>
        </pc:spChg>
        <pc:cxnChg chg="add del">
          <ac:chgData name="Ziqiang Zhang (FA Talent)" userId="d776224a-1cd3-449a-ab0f-e89680098934" providerId="ADAL" clId="{08FA80D1-17C5-4AE6-82EF-E3E4BFE6A458}" dt="2022-04-22T02:14:23.166" v="423" actId="478"/>
          <ac:cxnSpMkLst>
            <pc:docMk/>
            <pc:sldMk cId="3143099233" sldId="261"/>
            <ac:cxnSpMk id="20" creationId="{FE60B4B3-3389-4A09-918F-34C4272ABCA6}"/>
          </ac:cxnSpMkLst>
        </pc:cxnChg>
        <pc:cxnChg chg="add del">
          <ac:chgData name="Ziqiang Zhang (FA Talent)" userId="d776224a-1cd3-449a-ab0f-e89680098934" providerId="ADAL" clId="{08FA80D1-17C5-4AE6-82EF-E3E4BFE6A458}" dt="2022-04-22T02:17:48.658" v="484" actId="11529"/>
          <ac:cxnSpMkLst>
            <pc:docMk/>
            <pc:sldMk cId="3143099233" sldId="261"/>
            <ac:cxnSpMk id="27" creationId="{D7628E8B-A5AD-4636-8D76-A28B67B9442F}"/>
          </ac:cxnSpMkLst>
        </pc:cxnChg>
        <pc:cxnChg chg="add mod">
          <ac:chgData name="Ziqiang Zhang (FA Talent)" userId="d776224a-1cd3-449a-ab0f-e89680098934" providerId="ADAL" clId="{08FA80D1-17C5-4AE6-82EF-E3E4BFE6A458}" dt="2022-04-22T02:35:06.982" v="872" actId="1076"/>
          <ac:cxnSpMkLst>
            <pc:docMk/>
            <pc:sldMk cId="3143099233" sldId="261"/>
            <ac:cxnSpMk id="29" creationId="{CA6F80B7-C12C-4056-8AAE-E68D5058F2FB}"/>
          </ac:cxnSpMkLst>
        </pc:cxnChg>
        <pc:cxnChg chg="add mod">
          <ac:chgData name="Ziqiang Zhang (FA Talent)" userId="d776224a-1cd3-449a-ab0f-e89680098934" providerId="ADAL" clId="{08FA80D1-17C5-4AE6-82EF-E3E4BFE6A458}" dt="2022-04-22T02:35:06.982" v="872" actId="1076"/>
          <ac:cxnSpMkLst>
            <pc:docMk/>
            <pc:sldMk cId="3143099233" sldId="261"/>
            <ac:cxnSpMk id="32" creationId="{13538090-2FCA-40BA-A235-E23CB5187D31}"/>
          </ac:cxnSpMkLst>
        </pc:cxnChg>
        <pc:cxnChg chg="add mod">
          <ac:chgData name="Ziqiang Zhang (FA Talent)" userId="d776224a-1cd3-449a-ab0f-e89680098934" providerId="ADAL" clId="{08FA80D1-17C5-4AE6-82EF-E3E4BFE6A458}" dt="2022-04-22T02:35:06.982" v="872" actId="1076"/>
          <ac:cxnSpMkLst>
            <pc:docMk/>
            <pc:sldMk cId="3143099233" sldId="261"/>
            <ac:cxnSpMk id="34" creationId="{68653EEF-76A9-45CF-87C1-3019052CBFAC}"/>
          </ac:cxnSpMkLst>
        </pc:cxnChg>
        <pc:cxnChg chg="add mod">
          <ac:chgData name="Ziqiang Zhang (FA Talent)" userId="d776224a-1cd3-449a-ab0f-e89680098934" providerId="ADAL" clId="{08FA80D1-17C5-4AE6-82EF-E3E4BFE6A458}" dt="2022-04-22T02:35:06.982" v="872" actId="1076"/>
          <ac:cxnSpMkLst>
            <pc:docMk/>
            <pc:sldMk cId="3143099233" sldId="261"/>
            <ac:cxnSpMk id="48" creationId="{8D6A3177-1950-40EA-B13F-F826F9E70062}"/>
          </ac:cxnSpMkLst>
        </pc:cxnChg>
        <pc:cxnChg chg="add mod">
          <ac:chgData name="Ziqiang Zhang (FA Talent)" userId="d776224a-1cd3-449a-ab0f-e89680098934" providerId="ADAL" clId="{08FA80D1-17C5-4AE6-82EF-E3E4BFE6A458}" dt="2022-04-22T02:35:06.982" v="872" actId="1076"/>
          <ac:cxnSpMkLst>
            <pc:docMk/>
            <pc:sldMk cId="3143099233" sldId="261"/>
            <ac:cxnSpMk id="52" creationId="{FDDBDBD1-FE4A-46EE-A39F-F39FA29EB203}"/>
          </ac:cxnSpMkLst>
        </pc:cxnChg>
        <pc:cxnChg chg="add mod">
          <ac:chgData name="Ziqiang Zhang (FA Talent)" userId="d776224a-1cd3-449a-ab0f-e89680098934" providerId="ADAL" clId="{08FA80D1-17C5-4AE6-82EF-E3E4BFE6A458}" dt="2022-04-22T02:35:06.982" v="872" actId="1076"/>
          <ac:cxnSpMkLst>
            <pc:docMk/>
            <pc:sldMk cId="3143099233" sldId="261"/>
            <ac:cxnSpMk id="60" creationId="{8D264364-F7C0-4004-87AB-6608240F7F26}"/>
          </ac:cxnSpMkLst>
        </pc:cxnChg>
        <pc:cxnChg chg="add mod">
          <ac:chgData name="Ziqiang Zhang (FA Talent)" userId="d776224a-1cd3-449a-ab0f-e89680098934" providerId="ADAL" clId="{08FA80D1-17C5-4AE6-82EF-E3E4BFE6A458}" dt="2022-04-22T02:35:06.982" v="872" actId="1076"/>
          <ac:cxnSpMkLst>
            <pc:docMk/>
            <pc:sldMk cId="3143099233" sldId="261"/>
            <ac:cxnSpMk id="71" creationId="{B769FC7D-CD69-482C-A712-1C6D9A845568}"/>
          </ac:cxnSpMkLst>
        </pc:cxnChg>
      </pc:sldChg>
      <pc:sldChg chg="addSp modSp mod">
        <pc:chgData name="Ziqiang Zhang (FA Talent)" userId="d776224a-1cd3-449a-ab0f-e89680098934" providerId="ADAL" clId="{08FA80D1-17C5-4AE6-82EF-E3E4BFE6A458}" dt="2022-04-22T05:34:59.882" v="5173" actId="2711"/>
        <pc:sldMkLst>
          <pc:docMk/>
          <pc:sldMk cId="2603482695" sldId="262"/>
        </pc:sldMkLst>
        <pc:spChg chg="mod">
          <ac:chgData name="Ziqiang Zhang (FA Talent)" userId="d776224a-1cd3-449a-ab0f-e89680098934" providerId="ADAL" clId="{08FA80D1-17C5-4AE6-82EF-E3E4BFE6A458}" dt="2022-04-22T05:32:29.109" v="5141" actId="20577"/>
          <ac:spMkLst>
            <pc:docMk/>
            <pc:sldMk cId="2603482695" sldId="262"/>
            <ac:spMk id="2" creationId="{C1894894-EFF7-448B-81EB-36F7BA87BECB}"/>
          </ac:spMkLst>
        </pc:spChg>
        <pc:spChg chg="add mod">
          <ac:chgData name="Ziqiang Zhang (FA Talent)" userId="d776224a-1cd3-449a-ab0f-e89680098934" providerId="ADAL" clId="{08FA80D1-17C5-4AE6-82EF-E3E4BFE6A458}" dt="2022-04-22T05:34:59.882" v="5173" actId="2711"/>
          <ac:spMkLst>
            <pc:docMk/>
            <pc:sldMk cId="2603482695" sldId="262"/>
            <ac:spMk id="4" creationId="{5497E49B-5E86-465F-B160-2E6C12169EBD}"/>
          </ac:spMkLst>
        </pc:spChg>
        <pc:spChg chg="mod">
          <ac:chgData name="Ziqiang Zhang (FA Talent)" userId="d776224a-1cd3-449a-ab0f-e89680098934" providerId="ADAL" clId="{08FA80D1-17C5-4AE6-82EF-E3E4BFE6A458}" dt="2022-04-22T05:31:43.908" v="5129" actId="403"/>
          <ac:spMkLst>
            <pc:docMk/>
            <pc:sldMk cId="2603482695" sldId="262"/>
            <ac:spMk id="8" creationId="{11FB744A-F06A-43FF-B6BF-F6D4305776F3}"/>
          </ac:spMkLst>
        </pc:spChg>
        <pc:spChg chg="mod">
          <ac:chgData name="Ziqiang Zhang (FA Talent)" userId="d776224a-1cd3-449a-ab0f-e89680098934" providerId="ADAL" clId="{08FA80D1-17C5-4AE6-82EF-E3E4BFE6A458}" dt="2022-04-22T05:32:32.171" v="5145" actId="20577"/>
          <ac:spMkLst>
            <pc:docMk/>
            <pc:sldMk cId="2603482695" sldId="262"/>
            <ac:spMk id="9" creationId="{D1F0F1D9-6DF8-4CD5-8F88-FD387F942B9F}"/>
          </ac:spMkLst>
        </pc:spChg>
        <pc:spChg chg="mod">
          <ac:chgData name="Ziqiang Zhang (FA Talent)" userId="d776224a-1cd3-449a-ab0f-e89680098934" providerId="ADAL" clId="{08FA80D1-17C5-4AE6-82EF-E3E4BFE6A458}" dt="2022-04-22T05:32:00.903" v="5131" actId="2711"/>
          <ac:spMkLst>
            <pc:docMk/>
            <pc:sldMk cId="2603482695" sldId="262"/>
            <ac:spMk id="20" creationId="{0CFEFF0C-AEEB-44BF-987F-17181FFCE605}"/>
          </ac:spMkLst>
        </pc:spChg>
      </pc:sldChg>
      <pc:sldChg chg="addSp delSp modSp mod">
        <pc:chgData name="Ziqiang Zhang (FA Talent)" userId="d776224a-1cd3-449a-ab0f-e89680098934" providerId="ADAL" clId="{08FA80D1-17C5-4AE6-82EF-E3E4BFE6A458}" dt="2022-04-22T05:50:27.229" v="5289" actId="1076"/>
        <pc:sldMkLst>
          <pc:docMk/>
          <pc:sldMk cId="1942559476" sldId="263"/>
        </pc:sldMkLst>
        <pc:spChg chg="mod">
          <ac:chgData name="Ziqiang Zhang (FA Talent)" userId="d776224a-1cd3-449a-ab0f-e89680098934" providerId="ADAL" clId="{08FA80D1-17C5-4AE6-82EF-E3E4BFE6A458}" dt="2022-04-22T05:39:06.478" v="5222" actId="2711"/>
          <ac:spMkLst>
            <pc:docMk/>
            <pc:sldMk cId="1942559476" sldId="263"/>
            <ac:spMk id="8" creationId="{11FB744A-F06A-43FF-B6BF-F6D4305776F3}"/>
          </ac:spMkLst>
        </pc:spChg>
        <pc:spChg chg="mod">
          <ac:chgData name="Ziqiang Zhang (FA Talent)" userId="d776224a-1cd3-449a-ab0f-e89680098934" providerId="ADAL" clId="{08FA80D1-17C5-4AE6-82EF-E3E4BFE6A458}" dt="2022-04-22T05:39:06.478" v="5222" actId="2711"/>
          <ac:spMkLst>
            <pc:docMk/>
            <pc:sldMk cId="1942559476" sldId="263"/>
            <ac:spMk id="12" creationId="{6E888F65-857B-4E95-A276-9E77D26ACC09}"/>
          </ac:spMkLst>
        </pc:spChg>
        <pc:spChg chg="mod">
          <ac:chgData name="Ziqiang Zhang (FA Talent)" userId="d776224a-1cd3-449a-ab0f-e89680098934" providerId="ADAL" clId="{08FA80D1-17C5-4AE6-82EF-E3E4BFE6A458}" dt="2022-04-22T05:39:06.478" v="5222" actId="2711"/>
          <ac:spMkLst>
            <pc:docMk/>
            <pc:sldMk cId="1942559476" sldId="263"/>
            <ac:spMk id="14" creationId="{7FDB2FC3-9A2C-49EE-A044-36E4F31773C8}"/>
          </ac:spMkLst>
        </pc:spChg>
        <pc:spChg chg="add del mod">
          <ac:chgData name="Ziqiang Zhang (FA Talent)" userId="d776224a-1cd3-449a-ab0f-e89680098934" providerId="ADAL" clId="{08FA80D1-17C5-4AE6-82EF-E3E4BFE6A458}" dt="2022-04-22T05:36:53.497" v="5185" actId="22"/>
          <ac:spMkLst>
            <pc:docMk/>
            <pc:sldMk cId="1942559476" sldId="263"/>
            <ac:spMk id="17" creationId="{921419B4-6B6A-4260-B165-49C7F50BAD1A}"/>
          </ac:spMkLst>
        </pc:spChg>
        <pc:spChg chg="mod">
          <ac:chgData name="Ziqiang Zhang (FA Talent)" userId="d776224a-1cd3-449a-ab0f-e89680098934" providerId="ADAL" clId="{08FA80D1-17C5-4AE6-82EF-E3E4BFE6A458}" dt="2022-04-22T05:39:06.478" v="5222" actId="2711"/>
          <ac:spMkLst>
            <pc:docMk/>
            <pc:sldMk cId="1942559476" sldId="263"/>
            <ac:spMk id="18" creationId="{C41C7D51-24BC-46A6-9ACF-B304B4DA0E20}"/>
          </ac:spMkLst>
        </pc:spChg>
        <pc:spChg chg="mod">
          <ac:chgData name="Ziqiang Zhang (FA Talent)" userId="d776224a-1cd3-449a-ab0f-e89680098934" providerId="ADAL" clId="{08FA80D1-17C5-4AE6-82EF-E3E4BFE6A458}" dt="2022-04-22T05:39:06.478" v="5222" actId="2711"/>
          <ac:spMkLst>
            <pc:docMk/>
            <pc:sldMk cId="1942559476" sldId="263"/>
            <ac:spMk id="19" creationId="{2DFCD7EB-4636-4D2C-A8C5-D077DFD7A7FE}"/>
          </ac:spMkLst>
        </pc:spChg>
        <pc:spChg chg="add del">
          <ac:chgData name="Ziqiang Zhang (FA Talent)" userId="d776224a-1cd3-449a-ab0f-e89680098934" providerId="ADAL" clId="{08FA80D1-17C5-4AE6-82EF-E3E4BFE6A458}" dt="2022-04-22T05:36:55.709" v="5187" actId="22"/>
          <ac:spMkLst>
            <pc:docMk/>
            <pc:sldMk cId="1942559476" sldId="263"/>
            <ac:spMk id="20" creationId="{28620AC5-9A3B-4FB5-9B03-A71D3E2D27F8}"/>
          </ac:spMkLst>
        </pc:spChg>
        <pc:spChg chg="add mod">
          <ac:chgData name="Ziqiang Zhang (FA Talent)" userId="d776224a-1cd3-449a-ab0f-e89680098934" providerId="ADAL" clId="{08FA80D1-17C5-4AE6-82EF-E3E4BFE6A458}" dt="2022-04-22T05:50:27.229" v="5289" actId="1076"/>
          <ac:spMkLst>
            <pc:docMk/>
            <pc:sldMk cId="1942559476" sldId="263"/>
            <ac:spMk id="21" creationId="{AD14CFE1-4EDD-4401-8D7C-1D778D9B1DCF}"/>
          </ac:spMkLst>
        </pc:spChg>
        <pc:spChg chg="mod">
          <ac:chgData name="Ziqiang Zhang (FA Talent)" userId="d776224a-1cd3-449a-ab0f-e89680098934" providerId="ADAL" clId="{08FA80D1-17C5-4AE6-82EF-E3E4BFE6A458}" dt="2022-04-22T05:39:06.478" v="5222" actId="2711"/>
          <ac:spMkLst>
            <pc:docMk/>
            <pc:sldMk cId="1942559476" sldId="263"/>
            <ac:spMk id="24" creationId="{9193886D-CC0C-44AF-ACFE-6B18531BED00}"/>
          </ac:spMkLst>
        </pc:spChg>
        <pc:spChg chg="mod">
          <ac:chgData name="Ziqiang Zhang (FA Talent)" userId="d776224a-1cd3-449a-ab0f-e89680098934" providerId="ADAL" clId="{08FA80D1-17C5-4AE6-82EF-E3E4BFE6A458}" dt="2022-04-22T05:39:06.478" v="5222" actId="2711"/>
          <ac:spMkLst>
            <pc:docMk/>
            <pc:sldMk cId="1942559476" sldId="263"/>
            <ac:spMk id="25" creationId="{9D79A177-44DD-4AB8-AEFC-C65033A7181E}"/>
          </ac:spMkLst>
        </pc:spChg>
        <pc:spChg chg="mod">
          <ac:chgData name="Ziqiang Zhang (FA Talent)" userId="d776224a-1cd3-449a-ab0f-e89680098934" providerId="ADAL" clId="{08FA80D1-17C5-4AE6-82EF-E3E4BFE6A458}" dt="2022-04-22T05:49:28.410" v="5272" actId="5793"/>
          <ac:spMkLst>
            <pc:docMk/>
            <pc:sldMk cId="1942559476" sldId="263"/>
            <ac:spMk id="27" creationId="{540CE3EA-1AFE-4684-AC65-9A000D1107DD}"/>
          </ac:spMkLst>
        </pc:spChg>
      </pc:sldChg>
      <pc:sldChg chg="addSp modSp add mod">
        <pc:chgData name="Ziqiang Zhang (FA Talent)" userId="d776224a-1cd3-449a-ab0f-e89680098934" providerId="ADAL" clId="{08FA80D1-17C5-4AE6-82EF-E3E4BFE6A458}" dt="2022-04-22T05:46:33.516" v="5257" actId="2711"/>
        <pc:sldMkLst>
          <pc:docMk/>
          <pc:sldMk cId="1197622184" sldId="264"/>
        </pc:sldMkLst>
        <pc:spChg chg="add mod">
          <ac:chgData name="Ziqiang Zhang (FA Talent)" userId="d776224a-1cd3-449a-ab0f-e89680098934" providerId="ADAL" clId="{08FA80D1-17C5-4AE6-82EF-E3E4BFE6A458}" dt="2022-04-22T02:32:48.719" v="812" actId="20577"/>
          <ac:spMkLst>
            <pc:docMk/>
            <pc:sldMk cId="1197622184" sldId="264"/>
            <ac:spMk id="2" creationId="{4AF38965-EAB6-4DA6-B77B-11DA5FF7B545}"/>
          </ac:spMkLst>
        </pc:spChg>
        <pc:spChg chg="add mod">
          <ac:chgData name="Ziqiang Zhang (FA Talent)" userId="d776224a-1cd3-449a-ab0f-e89680098934" providerId="ADAL" clId="{08FA80D1-17C5-4AE6-82EF-E3E4BFE6A458}" dt="2022-04-22T05:46:33.516" v="5257" actId="2711"/>
          <ac:spMkLst>
            <pc:docMk/>
            <pc:sldMk cId="1197622184" sldId="264"/>
            <ac:spMk id="4" creationId="{1ABE60F7-3A52-4787-97DF-B71F8E4B02D1}"/>
          </ac:spMkLst>
        </pc:spChg>
      </pc:sldChg>
      <pc:sldChg chg="addSp delSp modSp add mod">
        <pc:chgData name="Ziqiang Zhang (FA Talent)" userId="d776224a-1cd3-449a-ab0f-e89680098934" providerId="ADAL" clId="{08FA80D1-17C5-4AE6-82EF-E3E4BFE6A458}" dt="2022-04-22T05:51:53.374" v="5313" actId="1076"/>
        <pc:sldMkLst>
          <pc:docMk/>
          <pc:sldMk cId="1109017572" sldId="265"/>
        </pc:sldMkLst>
        <pc:spChg chg="add mod">
          <ac:chgData name="Ziqiang Zhang (FA Talent)" userId="d776224a-1cd3-449a-ab0f-e89680098934" providerId="ADAL" clId="{08FA80D1-17C5-4AE6-82EF-E3E4BFE6A458}" dt="2022-04-22T02:50:53.729" v="1444" actId="20577"/>
          <ac:spMkLst>
            <pc:docMk/>
            <pc:sldMk cId="1109017572" sldId="265"/>
            <ac:spMk id="2" creationId="{5BF07289-BAC4-4003-BE04-89752EF4DEDB}"/>
          </ac:spMkLst>
        </pc:spChg>
        <pc:spChg chg="add mod">
          <ac:chgData name="Ziqiang Zhang (FA Talent)" userId="d776224a-1cd3-449a-ab0f-e89680098934" providerId="ADAL" clId="{08FA80D1-17C5-4AE6-82EF-E3E4BFE6A458}" dt="2022-04-22T05:50:48.666" v="5300" actId="20577"/>
          <ac:spMkLst>
            <pc:docMk/>
            <pc:sldMk cId="1109017572" sldId="265"/>
            <ac:spMk id="9" creationId="{FF3B33F5-438B-406E-9C74-AD29AC22D423}"/>
          </ac:spMkLst>
        </pc:spChg>
        <pc:spChg chg="add del">
          <ac:chgData name="Ziqiang Zhang (FA Talent)" userId="d776224a-1cd3-449a-ab0f-e89680098934" providerId="ADAL" clId="{08FA80D1-17C5-4AE6-82EF-E3E4BFE6A458}" dt="2022-04-22T05:51:21.626" v="5302" actId="22"/>
          <ac:spMkLst>
            <pc:docMk/>
            <pc:sldMk cId="1109017572" sldId="265"/>
            <ac:spMk id="11" creationId="{570DD8E0-7B82-426E-8C44-2DD169C563C6}"/>
          </ac:spMkLst>
        </pc:spChg>
        <pc:spChg chg="add mod">
          <ac:chgData name="Ziqiang Zhang (FA Talent)" userId="d776224a-1cd3-449a-ab0f-e89680098934" providerId="ADAL" clId="{08FA80D1-17C5-4AE6-82EF-E3E4BFE6A458}" dt="2022-04-22T05:51:53.374" v="5313" actId="1076"/>
          <ac:spMkLst>
            <pc:docMk/>
            <pc:sldMk cId="1109017572" sldId="265"/>
            <ac:spMk id="13" creationId="{C84482A6-2C77-4056-A748-2F5F6122F837}"/>
          </ac:spMkLst>
        </pc:spChg>
        <pc:picChg chg="add del">
          <ac:chgData name="Ziqiang Zhang (FA Talent)" userId="d776224a-1cd3-449a-ab0f-e89680098934" providerId="ADAL" clId="{08FA80D1-17C5-4AE6-82EF-E3E4BFE6A458}" dt="2022-04-22T02:51:21.314" v="1446" actId="22"/>
          <ac:picMkLst>
            <pc:docMk/>
            <pc:sldMk cId="1109017572" sldId="265"/>
            <ac:picMk id="6" creationId="{487F7FB7-2153-4D21-9939-C711093B4108}"/>
          </ac:picMkLst>
        </pc:picChg>
        <pc:picChg chg="add mod">
          <ac:chgData name="Ziqiang Zhang (FA Talent)" userId="d776224a-1cd3-449a-ab0f-e89680098934" providerId="ADAL" clId="{08FA80D1-17C5-4AE6-82EF-E3E4BFE6A458}" dt="2022-04-22T02:51:38.168" v="1448" actId="1076"/>
          <ac:picMkLst>
            <pc:docMk/>
            <pc:sldMk cId="1109017572" sldId="265"/>
            <ac:picMk id="8" creationId="{12674499-E35C-40AF-81AE-4B5AA193BB75}"/>
          </ac:picMkLst>
        </pc:picChg>
      </pc:sldChg>
      <pc:sldChg chg="add del">
        <pc:chgData name="Ziqiang Zhang (FA Talent)" userId="d776224a-1cd3-449a-ab0f-e89680098934" providerId="ADAL" clId="{08FA80D1-17C5-4AE6-82EF-E3E4BFE6A458}" dt="2022-04-22T05:19:23.550" v="4985" actId="47"/>
        <pc:sldMkLst>
          <pc:docMk/>
          <pc:sldMk cId="1379904723" sldId="266"/>
        </pc:sldMkLst>
      </pc:sldChg>
      <pc:sldChg chg="addSp delSp modSp add mod ord">
        <pc:chgData name="Ziqiang Zhang (FA Talent)" userId="d776224a-1cd3-449a-ab0f-e89680098934" providerId="ADAL" clId="{08FA80D1-17C5-4AE6-82EF-E3E4BFE6A458}" dt="2022-04-22T05:56:57.574" v="5334" actId="20577"/>
        <pc:sldMkLst>
          <pc:docMk/>
          <pc:sldMk cId="1288263849" sldId="267"/>
        </pc:sldMkLst>
        <pc:spChg chg="add mod">
          <ac:chgData name="Ziqiang Zhang (FA Talent)" userId="d776224a-1cd3-449a-ab0f-e89680098934" providerId="ADAL" clId="{08FA80D1-17C5-4AE6-82EF-E3E4BFE6A458}" dt="2022-04-22T05:56:57.574" v="5334" actId="20577"/>
          <ac:spMkLst>
            <pc:docMk/>
            <pc:sldMk cId="1288263849" sldId="267"/>
            <ac:spMk id="2" creationId="{DE87FA25-AB28-4229-BBF8-105D00773A38}"/>
          </ac:spMkLst>
        </pc:spChg>
        <pc:spChg chg="add mod">
          <ac:chgData name="Ziqiang Zhang (FA Talent)" userId="d776224a-1cd3-449a-ab0f-e89680098934" providerId="ADAL" clId="{08FA80D1-17C5-4AE6-82EF-E3E4BFE6A458}" dt="2022-04-22T04:22:42.840" v="3212" actId="1582"/>
          <ac:spMkLst>
            <pc:docMk/>
            <pc:sldMk cId="1288263849" sldId="267"/>
            <ac:spMk id="7" creationId="{9BF2D52D-781E-491A-BCD0-7A2B230EE2F4}"/>
          </ac:spMkLst>
        </pc:spChg>
        <pc:spChg chg="add mod">
          <ac:chgData name="Ziqiang Zhang (FA Talent)" userId="d776224a-1cd3-449a-ab0f-e89680098934" providerId="ADAL" clId="{08FA80D1-17C5-4AE6-82EF-E3E4BFE6A458}" dt="2022-04-22T05:54:58.934" v="5330" actId="1076"/>
          <ac:spMkLst>
            <pc:docMk/>
            <pc:sldMk cId="1288263849" sldId="267"/>
            <ac:spMk id="8" creationId="{C69623B8-532B-4233-9E7D-0DCCFDD6B531}"/>
          </ac:spMkLst>
        </pc:spChg>
        <pc:spChg chg="add del mod">
          <ac:chgData name="Ziqiang Zhang (FA Talent)" userId="d776224a-1cd3-449a-ab0f-e89680098934" providerId="ADAL" clId="{08FA80D1-17C5-4AE6-82EF-E3E4BFE6A458}" dt="2022-04-22T04:28:05.323" v="3350" actId="21"/>
          <ac:spMkLst>
            <pc:docMk/>
            <pc:sldMk cId="1288263849" sldId="267"/>
            <ac:spMk id="9" creationId="{0CA28789-C3E6-40BE-A396-70BF2F9D0F75}"/>
          </ac:spMkLst>
        </pc:spChg>
        <pc:spChg chg="add mod">
          <ac:chgData name="Ziqiang Zhang (FA Talent)" userId="d776224a-1cd3-449a-ab0f-e89680098934" providerId="ADAL" clId="{08FA80D1-17C5-4AE6-82EF-E3E4BFE6A458}" dt="2022-04-22T04:34:48.025" v="3564" actId="20577"/>
          <ac:spMkLst>
            <pc:docMk/>
            <pc:sldMk cId="1288263849" sldId="267"/>
            <ac:spMk id="11" creationId="{4431261F-056D-4682-9655-904695A6399D}"/>
          </ac:spMkLst>
        </pc:spChg>
        <pc:picChg chg="add mod modCrop">
          <ac:chgData name="Ziqiang Zhang (FA Talent)" userId="d776224a-1cd3-449a-ab0f-e89680098934" providerId="ADAL" clId="{08FA80D1-17C5-4AE6-82EF-E3E4BFE6A458}" dt="2022-04-22T04:21:43.623" v="3208" actId="732"/>
          <ac:picMkLst>
            <pc:docMk/>
            <pc:sldMk cId="1288263849" sldId="267"/>
            <ac:picMk id="6" creationId="{16DE9FEC-6050-48E3-A459-4C834B52F632}"/>
          </ac:picMkLst>
        </pc:picChg>
      </pc:sldChg>
      <pc:sldChg chg="addSp modSp add mod">
        <pc:chgData name="Ziqiang Zhang (FA Talent)" userId="d776224a-1cd3-449a-ab0f-e89680098934" providerId="ADAL" clId="{08FA80D1-17C5-4AE6-82EF-E3E4BFE6A458}" dt="2022-04-22T05:19:38.344" v="4987" actId="20577"/>
        <pc:sldMkLst>
          <pc:docMk/>
          <pc:sldMk cId="2911506007" sldId="268"/>
        </pc:sldMkLst>
        <pc:spChg chg="add mod">
          <ac:chgData name="Ziqiang Zhang (FA Talent)" userId="d776224a-1cd3-449a-ab0f-e89680098934" providerId="ADAL" clId="{08FA80D1-17C5-4AE6-82EF-E3E4BFE6A458}" dt="2022-04-22T05:19:38.344" v="4987" actId="20577"/>
          <ac:spMkLst>
            <pc:docMk/>
            <pc:sldMk cId="2911506007" sldId="268"/>
            <ac:spMk id="2" creationId="{2128AD94-E4DC-41D1-A52C-F2685443127E}"/>
          </ac:spMkLst>
        </pc:spChg>
        <pc:spChg chg="add mod">
          <ac:chgData name="Ziqiang Zhang (FA Talent)" userId="d776224a-1cd3-449a-ab0f-e89680098934" providerId="ADAL" clId="{08FA80D1-17C5-4AE6-82EF-E3E4BFE6A458}" dt="2022-04-22T04:49:30.614" v="4015" actId="6549"/>
          <ac:spMkLst>
            <pc:docMk/>
            <pc:sldMk cId="2911506007" sldId="268"/>
            <ac:spMk id="8" creationId="{2A736495-0D9F-47DD-BD03-B680A2856481}"/>
          </ac:spMkLst>
        </pc:spChg>
        <pc:picChg chg="add mod">
          <ac:chgData name="Ziqiang Zhang (FA Talent)" userId="d776224a-1cd3-449a-ab0f-e89680098934" providerId="ADAL" clId="{08FA80D1-17C5-4AE6-82EF-E3E4BFE6A458}" dt="2022-04-22T04:48:37.669" v="4000" actId="1076"/>
          <ac:picMkLst>
            <pc:docMk/>
            <pc:sldMk cId="2911506007" sldId="268"/>
            <ac:picMk id="6" creationId="{9DEE5F8A-42F9-420C-B729-BB148A704807}"/>
          </ac:picMkLst>
        </pc:picChg>
      </pc:sldChg>
      <pc:sldChg chg="modSp add del mod">
        <pc:chgData name="Ziqiang Zhang (FA Talent)" userId="d776224a-1cd3-449a-ab0f-e89680098934" providerId="ADAL" clId="{08FA80D1-17C5-4AE6-82EF-E3E4BFE6A458}" dt="2022-04-22T03:00:53.088" v="1822" actId="47"/>
        <pc:sldMkLst>
          <pc:docMk/>
          <pc:sldMk cId="2593789143" sldId="269"/>
        </pc:sldMkLst>
        <pc:spChg chg="mod">
          <ac:chgData name="Ziqiang Zhang (FA Talent)" userId="d776224a-1cd3-449a-ab0f-e89680098934" providerId="ADAL" clId="{08FA80D1-17C5-4AE6-82EF-E3E4BFE6A458}" dt="2022-04-22T03:00:30.817" v="1807" actId="6549"/>
          <ac:spMkLst>
            <pc:docMk/>
            <pc:sldMk cId="2593789143" sldId="269"/>
            <ac:spMk id="9" creationId="{FF3B33F5-438B-406E-9C74-AD29AC22D423}"/>
          </ac:spMkLst>
        </pc:spChg>
      </pc:sldChg>
      <pc:sldChg chg="modSp add del mod">
        <pc:chgData name="Ziqiang Zhang (FA Talent)" userId="d776224a-1cd3-449a-ab0f-e89680098934" providerId="ADAL" clId="{08FA80D1-17C5-4AE6-82EF-E3E4BFE6A458}" dt="2022-04-22T03:13:46.072" v="2266" actId="47"/>
        <pc:sldMkLst>
          <pc:docMk/>
          <pc:sldMk cId="810779810" sldId="270"/>
        </pc:sldMkLst>
        <pc:spChg chg="mod">
          <ac:chgData name="Ziqiang Zhang (FA Talent)" userId="d776224a-1cd3-449a-ab0f-e89680098934" providerId="ADAL" clId="{08FA80D1-17C5-4AE6-82EF-E3E4BFE6A458}" dt="2022-04-22T03:02:11.450" v="1861" actId="20577"/>
          <ac:spMkLst>
            <pc:docMk/>
            <pc:sldMk cId="810779810" sldId="270"/>
            <ac:spMk id="9" creationId="{FF3B33F5-438B-406E-9C74-AD29AC22D423}"/>
          </ac:spMkLst>
        </pc:spChg>
      </pc:sldChg>
      <pc:sldChg chg="addSp modSp add mod">
        <pc:chgData name="Ziqiang Zhang (FA Talent)" userId="d776224a-1cd3-449a-ab0f-e89680098934" providerId="ADAL" clId="{08FA80D1-17C5-4AE6-82EF-E3E4BFE6A458}" dt="2022-04-22T05:52:53.162" v="5329" actId="1076"/>
        <pc:sldMkLst>
          <pc:docMk/>
          <pc:sldMk cId="3656009003" sldId="271"/>
        </pc:sldMkLst>
        <pc:spChg chg="add mod">
          <ac:chgData name="Ziqiang Zhang (FA Talent)" userId="d776224a-1cd3-449a-ab0f-e89680098934" providerId="ADAL" clId="{08FA80D1-17C5-4AE6-82EF-E3E4BFE6A458}" dt="2022-04-22T05:52:53.162" v="5329" actId="1076"/>
          <ac:spMkLst>
            <pc:docMk/>
            <pc:sldMk cId="3656009003" sldId="271"/>
            <ac:spMk id="3" creationId="{611C3836-645D-4F13-8DBA-54E82B4625E0}"/>
          </ac:spMkLst>
        </pc:spChg>
        <pc:spChg chg="mod">
          <ac:chgData name="Ziqiang Zhang (FA Talent)" userId="d776224a-1cd3-449a-ab0f-e89680098934" providerId="ADAL" clId="{08FA80D1-17C5-4AE6-82EF-E3E4BFE6A458}" dt="2022-04-22T05:52:16.844" v="5320" actId="20577"/>
          <ac:spMkLst>
            <pc:docMk/>
            <pc:sldMk cId="3656009003" sldId="271"/>
            <ac:spMk id="9" creationId="{FF3B33F5-438B-406E-9C74-AD29AC22D423}"/>
          </ac:spMkLst>
        </pc:spChg>
      </pc:sldChg>
      <pc:sldChg chg="addSp delSp modSp add mod">
        <pc:chgData name="Ziqiang Zhang (FA Talent)" userId="d776224a-1cd3-449a-ab0f-e89680098934" providerId="ADAL" clId="{08FA80D1-17C5-4AE6-82EF-E3E4BFE6A458}" dt="2022-04-22T04:28:11.938" v="3351" actId="2711"/>
        <pc:sldMkLst>
          <pc:docMk/>
          <pc:sldMk cId="3634017014" sldId="272"/>
        </pc:sldMkLst>
        <pc:spChg chg="add del mod">
          <ac:chgData name="Ziqiang Zhang (FA Talent)" userId="d776224a-1cd3-449a-ab0f-e89680098934" providerId="ADAL" clId="{08FA80D1-17C5-4AE6-82EF-E3E4BFE6A458}" dt="2022-04-22T03:59:14.834" v="2859"/>
          <ac:spMkLst>
            <pc:docMk/>
            <pc:sldMk cId="3634017014" sldId="272"/>
            <ac:spMk id="3" creationId="{E5B86CF0-6A88-43AA-8693-93B8CD939452}"/>
          </ac:spMkLst>
        </pc:spChg>
        <pc:spChg chg="add mod">
          <ac:chgData name="Ziqiang Zhang (FA Talent)" userId="d776224a-1cd3-449a-ab0f-e89680098934" providerId="ADAL" clId="{08FA80D1-17C5-4AE6-82EF-E3E4BFE6A458}" dt="2022-04-22T04:28:11.938" v="3351" actId="2711"/>
          <ac:spMkLst>
            <pc:docMk/>
            <pc:sldMk cId="3634017014" sldId="272"/>
            <ac:spMk id="4" creationId="{320A9290-3B8E-4F64-BBDF-C9CB229E6504}"/>
          </ac:spMkLst>
        </pc:spChg>
        <pc:spChg chg="mod">
          <ac:chgData name="Ziqiang Zhang (FA Talent)" userId="d776224a-1cd3-449a-ab0f-e89680098934" providerId="ADAL" clId="{08FA80D1-17C5-4AE6-82EF-E3E4BFE6A458}" dt="2022-04-22T04:08:13.676" v="3032" actId="20577"/>
          <ac:spMkLst>
            <pc:docMk/>
            <pc:sldMk cId="3634017014" sldId="272"/>
            <ac:spMk id="9" creationId="{FF3B33F5-438B-406E-9C74-AD29AC22D423}"/>
          </ac:spMkLst>
        </pc:spChg>
        <pc:picChg chg="add del mod">
          <ac:chgData name="Ziqiang Zhang (FA Talent)" userId="d776224a-1cd3-449a-ab0f-e89680098934" providerId="ADAL" clId="{08FA80D1-17C5-4AE6-82EF-E3E4BFE6A458}" dt="2022-04-22T04:05:56.949" v="3012" actId="22"/>
          <ac:picMkLst>
            <pc:docMk/>
            <pc:sldMk cId="3634017014" sldId="272"/>
            <ac:picMk id="7" creationId="{CF8C30BB-EE4A-4F03-8AAD-014732C4FCEA}"/>
          </ac:picMkLst>
        </pc:picChg>
        <pc:picChg chg="mod">
          <ac:chgData name="Ziqiang Zhang (FA Talent)" userId="d776224a-1cd3-449a-ab0f-e89680098934" providerId="ADAL" clId="{08FA80D1-17C5-4AE6-82EF-E3E4BFE6A458}" dt="2022-04-22T03:29:41.524" v="2851" actId="1076"/>
          <ac:picMkLst>
            <pc:docMk/>
            <pc:sldMk cId="3634017014" sldId="272"/>
            <ac:picMk id="8" creationId="{12674499-E35C-40AF-81AE-4B5AA193BB75}"/>
          </ac:picMkLst>
        </pc:picChg>
        <pc:picChg chg="add mod ord">
          <ac:chgData name="Ziqiang Zhang (FA Talent)" userId="d776224a-1cd3-449a-ab0f-e89680098934" providerId="ADAL" clId="{08FA80D1-17C5-4AE6-82EF-E3E4BFE6A458}" dt="2022-04-22T04:08:23.923" v="3034" actId="1076"/>
          <ac:picMkLst>
            <pc:docMk/>
            <pc:sldMk cId="3634017014" sldId="272"/>
            <ac:picMk id="11" creationId="{A6ABEA06-71A1-4E75-861A-A82A8B700E24}"/>
          </ac:picMkLst>
        </pc:picChg>
      </pc:sldChg>
      <pc:sldChg chg="add del">
        <pc:chgData name="Ziqiang Zhang (FA Talent)" userId="d776224a-1cd3-449a-ab0f-e89680098934" providerId="ADAL" clId="{08FA80D1-17C5-4AE6-82EF-E3E4BFE6A458}" dt="2022-04-22T03:13:48.893" v="2267" actId="2696"/>
        <pc:sldMkLst>
          <pc:docMk/>
          <pc:sldMk cId="4209733728" sldId="272"/>
        </pc:sldMkLst>
      </pc:sldChg>
      <pc:sldChg chg="addSp delSp modSp add mod ord">
        <pc:chgData name="Ziqiang Zhang (FA Talent)" userId="d776224a-1cd3-449a-ab0f-e89680098934" providerId="ADAL" clId="{08FA80D1-17C5-4AE6-82EF-E3E4BFE6A458}" dt="2022-04-22T05:56:54.551" v="5332" actId="20577"/>
        <pc:sldMkLst>
          <pc:docMk/>
          <pc:sldMk cId="1471201954" sldId="273"/>
        </pc:sldMkLst>
        <pc:spChg chg="mod">
          <ac:chgData name="Ziqiang Zhang (FA Talent)" userId="d776224a-1cd3-449a-ab0f-e89680098934" providerId="ADAL" clId="{08FA80D1-17C5-4AE6-82EF-E3E4BFE6A458}" dt="2022-04-22T05:56:54.551" v="5332" actId="20577"/>
          <ac:spMkLst>
            <pc:docMk/>
            <pc:sldMk cId="1471201954" sldId="273"/>
            <ac:spMk id="2" creationId="{5BF07289-BAC4-4003-BE04-89752EF4DEDB}"/>
          </ac:spMkLst>
        </pc:spChg>
        <pc:spChg chg="del">
          <ac:chgData name="Ziqiang Zhang (FA Talent)" userId="d776224a-1cd3-449a-ab0f-e89680098934" providerId="ADAL" clId="{08FA80D1-17C5-4AE6-82EF-E3E4BFE6A458}" dt="2022-04-22T04:09:08.832" v="3048" actId="478"/>
          <ac:spMkLst>
            <pc:docMk/>
            <pc:sldMk cId="1471201954" sldId="273"/>
            <ac:spMk id="4" creationId="{320A9290-3B8E-4F64-BBDF-C9CB229E6504}"/>
          </ac:spMkLst>
        </pc:spChg>
        <pc:spChg chg="mod">
          <ac:chgData name="Ziqiang Zhang (FA Talent)" userId="d776224a-1cd3-449a-ab0f-e89680098934" providerId="ADAL" clId="{08FA80D1-17C5-4AE6-82EF-E3E4BFE6A458}" dt="2022-04-22T04:40:24.743" v="3706" actId="20577"/>
          <ac:spMkLst>
            <pc:docMk/>
            <pc:sldMk cId="1471201954" sldId="273"/>
            <ac:spMk id="9" creationId="{FF3B33F5-438B-406E-9C74-AD29AC22D423}"/>
          </ac:spMkLst>
        </pc:spChg>
        <pc:spChg chg="add del mod">
          <ac:chgData name="Ziqiang Zhang (FA Talent)" userId="d776224a-1cd3-449a-ab0f-e89680098934" providerId="ADAL" clId="{08FA80D1-17C5-4AE6-82EF-E3E4BFE6A458}" dt="2022-04-22T04:28:24.486" v="3354" actId="21"/>
          <ac:spMkLst>
            <pc:docMk/>
            <pc:sldMk cId="1471201954" sldId="273"/>
            <ac:spMk id="19" creationId="{6F3F0C02-949A-41D0-9784-C3B958F567DC}"/>
          </ac:spMkLst>
        </pc:spChg>
        <pc:picChg chg="add mod">
          <ac:chgData name="Ziqiang Zhang (FA Talent)" userId="d776224a-1cd3-449a-ab0f-e89680098934" providerId="ADAL" clId="{08FA80D1-17C5-4AE6-82EF-E3E4BFE6A458}" dt="2022-04-22T04:14:27.423" v="3095" actId="1076"/>
          <ac:picMkLst>
            <pc:docMk/>
            <pc:sldMk cId="1471201954" sldId="273"/>
            <ac:picMk id="6" creationId="{5F2A9CA7-5256-4D92-AB1B-7EDA47ECB82C}"/>
          </ac:picMkLst>
        </pc:picChg>
        <pc:picChg chg="del">
          <ac:chgData name="Ziqiang Zhang (FA Talent)" userId="d776224a-1cd3-449a-ab0f-e89680098934" providerId="ADAL" clId="{08FA80D1-17C5-4AE6-82EF-E3E4BFE6A458}" dt="2022-04-22T04:09:04.962" v="3047" actId="478"/>
          <ac:picMkLst>
            <pc:docMk/>
            <pc:sldMk cId="1471201954" sldId="273"/>
            <ac:picMk id="8" creationId="{12674499-E35C-40AF-81AE-4B5AA193BB75}"/>
          </ac:picMkLst>
        </pc:picChg>
        <pc:picChg chg="del">
          <ac:chgData name="Ziqiang Zhang (FA Talent)" userId="d776224a-1cd3-449a-ab0f-e89680098934" providerId="ADAL" clId="{08FA80D1-17C5-4AE6-82EF-E3E4BFE6A458}" dt="2022-04-22T04:09:09.696" v="3049" actId="478"/>
          <ac:picMkLst>
            <pc:docMk/>
            <pc:sldMk cId="1471201954" sldId="273"/>
            <ac:picMk id="11" creationId="{A6ABEA06-71A1-4E75-861A-A82A8B700E24}"/>
          </ac:picMkLst>
        </pc:picChg>
        <pc:cxnChg chg="add mod">
          <ac:chgData name="Ziqiang Zhang (FA Talent)" userId="d776224a-1cd3-449a-ab0f-e89680098934" providerId="ADAL" clId="{08FA80D1-17C5-4AE6-82EF-E3E4BFE6A458}" dt="2022-04-22T04:15:32.479" v="3108" actId="1582"/>
          <ac:cxnSpMkLst>
            <pc:docMk/>
            <pc:sldMk cId="1471201954" sldId="273"/>
            <ac:cxnSpMk id="10" creationId="{BC5D1F8D-A064-44CF-B346-8B2AF8EF089B}"/>
          </ac:cxnSpMkLst>
        </pc:cxnChg>
        <pc:cxnChg chg="add mod">
          <ac:chgData name="Ziqiang Zhang (FA Talent)" userId="d776224a-1cd3-449a-ab0f-e89680098934" providerId="ADAL" clId="{08FA80D1-17C5-4AE6-82EF-E3E4BFE6A458}" dt="2022-04-22T04:15:32.479" v="3108" actId="1582"/>
          <ac:cxnSpMkLst>
            <pc:docMk/>
            <pc:sldMk cId="1471201954" sldId="273"/>
            <ac:cxnSpMk id="13" creationId="{8F0A2C21-EC9C-49EB-8091-F269C2A4CD4B}"/>
          </ac:cxnSpMkLst>
        </pc:cxnChg>
        <pc:cxnChg chg="add mod">
          <ac:chgData name="Ziqiang Zhang (FA Talent)" userId="d776224a-1cd3-449a-ab0f-e89680098934" providerId="ADAL" clId="{08FA80D1-17C5-4AE6-82EF-E3E4BFE6A458}" dt="2022-04-22T04:15:32.479" v="3108" actId="1582"/>
          <ac:cxnSpMkLst>
            <pc:docMk/>
            <pc:sldMk cId="1471201954" sldId="273"/>
            <ac:cxnSpMk id="16" creationId="{2354B246-D763-44DC-BAE3-9086F91B994B}"/>
          </ac:cxnSpMkLst>
        </pc:cxnChg>
      </pc:sldChg>
      <pc:sldChg chg="addSp delSp modSp add mod">
        <pc:chgData name="Ziqiang Zhang (FA Talent)" userId="d776224a-1cd3-449a-ab0f-e89680098934" providerId="ADAL" clId="{08FA80D1-17C5-4AE6-82EF-E3E4BFE6A458}" dt="2022-04-22T05:57:00.949" v="5336" actId="20577"/>
        <pc:sldMkLst>
          <pc:docMk/>
          <pc:sldMk cId="924083956" sldId="274"/>
        </pc:sldMkLst>
        <pc:spChg chg="mod">
          <ac:chgData name="Ziqiang Zhang (FA Talent)" userId="d776224a-1cd3-449a-ab0f-e89680098934" providerId="ADAL" clId="{08FA80D1-17C5-4AE6-82EF-E3E4BFE6A458}" dt="2022-04-22T05:57:00.949" v="5336" actId="20577"/>
          <ac:spMkLst>
            <pc:docMk/>
            <pc:sldMk cId="924083956" sldId="274"/>
            <ac:spMk id="2" creationId="{DE87FA25-AB28-4229-BBF8-105D00773A38}"/>
          </ac:spMkLst>
        </pc:spChg>
        <pc:spChg chg="add del mod">
          <ac:chgData name="Ziqiang Zhang (FA Talent)" userId="d776224a-1cd3-449a-ab0f-e89680098934" providerId="ADAL" clId="{08FA80D1-17C5-4AE6-82EF-E3E4BFE6A458}" dt="2022-04-22T04:36:21.431" v="3583" actId="1076"/>
          <ac:spMkLst>
            <pc:docMk/>
            <pc:sldMk cId="924083956" sldId="274"/>
            <ac:spMk id="7" creationId="{9BF2D52D-781E-491A-BCD0-7A2B230EE2F4}"/>
          </ac:spMkLst>
        </pc:spChg>
        <pc:spChg chg="del">
          <ac:chgData name="Ziqiang Zhang (FA Talent)" userId="d776224a-1cd3-449a-ab0f-e89680098934" providerId="ADAL" clId="{08FA80D1-17C5-4AE6-82EF-E3E4BFE6A458}" dt="2022-04-22T04:35:41.320" v="3575" actId="478"/>
          <ac:spMkLst>
            <pc:docMk/>
            <pc:sldMk cId="924083956" sldId="274"/>
            <ac:spMk id="8" creationId="{C69623B8-532B-4233-9E7D-0DCCFDD6B531}"/>
          </ac:spMkLst>
        </pc:spChg>
        <pc:spChg chg="add mod">
          <ac:chgData name="Ziqiang Zhang (FA Talent)" userId="d776224a-1cd3-449a-ab0f-e89680098934" providerId="ADAL" clId="{08FA80D1-17C5-4AE6-82EF-E3E4BFE6A458}" dt="2022-04-22T04:36:27.117" v="3585" actId="1076"/>
          <ac:spMkLst>
            <pc:docMk/>
            <pc:sldMk cId="924083956" sldId="274"/>
            <ac:spMk id="9" creationId="{C8E538E2-2B3A-48DC-97A2-6AC6BA73801A}"/>
          </ac:spMkLst>
        </pc:spChg>
        <pc:spChg chg="del">
          <ac:chgData name="Ziqiang Zhang (FA Talent)" userId="d776224a-1cd3-449a-ab0f-e89680098934" providerId="ADAL" clId="{08FA80D1-17C5-4AE6-82EF-E3E4BFE6A458}" dt="2022-04-22T04:35:39.231" v="3574" actId="478"/>
          <ac:spMkLst>
            <pc:docMk/>
            <pc:sldMk cId="924083956" sldId="274"/>
            <ac:spMk id="11" creationId="{4431261F-056D-4682-9655-904695A6399D}"/>
          </ac:spMkLst>
        </pc:spChg>
        <pc:spChg chg="add del mod">
          <ac:chgData name="Ziqiang Zhang (FA Talent)" userId="d776224a-1cd3-449a-ab0f-e89680098934" providerId="ADAL" clId="{08FA80D1-17C5-4AE6-82EF-E3E4BFE6A458}" dt="2022-04-22T04:37:29.766" v="3598" actId="478"/>
          <ac:spMkLst>
            <pc:docMk/>
            <pc:sldMk cId="924083956" sldId="274"/>
            <ac:spMk id="12" creationId="{E0C515FA-983B-4731-B26A-221408BE322F}"/>
          </ac:spMkLst>
        </pc:spChg>
        <pc:spChg chg="add mod">
          <ac:chgData name="Ziqiang Zhang (FA Talent)" userId="d776224a-1cd3-449a-ab0f-e89680098934" providerId="ADAL" clId="{08FA80D1-17C5-4AE6-82EF-E3E4BFE6A458}" dt="2022-04-22T04:40:03.483" v="3695" actId="1076"/>
          <ac:spMkLst>
            <pc:docMk/>
            <pc:sldMk cId="924083956" sldId="274"/>
            <ac:spMk id="14" creationId="{ACB0A0F0-8ACF-4C1A-9727-0331A603C1B5}"/>
          </ac:spMkLst>
        </pc:spChg>
        <pc:picChg chg="add mod ord">
          <ac:chgData name="Ziqiang Zhang (FA Talent)" userId="d776224a-1cd3-449a-ab0f-e89680098934" providerId="ADAL" clId="{08FA80D1-17C5-4AE6-82EF-E3E4BFE6A458}" dt="2022-04-22T04:36:02.228" v="3578" actId="167"/>
          <ac:picMkLst>
            <pc:docMk/>
            <pc:sldMk cId="924083956" sldId="274"/>
            <ac:picMk id="4" creationId="{3751BFEC-8646-4471-9E1E-3D222E555E2D}"/>
          </ac:picMkLst>
        </pc:picChg>
        <pc:picChg chg="del">
          <ac:chgData name="Ziqiang Zhang (FA Talent)" userId="d776224a-1cd3-449a-ab0f-e89680098934" providerId="ADAL" clId="{08FA80D1-17C5-4AE6-82EF-E3E4BFE6A458}" dt="2022-04-22T04:35:13.071" v="3572" actId="478"/>
          <ac:picMkLst>
            <pc:docMk/>
            <pc:sldMk cId="924083956" sldId="274"/>
            <ac:picMk id="6" creationId="{16DE9FEC-6050-48E3-A459-4C834B52F632}"/>
          </ac:picMkLst>
        </pc:picChg>
      </pc:sldChg>
      <pc:sldChg chg="addSp modSp add mod">
        <pc:chgData name="Ziqiang Zhang (FA Talent)" userId="d776224a-1cd3-449a-ab0f-e89680098934" providerId="ADAL" clId="{08FA80D1-17C5-4AE6-82EF-E3E4BFE6A458}" dt="2022-04-22T04:53:36.163" v="4154" actId="20577"/>
        <pc:sldMkLst>
          <pc:docMk/>
          <pc:sldMk cId="426255232" sldId="275"/>
        </pc:sldMkLst>
        <pc:spChg chg="add mod">
          <ac:chgData name="Ziqiang Zhang (FA Talent)" userId="d776224a-1cd3-449a-ab0f-e89680098934" providerId="ADAL" clId="{08FA80D1-17C5-4AE6-82EF-E3E4BFE6A458}" dt="2022-04-22T04:53:03.723" v="4107" actId="1076"/>
          <ac:spMkLst>
            <pc:docMk/>
            <pc:sldMk cId="426255232" sldId="275"/>
            <ac:spMk id="2" creationId="{30AE727D-4823-459C-B414-525B41D5E4D3}"/>
          </ac:spMkLst>
        </pc:spChg>
        <pc:spChg chg="add mod">
          <ac:chgData name="Ziqiang Zhang (FA Talent)" userId="d776224a-1cd3-449a-ab0f-e89680098934" providerId="ADAL" clId="{08FA80D1-17C5-4AE6-82EF-E3E4BFE6A458}" dt="2022-04-22T04:53:36.163" v="4154" actId="20577"/>
          <ac:spMkLst>
            <pc:docMk/>
            <pc:sldMk cId="426255232" sldId="275"/>
            <ac:spMk id="8" creationId="{6E336DF1-466D-4AC8-B404-52133B91F888}"/>
          </ac:spMkLst>
        </pc:spChg>
        <pc:picChg chg="add mod">
          <ac:chgData name="Ziqiang Zhang (FA Talent)" userId="d776224a-1cd3-449a-ab0f-e89680098934" providerId="ADAL" clId="{08FA80D1-17C5-4AE6-82EF-E3E4BFE6A458}" dt="2022-04-22T04:50:03.752" v="4022" actId="1076"/>
          <ac:picMkLst>
            <pc:docMk/>
            <pc:sldMk cId="426255232" sldId="275"/>
            <ac:picMk id="6" creationId="{E250D8C8-24CC-497F-AF8F-B9B0EB1D0A20}"/>
          </ac:picMkLst>
        </pc:picChg>
      </pc:sldChg>
      <pc:sldChg chg="addSp modSp add mod">
        <pc:chgData name="Ziqiang Zhang (FA Talent)" userId="d776224a-1cd3-449a-ab0f-e89680098934" providerId="ADAL" clId="{08FA80D1-17C5-4AE6-82EF-E3E4BFE6A458}" dt="2022-04-22T04:59:12.044" v="4339" actId="20577"/>
        <pc:sldMkLst>
          <pc:docMk/>
          <pc:sldMk cId="2873334248" sldId="276"/>
        </pc:sldMkLst>
        <pc:spChg chg="add mod">
          <ac:chgData name="Ziqiang Zhang (FA Talent)" userId="d776224a-1cd3-449a-ab0f-e89680098934" providerId="ADAL" clId="{08FA80D1-17C5-4AE6-82EF-E3E4BFE6A458}" dt="2022-04-22T04:53:57.449" v="4181" actId="20577"/>
          <ac:spMkLst>
            <pc:docMk/>
            <pc:sldMk cId="2873334248" sldId="276"/>
            <ac:spMk id="2" creationId="{D14CC534-E1D8-46C4-9FB7-E8B0C82CD6A0}"/>
          </ac:spMkLst>
        </pc:spChg>
        <pc:spChg chg="add mod">
          <ac:chgData name="Ziqiang Zhang (FA Talent)" userId="d776224a-1cd3-449a-ab0f-e89680098934" providerId="ADAL" clId="{08FA80D1-17C5-4AE6-82EF-E3E4BFE6A458}" dt="2022-04-22T04:59:12.044" v="4339" actId="20577"/>
          <ac:spMkLst>
            <pc:docMk/>
            <pc:sldMk cId="2873334248" sldId="276"/>
            <ac:spMk id="8" creationId="{F2FB93DA-A96A-4123-86AC-078C25D30632}"/>
          </ac:spMkLst>
        </pc:spChg>
        <pc:picChg chg="add mod">
          <ac:chgData name="Ziqiang Zhang (FA Talent)" userId="d776224a-1cd3-449a-ab0f-e89680098934" providerId="ADAL" clId="{08FA80D1-17C5-4AE6-82EF-E3E4BFE6A458}" dt="2022-04-22T04:57:27.932" v="4267" actId="1076"/>
          <ac:picMkLst>
            <pc:docMk/>
            <pc:sldMk cId="2873334248" sldId="276"/>
            <ac:picMk id="6" creationId="{E9F3C7A6-5473-460F-8D52-0C1106DDF130}"/>
          </ac:picMkLst>
        </pc:picChg>
        <pc:picChg chg="add mod">
          <ac:chgData name="Ziqiang Zhang (FA Talent)" userId="d776224a-1cd3-449a-ab0f-e89680098934" providerId="ADAL" clId="{08FA80D1-17C5-4AE6-82EF-E3E4BFE6A458}" dt="2022-04-22T04:57:32.666" v="4268" actId="1076"/>
          <ac:picMkLst>
            <pc:docMk/>
            <pc:sldMk cId="2873334248" sldId="276"/>
            <ac:picMk id="10" creationId="{4E742999-D5E3-47AD-BFE0-DF16472FD2DE}"/>
          </ac:picMkLst>
        </pc:picChg>
      </pc:sldChg>
      <pc:sldChg chg="addSp modSp add mod">
        <pc:chgData name="Ziqiang Zhang (FA Talent)" userId="d776224a-1cd3-449a-ab0f-e89680098934" providerId="ADAL" clId="{08FA80D1-17C5-4AE6-82EF-E3E4BFE6A458}" dt="2022-04-22T05:00:58.498" v="4366" actId="1076"/>
        <pc:sldMkLst>
          <pc:docMk/>
          <pc:sldMk cId="2009345895" sldId="277"/>
        </pc:sldMkLst>
        <pc:spChg chg="add mod">
          <ac:chgData name="Ziqiang Zhang (FA Talent)" userId="d776224a-1cd3-449a-ab0f-e89680098934" providerId="ADAL" clId="{08FA80D1-17C5-4AE6-82EF-E3E4BFE6A458}" dt="2022-04-22T04:59:45.876" v="4354" actId="20577"/>
          <ac:spMkLst>
            <pc:docMk/>
            <pc:sldMk cId="2009345895" sldId="277"/>
            <ac:spMk id="2" creationId="{4A064A5A-3521-4095-8310-68299051F846}"/>
          </ac:spMkLst>
        </pc:spChg>
        <pc:spChg chg="add mod">
          <ac:chgData name="Ziqiang Zhang (FA Talent)" userId="d776224a-1cd3-449a-ab0f-e89680098934" providerId="ADAL" clId="{08FA80D1-17C5-4AE6-82EF-E3E4BFE6A458}" dt="2022-04-22T05:00:58.498" v="4366" actId="1076"/>
          <ac:spMkLst>
            <pc:docMk/>
            <pc:sldMk cId="2009345895" sldId="277"/>
            <ac:spMk id="7" creationId="{C7DA50A5-8794-4643-8A68-30E1ED4A931D}"/>
          </ac:spMkLst>
        </pc:spChg>
        <pc:picChg chg="add mod">
          <ac:chgData name="Ziqiang Zhang (FA Talent)" userId="d776224a-1cd3-449a-ab0f-e89680098934" providerId="ADAL" clId="{08FA80D1-17C5-4AE6-82EF-E3E4BFE6A458}" dt="2022-04-22T05:00:47.233" v="4363" actId="1076"/>
          <ac:picMkLst>
            <pc:docMk/>
            <pc:sldMk cId="2009345895" sldId="277"/>
            <ac:picMk id="6" creationId="{7FAD4531-379B-4F05-ACE0-E99C5ED8C870}"/>
          </ac:picMkLst>
        </pc:picChg>
      </pc:sldChg>
      <pc:sldChg chg="addSp modSp add mod">
        <pc:chgData name="Ziqiang Zhang (FA Talent)" userId="d776224a-1cd3-449a-ab0f-e89680098934" providerId="ADAL" clId="{08FA80D1-17C5-4AE6-82EF-E3E4BFE6A458}" dt="2022-04-22T05:19:46.864" v="4997" actId="20577"/>
        <pc:sldMkLst>
          <pc:docMk/>
          <pc:sldMk cId="2652193821" sldId="278"/>
        </pc:sldMkLst>
        <pc:spChg chg="add mod">
          <ac:chgData name="Ziqiang Zhang (FA Talent)" userId="d776224a-1cd3-449a-ab0f-e89680098934" providerId="ADAL" clId="{08FA80D1-17C5-4AE6-82EF-E3E4BFE6A458}" dt="2022-04-22T05:04:49.597" v="4395" actId="20577"/>
          <ac:spMkLst>
            <pc:docMk/>
            <pc:sldMk cId="2652193821" sldId="278"/>
            <ac:spMk id="2" creationId="{87153E7D-0A53-4A3E-BE6D-DF95EB0B0E34}"/>
          </ac:spMkLst>
        </pc:spChg>
        <pc:spChg chg="add mod">
          <ac:chgData name="Ziqiang Zhang (FA Talent)" userId="d776224a-1cd3-449a-ab0f-e89680098934" providerId="ADAL" clId="{08FA80D1-17C5-4AE6-82EF-E3E4BFE6A458}" dt="2022-04-22T05:18:53.782" v="4981" actId="1076"/>
          <ac:spMkLst>
            <pc:docMk/>
            <pc:sldMk cId="2652193821" sldId="278"/>
            <ac:spMk id="6" creationId="{064EFB3C-23BB-4AFD-952C-9B34F7819E1E}"/>
          </ac:spMkLst>
        </pc:spChg>
        <pc:spChg chg="add mod">
          <ac:chgData name="Ziqiang Zhang (FA Talent)" userId="d776224a-1cd3-449a-ab0f-e89680098934" providerId="ADAL" clId="{08FA80D1-17C5-4AE6-82EF-E3E4BFE6A458}" dt="2022-04-22T05:19:46.864" v="4997" actId="20577"/>
          <ac:spMkLst>
            <pc:docMk/>
            <pc:sldMk cId="2652193821" sldId="278"/>
            <ac:spMk id="8" creationId="{B081ACD2-6BAF-4685-B141-012D8FC7D452}"/>
          </ac:spMkLst>
        </pc:spChg>
      </pc:sldChg>
      <pc:sldChg chg="addSp modSp add mod">
        <pc:chgData name="Ziqiang Zhang (FA Talent)" userId="d776224a-1cd3-449a-ab0f-e89680098934" providerId="ADAL" clId="{08FA80D1-17C5-4AE6-82EF-E3E4BFE6A458}" dt="2022-04-22T05:22:34.290" v="5098" actId="2710"/>
        <pc:sldMkLst>
          <pc:docMk/>
          <pc:sldMk cId="2447580146" sldId="279"/>
        </pc:sldMkLst>
        <pc:spChg chg="add mod">
          <ac:chgData name="Ziqiang Zhang (FA Talent)" userId="d776224a-1cd3-449a-ab0f-e89680098934" providerId="ADAL" clId="{08FA80D1-17C5-4AE6-82EF-E3E4BFE6A458}" dt="2022-04-22T05:20:48.357" v="5009" actId="20577"/>
          <ac:spMkLst>
            <pc:docMk/>
            <pc:sldMk cId="2447580146" sldId="279"/>
            <ac:spMk id="2" creationId="{D6C77B72-0403-4776-AE16-A5A5F272A625}"/>
          </ac:spMkLst>
        </pc:spChg>
        <pc:spChg chg="add mod">
          <ac:chgData name="Ziqiang Zhang (FA Talent)" userId="d776224a-1cd3-449a-ab0f-e89680098934" providerId="ADAL" clId="{08FA80D1-17C5-4AE6-82EF-E3E4BFE6A458}" dt="2022-04-22T05:22:34.290" v="5098" actId="2710"/>
          <ac:spMkLst>
            <pc:docMk/>
            <pc:sldMk cId="2447580146" sldId="279"/>
            <ac:spMk id="4" creationId="{D43464B1-F084-4FE2-93D9-6B503E525BE3}"/>
          </ac:spMkLst>
        </pc:spChg>
      </pc:sldChg>
      <pc:sldChg chg="addSp delSp modSp add mod">
        <pc:chgData name="Ziqiang Zhang (FA Talent)" userId="d776224a-1cd3-449a-ab0f-e89680098934" providerId="ADAL" clId="{08FA80D1-17C5-4AE6-82EF-E3E4BFE6A458}" dt="2022-04-22T05:23:36.641" v="5120" actId="1076"/>
        <pc:sldMkLst>
          <pc:docMk/>
          <pc:sldMk cId="1439667488" sldId="280"/>
        </pc:sldMkLst>
        <pc:spChg chg="del">
          <ac:chgData name="Ziqiang Zhang (FA Talent)" userId="d776224a-1cd3-449a-ab0f-e89680098934" providerId="ADAL" clId="{08FA80D1-17C5-4AE6-82EF-E3E4BFE6A458}" dt="2022-04-22T05:23:07.834" v="5100" actId="478"/>
          <ac:spMkLst>
            <pc:docMk/>
            <pc:sldMk cId="1439667488" sldId="280"/>
            <ac:spMk id="2" creationId="{D6C77B72-0403-4776-AE16-A5A5F272A625}"/>
          </ac:spMkLst>
        </pc:spChg>
        <pc:spChg chg="add mod">
          <ac:chgData name="Ziqiang Zhang (FA Talent)" userId="d776224a-1cd3-449a-ab0f-e89680098934" providerId="ADAL" clId="{08FA80D1-17C5-4AE6-82EF-E3E4BFE6A458}" dt="2022-04-22T05:23:36.641" v="5120" actId="1076"/>
          <ac:spMkLst>
            <pc:docMk/>
            <pc:sldMk cId="1439667488" sldId="280"/>
            <ac:spMk id="3" creationId="{969A7B11-E234-4CCA-90BC-461F49659E30}"/>
          </ac:spMkLst>
        </pc:spChg>
        <pc:spChg chg="del">
          <ac:chgData name="Ziqiang Zhang (FA Talent)" userId="d776224a-1cd3-449a-ab0f-e89680098934" providerId="ADAL" clId="{08FA80D1-17C5-4AE6-82EF-E3E4BFE6A458}" dt="2022-04-22T05:23:07.834" v="5100" actId="478"/>
          <ac:spMkLst>
            <pc:docMk/>
            <pc:sldMk cId="1439667488" sldId="280"/>
            <ac:spMk id="4" creationId="{D43464B1-F084-4FE2-93D9-6B503E525BE3}"/>
          </ac:spMkLst>
        </pc:spChg>
        <pc:cxnChg chg="del">
          <ac:chgData name="Ziqiang Zhang (FA Talent)" userId="d776224a-1cd3-449a-ab0f-e89680098934" providerId="ADAL" clId="{08FA80D1-17C5-4AE6-82EF-E3E4BFE6A458}" dt="2022-04-22T05:23:07.834" v="5100" actId="478"/>
          <ac:cxnSpMkLst>
            <pc:docMk/>
            <pc:sldMk cId="1439667488" sldId="280"/>
            <ac:cxnSpMk id="5" creationId="{32956CF6-F3BD-43C6-93AB-EED51E9EB718}"/>
          </ac:cxnSpMkLst>
        </pc:cxnChg>
      </pc:sldChg>
      <pc:sldChg chg="new del">
        <pc:chgData name="Ziqiang Zhang (FA Talent)" userId="d776224a-1cd3-449a-ab0f-e89680098934" providerId="ADAL" clId="{08FA80D1-17C5-4AE6-82EF-E3E4BFE6A458}" dt="2022-04-22T05:23:14.285" v="5102" actId="680"/>
        <pc:sldMkLst>
          <pc:docMk/>
          <pc:sldMk cId="147463843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E8336-1596-4922-ABF3-3A7641EA7FD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D9E05-5994-4E71-848E-54AC90A6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D9E05-5994-4E71-848E-54AC90A687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3F6D-B5F9-4ED5-A4F3-3A116EE52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37F914-FD8E-47CA-A67C-77EB53D77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5CD62-4064-4CCA-9EE8-85B07C8A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75D5C-4636-408C-B026-116C6459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88C09-DFAF-45F4-B466-F8AA2187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E8C6E-3B90-48B3-8E59-7F2EFC98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AF781-D0E0-4577-A429-CDD992B2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272C5-BBC1-49A0-8174-2D81FA3B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7455D-14D5-404F-8348-52563ECC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3C53D-44EA-4335-9153-40520FC0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B149A7-09E4-44D4-87DC-0EBB26C0A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017A1-9322-45AD-9387-A2B96108A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8C489-AC38-48DB-850E-328D101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D6A18-8E43-4F1A-85CF-C2BF0882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57260-F8F7-4D57-B46B-D9998415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0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4C084-608B-42D8-9E97-0F0518E4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30A16-DDF6-442D-AF21-A9D27234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65B-2017-48AE-BCE5-322428EC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A5B0E-8589-4890-B48E-BC0160D0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E5BED-DFB7-4064-A779-70F86831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DEAFC-B965-4558-B4E4-13FE0DF1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28F8F-107F-4724-B9EC-AB0634106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47D18-05A7-4A70-84E4-7FE684C3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1F5D2-D65E-4495-B41D-3F91890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4C990-2543-49A2-BC3D-BAA9AC73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2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41A80-C33F-4F47-8E74-524373A9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5B468-76B0-4BA2-ABCB-9A94604C3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673B47-6119-4D7F-9B2B-280615BD8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6CB96-30B8-4A02-B491-4D38F14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8C283-FCF7-46AA-A5A8-145B1CB3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E6DBD-346C-4334-9113-766530C4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43B2D-30BC-4EA5-86DE-374F035D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3279E-71B5-414E-8466-4885A066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B770B7-33EC-426B-8356-12ADD8EE6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C3116-4163-4563-9A23-2C037C2F6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4FB33-E1EB-4646-9A4C-93D41862B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987DF-08BA-4E5D-8889-9E673172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962034-F36E-4AB3-AA5C-13BC316E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387C48-D303-48AD-92C3-0AF1F1CB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D59DE-C4C8-4237-AA92-4C7C110B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2A2CD-86A1-4FB0-A16A-02CF8040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B7A3E5-1FC8-4812-A2AC-B114DB82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B6E58F-8E64-40E7-8DA5-B545251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7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D57279-9277-4137-8571-DB703B61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32FCC-CFD3-4F22-A394-132A4624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76550-3CCE-4974-8436-7F91A29F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F8BB1-60D8-47F5-B79E-258D9F5F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BE8F-BE64-42A4-9A85-B6C429FF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0201F-7535-4C4E-BC54-0E8952B9B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CF577-0300-4408-B815-4BA0DF84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BCB20-EE64-4CBE-BCEB-503157D7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25CD3-1E8F-4CD7-A96E-A550AD7E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9103E-E4D4-4273-85D9-B5981C50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86B1F3-A67E-46DC-A5A6-175F3DFE0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ACAFA-C03D-44A0-811C-25366ED5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1EBB2-558E-4EB7-8AB7-3B45398A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A2525-7D10-4CE7-80A3-8C241B50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DC762-E14A-46D5-B903-306DEF0E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3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2DFE1-CCE5-4B83-B352-4B3C29F0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C0451-A17A-43EE-B00B-818E53CE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7B1ED-D94F-40B3-8443-3A9B3800B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0B9E-7F98-4B9B-9EA5-B990418E4088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56461-DAFE-4D13-B9C8-6EF28BF57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DF833-5EA0-4876-9AC0-AC4B28D4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9C37-BD3A-4D9D-A5F7-0E9F4CA6D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4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967313-D7F0-4E4F-AB73-31A0B5EBF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12439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Presented by Ziqiang Zhang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Apr 22, 2022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5ABD78-6F81-4F2D-999B-50748F19485F}"/>
              </a:ext>
            </a:extLst>
          </p:cNvPr>
          <p:cNvSpPr txBox="1"/>
          <p:nvPr/>
        </p:nvSpPr>
        <p:spPr>
          <a:xfrm>
            <a:off x="1002890" y="2203884"/>
            <a:ext cx="1018621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Data2vec:</a:t>
            </a:r>
            <a:r>
              <a:rPr lang="zh-CN" alt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A General Framework for Self-supervised Learning in Speech, Vision and Language</a:t>
            </a:r>
            <a:endParaRPr lang="zh-CN" alt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9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BF07289-BAC4-4003-BE04-89752EF4DEDB}"/>
              </a:ext>
            </a:extLst>
          </p:cNvPr>
          <p:cNvSpPr txBox="1"/>
          <p:nvPr/>
        </p:nvSpPr>
        <p:spPr>
          <a:xfrm>
            <a:off x="501445" y="403123"/>
            <a:ext cx="359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Method</a:t>
            </a:r>
            <a:endParaRPr lang="en-US" altLang="zh-CN" sz="32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674499-E35C-40AF-81AE-4B5AA193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79" y="1388427"/>
            <a:ext cx="9001125" cy="2333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3B33F5-438B-406E-9C74-AD29AC22D423}"/>
                  </a:ext>
                </a:extLst>
              </p:cNvPr>
              <p:cNvSpPr txBox="1"/>
              <p:nvPr/>
            </p:nvSpPr>
            <p:spPr>
              <a:xfrm>
                <a:off x="792480" y="3995491"/>
                <a:ext cx="8500147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Masking: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Text:        15% uniformly selected tokens (from BERT)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80%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mask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, 10%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unchanged, 10%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random token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Image:     Block-wise Masking 60% of the patches (from BEiT)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1600" b="0" i="0" u="none" strike="noStrike" baseline="0">
                    <a:latin typeface="Calibri" panose="020F0502020204030204" pitchFamily="34" charset="0"/>
                    <a:cs typeface="Calibri" panose="020F0502020204030204" pitchFamily="34" charset="0"/>
                  </a:rPr>
                  <a:t>asking blocks of multiple adjacent patches, each with at least 16 patches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Speech:   Span Masking 49% of frames (from Wav2vec 2.0 [10])</a:t>
                </a:r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Window length 10, allows overlapping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3B33F5-438B-406E-9C74-AD29AC22D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3995491"/>
                <a:ext cx="8500147" cy="2492990"/>
              </a:xfrm>
              <a:prstGeom prst="rect">
                <a:avLst/>
              </a:prstGeom>
              <a:blipFill>
                <a:blip r:embed="rId3"/>
                <a:stretch>
                  <a:fillRect l="-430" t="-1222" b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11C3836-645D-4F13-8DBA-54E82B4625E0}"/>
              </a:ext>
            </a:extLst>
          </p:cNvPr>
          <p:cNvSpPr txBox="1"/>
          <p:nvPr/>
        </p:nvSpPr>
        <p:spPr>
          <a:xfrm>
            <a:off x="0" y="655455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[10] Baevski, Alexei, et al. "wav2vec 2.0: A framework for self-supervised learning of speech representations." Advances in Neural Information Processing Systems 33 (2020): 12449-12460.</a:t>
            </a:r>
          </a:p>
        </p:txBody>
      </p:sp>
    </p:spTree>
    <p:extLst>
      <p:ext uri="{BB962C8B-B14F-4D97-AF65-F5344CB8AC3E}">
        <p14:creationId xmlns:p14="http://schemas.microsoft.com/office/powerpoint/2010/main" val="365600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6ABEA06-71A1-4E75-861A-A82A8B70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41" y="5409566"/>
            <a:ext cx="5180205" cy="877293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BF07289-BAC4-4003-BE04-89752EF4DEDB}"/>
              </a:ext>
            </a:extLst>
          </p:cNvPr>
          <p:cNvSpPr txBox="1"/>
          <p:nvPr/>
        </p:nvSpPr>
        <p:spPr>
          <a:xfrm>
            <a:off x="501445" y="403123"/>
            <a:ext cx="359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Method</a:t>
            </a:r>
            <a:endParaRPr lang="en-US" altLang="zh-CN" sz="32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674499-E35C-40AF-81AE-4B5AA193B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40" y="1931440"/>
            <a:ext cx="4532999" cy="11752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3B33F5-438B-406E-9C74-AD29AC22D423}"/>
                  </a:ext>
                </a:extLst>
              </p:cNvPr>
              <p:cNvSpPr txBox="1"/>
              <p:nvPr/>
            </p:nvSpPr>
            <p:spPr>
              <a:xfrm>
                <a:off x="501445" y="1312851"/>
                <a:ext cx="7902997" cy="4192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Training targets (modality-agnostic):  Representations from the teacher model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Only for masked time-steps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NimbusRomNo9L-ReguItal"/>
                  </a:rPr>
                  <a:t>Targets are </a:t>
                </a:r>
                <a:r>
                  <a:rPr lang="en-US" b="1">
                    <a:latin typeface="NimbusRomNo9L-ReguItal"/>
                  </a:rPr>
                  <a:t>C</a:t>
                </a:r>
                <a:r>
                  <a:rPr lang="en-US" sz="1800" b="1" i="0" u="none" strike="noStrike" baseline="0">
                    <a:latin typeface="NimbusRomNo9L-ReguItal"/>
                  </a:rPr>
                  <a:t>ontextualized</a:t>
                </a:r>
                <a:r>
                  <a:rPr lang="en-US" sz="1800" b="0" i="0" u="none" strike="noStrike" baseline="0">
                    <a:latin typeface="NimbusRomNo9L-ReguItal"/>
                  </a:rPr>
                  <a:t>, as they are d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riven from transformer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NimbusRomNo9L-ReguItal"/>
                  </a:rPr>
                  <a:t>Targets are o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nline updated </a:t>
                </a:r>
              </a:p>
              <a:p>
                <a:pPr lvl="2"/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with linearly increased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from 0.999 to 0.9999 over the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steps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𝜏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</m:oMath>
                  </m:oMathPara>
                </a14:m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NimbusRomNo9L-ReguItal"/>
                  </a:rPr>
                  <a:t>Targets are from </a:t>
                </a: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Multi-layer</a:t>
                </a: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, from top K layers of the transformer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Smooth L1 loss (sensitive to outliers)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3B33F5-438B-406E-9C74-AD29AC22D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312851"/>
                <a:ext cx="7902997" cy="4192943"/>
              </a:xfrm>
              <a:prstGeom prst="rect">
                <a:avLst/>
              </a:prstGeom>
              <a:blipFill>
                <a:blip r:embed="rId4"/>
                <a:stretch>
                  <a:fillRect l="-463" t="-727" b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20A9290-3B8E-4F64-BBDF-C9CB229E6504}"/>
                  </a:ext>
                </a:extLst>
              </p:cNvPr>
              <p:cNvSpPr txBox="1"/>
              <p:nvPr/>
            </p:nvSpPr>
            <p:spPr>
              <a:xfrm>
                <a:off x="5447244" y="3976099"/>
                <a:ext cx="4686091" cy="655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– layer of transformer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– normalized output of block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at time-step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20A9290-3B8E-4F64-BBDF-C9CB229E6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244" y="3976099"/>
                <a:ext cx="4686091" cy="655372"/>
              </a:xfrm>
              <a:prstGeom prst="rect">
                <a:avLst/>
              </a:prstGeom>
              <a:blipFill>
                <a:blip r:embed="rId5"/>
                <a:stretch>
                  <a:fillRect t="-463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01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BF07289-BAC4-4003-BE04-89752EF4DEDB}"/>
              </a:ext>
            </a:extLst>
          </p:cNvPr>
          <p:cNvSpPr txBox="1"/>
          <p:nvPr/>
        </p:nvSpPr>
        <p:spPr>
          <a:xfrm>
            <a:off x="501445" y="403123"/>
            <a:ext cx="5918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Experiments – Vision</a:t>
            </a:r>
            <a:endParaRPr lang="en-US" altLang="zh-CN" sz="3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3B33F5-438B-406E-9C74-AD29AC22D423}"/>
              </a:ext>
            </a:extLst>
          </p:cNvPr>
          <p:cNvSpPr txBox="1"/>
          <p:nvPr/>
        </p:nvSpPr>
        <p:spPr>
          <a:xfrm>
            <a:off x="501445" y="2126456"/>
            <a:ext cx="5340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Predicting contextualized latent representations in a masked prediction setup can perform very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Also outperform prior self-distillation methods (only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regressed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layer, DINO)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2A9CA7-5256-4D92-AB1B-7EDA47EC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17" y="1312851"/>
            <a:ext cx="5449923" cy="543527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C5D1F8D-A064-44CF-B346-8B2AF8EF089B}"/>
              </a:ext>
            </a:extLst>
          </p:cNvPr>
          <p:cNvCxnSpPr/>
          <p:nvPr/>
        </p:nvCxnSpPr>
        <p:spPr>
          <a:xfrm>
            <a:off x="9895840" y="2357120"/>
            <a:ext cx="140208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0A2C21-EC9C-49EB-8091-F269C2A4CD4B}"/>
              </a:ext>
            </a:extLst>
          </p:cNvPr>
          <p:cNvCxnSpPr>
            <a:cxnSpLocks/>
          </p:cNvCxnSpPr>
          <p:nvPr/>
        </p:nvCxnSpPr>
        <p:spPr>
          <a:xfrm>
            <a:off x="6017342" y="2590800"/>
            <a:ext cx="528057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354B246-D763-44DC-BAE3-9086F91B994B}"/>
              </a:ext>
            </a:extLst>
          </p:cNvPr>
          <p:cNvCxnSpPr>
            <a:cxnSpLocks/>
          </p:cNvCxnSpPr>
          <p:nvPr/>
        </p:nvCxnSpPr>
        <p:spPr>
          <a:xfrm>
            <a:off x="6017342" y="2865120"/>
            <a:ext cx="177537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0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E87FA25-AB28-4229-BBF8-105D00773A38}"/>
              </a:ext>
            </a:extLst>
          </p:cNvPr>
          <p:cNvSpPr txBox="1"/>
          <p:nvPr/>
        </p:nvSpPr>
        <p:spPr>
          <a:xfrm>
            <a:off x="501445" y="403123"/>
            <a:ext cx="6654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Experiments – Language</a:t>
            </a:r>
            <a:endParaRPr lang="en-US" altLang="zh-CN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DE9FEC-6050-48E3-A459-4C834B52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21" y="1312851"/>
            <a:ext cx="10489758" cy="30254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BF2D52D-781E-491A-BCD0-7A2B230EE2F4}"/>
              </a:ext>
            </a:extLst>
          </p:cNvPr>
          <p:cNvSpPr/>
          <p:nvPr/>
        </p:nvSpPr>
        <p:spPr>
          <a:xfrm>
            <a:off x="8910320" y="3667760"/>
            <a:ext cx="477520" cy="528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9623B8-532B-4233-9E7D-0DCCFDD6B531}"/>
              </a:ext>
            </a:extLst>
          </p:cNvPr>
          <p:cNvSpPr txBox="1"/>
          <p:nvPr/>
        </p:nvSpPr>
        <p:spPr>
          <a:xfrm>
            <a:off x="7299608" y="4500794"/>
            <a:ext cx="41764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imbusRomNo9L-Regu"/>
              </a:rPr>
              <a:t>N</a:t>
            </a:r>
            <a:r>
              <a:rPr lang="en-US" sz="1600" b="0" i="0" u="none" strike="noStrike" baseline="0">
                <a:latin typeface="NimbusRomNo9L-Regu"/>
              </a:rPr>
              <a:t>atural language inference: NMLI, QNLI, 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imbusRomNo9L-Regu"/>
              </a:rPr>
              <a:t>Sentence similarity: MRPC, QQP, STS-B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>
                <a:latin typeface="NimbusRomNo9L-Regu"/>
              </a:rPr>
              <a:t>Grammaticality: 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NimbusRomNo9L-Regu"/>
              </a:rPr>
              <a:t>S</a:t>
            </a:r>
            <a:r>
              <a:rPr lang="en-US" sz="1600" b="0" i="0" u="none" strike="noStrike" baseline="0">
                <a:latin typeface="NimbusRomNo9L-Regu"/>
              </a:rPr>
              <a:t>entiment analysis</a:t>
            </a:r>
            <a:r>
              <a:rPr lang="en-US" sz="1600">
                <a:latin typeface="NimbusRomNo9L-Regu"/>
              </a:rPr>
              <a:t>: SST</a:t>
            </a:r>
            <a:endParaRPr lang="en-US" sz="1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1261F-056D-4682-9655-904695A6399D}"/>
              </a:ext>
            </a:extLst>
          </p:cNvPr>
          <p:cNvSpPr txBox="1"/>
          <p:nvPr/>
        </p:nvSpPr>
        <p:spPr>
          <a:xfrm>
            <a:off x="851121" y="4500794"/>
            <a:ext cx="6362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Outperform the RoBERTa baseline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Enable the model to predict targets with specific properties of the current sequence, rather than generic representations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Wav2vec 2.0 masking even performs better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4 bpe tokens, 0.35%</a:t>
            </a:r>
          </a:p>
        </p:txBody>
      </p:sp>
    </p:spTree>
    <p:extLst>
      <p:ext uri="{BB962C8B-B14F-4D97-AF65-F5344CB8AC3E}">
        <p14:creationId xmlns:p14="http://schemas.microsoft.com/office/powerpoint/2010/main" val="128826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51BFEC-8646-4471-9E1E-3D222E55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65" y="1287452"/>
            <a:ext cx="8961755" cy="405056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E87FA25-AB28-4229-BBF8-105D00773A38}"/>
              </a:ext>
            </a:extLst>
          </p:cNvPr>
          <p:cNvSpPr txBox="1"/>
          <p:nvPr/>
        </p:nvSpPr>
        <p:spPr>
          <a:xfrm>
            <a:off x="501445" y="403123"/>
            <a:ext cx="6125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Experiments – Speech</a:t>
            </a:r>
            <a:endParaRPr lang="en-US" altLang="zh-CN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2D52D-781E-491A-BCD0-7A2B230EE2F4}"/>
              </a:ext>
            </a:extLst>
          </p:cNvPr>
          <p:cNvSpPr/>
          <p:nvPr/>
        </p:nvSpPr>
        <p:spPr>
          <a:xfrm>
            <a:off x="6626840" y="3698240"/>
            <a:ext cx="2761000" cy="294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E538E2-2B3A-48DC-97A2-6AC6BA73801A}"/>
              </a:ext>
            </a:extLst>
          </p:cNvPr>
          <p:cNvSpPr/>
          <p:nvPr/>
        </p:nvSpPr>
        <p:spPr>
          <a:xfrm>
            <a:off x="6626840" y="4937760"/>
            <a:ext cx="2761000" cy="294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B0A0F0-8ACF-4C1A-9727-0331A603C1B5}"/>
              </a:ext>
            </a:extLst>
          </p:cNvPr>
          <p:cNvSpPr txBox="1"/>
          <p:nvPr/>
        </p:nvSpPr>
        <p:spPr>
          <a:xfrm>
            <a:off x="830801" y="5402527"/>
            <a:ext cx="896175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Improvements for most setups, especially for low-resource setup (10m)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Learning discrete units is not required when rich contextualized targets are used</a:t>
            </a:r>
          </a:p>
        </p:txBody>
      </p:sp>
    </p:spTree>
    <p:extLst>
      <p:ext uri="{BB962C8B-B14F-4D97-AF65-F5344CB8AC3E}">
        <p14:creationId xmlns:p14="http://schemas.microsoft.com/office/powerpoint/2010/main" val="92408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128AD94-E4DC-41D1-A52C-F2685443127E}"/>
              </a:ext>
            </a:extLst>
          </p:cNvPr>
          <p:cNvSpPr txBox="1"/>
          <p:nvPr/>
        </p:nvSpPr>
        <p:spPr>
          <a:xfrm>
            <a:off x="501445" y="403123"/>
            <a:ext cx="834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Experiments – Multi-layer targets</a:t>
            </a:r>
            <a:endParaRPr lang="en-US" altLang="zh-CN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EE5F8A-42F9-420C-B729-BB148A70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1312849"/>
            <a:ext cx="8065770" cy="28986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736495-0D9F-47DD-BD03-B680A2856481}"/>
              </a:ext>
            </a:extLst>
          </p:cNvPr>
          <p:cNvSpPr txBox="1"/>
          <p:nvPr/>
        </p:nvSpPr>
        <p:spPr>
          <a:xfrm>
            <a:off x="922241" y="4644194"/>
            <a:ext cx="89617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Averaging multi-layer representations is surprising effective 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Results in figure are obtained in reduced experimental setting (shorter pre-training)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Different types of features are extracted at different layers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0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0AE727D-4823-459C-B414-525B41D5E4D3}"/>
              </a:ext>
            </a:extLst>
          </p:cNvPr>
          <p:cNvSpPr txBox="1"/>
          <p:nvPr/>
        </p:nvSpPr>
        <p:spPr>
          <a:xfrm>
            <a:off x="501445" y="403123"/>
            <a:ext cx="9038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Experiments – Contextualized targets</a:t>
            </a:r>
            <a:endParaRPr lang="en-US" altLang="zh-CN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50D8C8-24CC-497F-AF8F-B9B0EB1D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1413667"/>
            <a:ext cx="3826940" cy="50412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336DF1-466D-4AC8-B404-52133B91F888}"/>
              </a:ext>
            </a:extLst>
          </p:cNvPr>
          <p:cNvSpPr txBox="1"/>
          <p:nvPr/>
        </p:nvSpPr>
        <p:spPr>
          <a:xfrm>
            <a:off x="741680" y="1687175"/>
            <a:ext cx="4897121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latin typeface="NimbusRomNo9L-Regu"/>
              </a:rPr>
              <a:t>Obtain local targets </a:t>
            </a:r>
            <a:r>
              <a:rPr lang="en-US" sz="1600" b="0" i="0" u="none" strike="noStrike" baseline="0">
                <a:latin typeface="NimbusRomNo9L-Regu"/>
              </a:rPr>
              <a:t>by restricting the self-attention mechansim of the teacher to only be able to access a portion of the input surrounding the current time-step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NimbusRomNo9L-Regu"/>
              </a:rPr>
              <a:t>Local targets perform badly</a:t>
            </a:r>
            <a:r>
              <a:rPr lang="en-US" sz="2000">
                <a:latin typeface="NimbusRomNo9L-Regu"/>
              </a:rPr>
              <a:t>, contextualized targets are required for data2vec</a:t>
            </a:r>
            <a:endParaRPr lang="en-US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42625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14CC534-E1D8-46C4-9FB7-E8B0C82CD6A0}"/>
              </a:ext>
            </a:extLst>
          </p:cNvPr>
          <p:cNvSpPr txBox="1"/>
          <p:nvPr/>
        </p:nvSpPr>
        <p:spPr>
          <a:xfrm>
            <a:off x="501445" y="403123"/>
            <a:ext cx="842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Experiments – Target feature type</a:t>
            </a:r>
            <a:endParaRPr lang="en-US" altLang="zh-CN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F3C7A6-5473-460F-8D52-0C1106DD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5208"/>
            <a:ext cx="5483646" cy="34553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FB93DA-A96A-4123-86AC-078C25D30632}"/>
              </a:ext>
            </a:extLst>
          </p:cNvPr>
          <p:cNvSpPr txBox="1"/>
          <p:nvPr/>
        </p:nvSpPr>
        <p:spPr>
          <a:xfrm>
            <a:off x="741680" y="1687175"/>
            <a:ext cx="48971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NimbusRomNo9L-Regu"/>
              </a:rPr>
              <a:t>Output of self-attention layer doesn’t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NimbusRomNo9L-Regu"/>
              </a:rPr>
              <a:t>S</a:t>
            </a:r>
            <a:r>
              <a:rPr lang="en-US" sz="1600" b="0" i="0" u="none" strike="noStrike" baseline="0">
                <a:latin typeface="NimbusRomNo9L-Regu"/>
              </a:rPr>
              <a:t>elf-attention output is before the residual connection and features are heavily biased towards other time-steps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NimbusRomNo9L-Regu"/>
              </a:rPr>
              <a:t>Output of FFN layer performs better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742999-D5E3-47AD-BFE0-DF16472F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10" y="4034651"/>
            <a:ext cx="1633789" cy="22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3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A064A5A-3521-4095-8310-68299051F846}"/>
              </a:ext>
            </a:extLst>
          </p:cNvPr>
          <p:cNvSpPr txBox="1"/>
          <p:nvPr/>
        </p:nvSpPr>
        <p:spPr>
          <a:xfrm>
            <a:off x="501445" y="403123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Experiments – Loss functions</a:t>
            </a:r>
            <a:endParaRPr lang="en-US" altLang="zh-CN" sz="3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AD4531-379B-4F05-ACE0-E99C5ED8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08" y="1563052"/>
            <a:ext cx="6772275" cy="26955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DA50A5-8794-4643-8A68-30E1ED4A931D}"/>
              </a:ext>
            </a:extLst>
          </p:cNvPr>
          <p:cNvSpPr txBox="1"/>
          <p:nvPr/>
        </p:nvSpPr>
        <p:spPr>
          <a:xfrm>
            <a:off x="2231708" y="4409440"/>
            <a:ext cx="73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latin typeface="Calibri" panose="020F0502020204030204" pitchFamily="34" charset="0"/>
                <a:cs typeface="Calibri" panose="020F0502020204030204" pitchFamily="34" charset="0"/>
              </a:rPr>
              <a:t>loss function have a relatively small effect on final performance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4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7153E7D-0A53-4A3E-BE6D-DF95EB0B0E34}"/>
              </a:ext>
            </a:extLst>
          </p:cNvPr>
          <p:cNvSpPr txBox="1"/>
          <p:nvPr/>
        </p:nvSpPr>
        <p:spPr>
          <a:xfrm>
            <a:off x="501445" y="403123"/>
            <a:ext cx="1016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Discussion – Representation collapse in SSL</a:t>
            </a:r>
            <a:endParaRPr lang="en-US" altLang="zh-CN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4EFB3C-23BB-4AFD-952C-9B34F7819E1E}"/>
              </a:ext>
            </a:extLst>
          </p:cNvPr>
          <p:cNvSpPr txBox="1"/>
          <p:nvPr/>
        </p:nvSpPr>
        <p:spPr>
          <a:xfrm>
            <a:off x="703052" y="1312851"/>
            <a:ext cx="9221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latin typeface="NimbusRomNo9L-Regu"/>
              </a:rPr>
              <a:t>M</a:t>
            </a:r>
            <a:r>
              <a:rPr lang="en-US" sz="2000" b="0" i="0" u="none" strike="noStrike" baseline="0">
                <a:latin typeface="NimbusRomNo9L-Regu"/>
              </a:rPr>
              <a:t>odel produces very similar representations and is indenpent of the inputs</a:t>
            </a: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81ACD2-6BAF-4685-B141-012D8FC7D452}"/>
                  </a:ext>
                </a:extLst>
              </p:cNvPr>
              <p:cNvSpPr txBox="1"/>
              <p:nvPr/>
            </p:nvSpPr>
            <p:spPr>
              <a:xfrm>
                <a:off x="703052" y="1795706"/>
                <a:ext cx="9963355" cy="4281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>
                    <a:latin typeface="NimbusRomNo9L-Regu"/>
                  </a:rPr>
                  <a:t>Contrastive models explicitly deal with this issue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Different samples serve as negative targets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e.g. SimCLR, wav2vec 2.0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Using pre-defined discrete tokens or reconstructing the input </a:t>
                </a:r>
                <a:r>
                  <a:rPr lang="en-US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doesn’t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have this issue</a:t>
                </a: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Targets are finalized during training</a:t>
                </a: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Data2vec-style models? Implicitly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Slowly update teacher model (a bigger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and smaller learning rate at the beginning)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Carefully normalize the target features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81ACD2-6BAF-4685-B141-012D8FC7D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2" y="1795706"/>
                <a:ext cx="9963355" cy="4281300"/>
              </a:xfrm>
              <a:prstGeom prst="rect">
                <a:avLst/>
              </a:prstGeom>
              <a:blipFill>
                <a:blip r:embed="rId2"/>
                <a:stretch>
                  <a:fillRect l="-673" t="-99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19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EEE67C8-6C8B-4634-95E8-D1AC9C9F428F}"/>
              </a:ext>
            </a:extLst>
          </p:cNvPr>
          <p:cNvSpPr txBox="1"/>
          <p:nvPr/>
        </p:nvSpPr>
        <p:spPr>
          <a:xfrm>
            <a:off x="501445" y="403123"/>
            <a:ext cx="1555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Outline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70276-D3E6-4B24-BDEE-99A09CCE110C}"/>
              </a:ext>
            </a:extLst>
          </p:cNvPr>
          <p:cNvSpPr txBox="1"/>
          <p:nvPr/>
        </p:nvSpPr>
        <p:spPr>
          <a:xfrm>
            <a:off x="501445" y="1243065"/>
            <a:ext cx="4297202" cy="4201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SSL for language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SSL for vision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SSL for speech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Introduction of data2vec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Discussions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6B37CA-452D-4AEE-8290-5E2B1FDB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252" y="1312851"/>
            <a:ext cx="6025987" cy="47772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904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6C77B72-0403-4776-AE16-A5A5F272A625}"/>
              </a:ext>
            </a:extLst>
          </p:cNvPr>
          <p:cNvSpPr txBox="1"/>
          <p:nvPr/>
        </p:nvSpPr>
        <p:spPr>
          <a:xfrm>
            <a:off x="501445" y="403123"/>
            <a:ext cx="673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Discussion – Future work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3464B1-F084-4FE2-93D9-6B503E525BE3}"/>
              </a:ext>
            </a:extLst>
          </p:cNvPr>
          <p:cNvSpPr txBox="1"/>
          <p:nvPr/>
        </p:nvSpPr>
        <p:spPr>
          <a:xfrm>
            <a:off x="501445" y="1493520"/>
            <a:ext cx="5785110" cy="12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>
                <a:latin typeface="NimbusRomNo9L-Regu"/>
              </a:rPr>
              <a:t>Data2vec makes it easier to learn across modalities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NimbusRomNo9L-Regu"/>
              </a:rPr>
              <a:t>Cross-modal retrieval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NimbusRomNo9L-Regu"/>
              </a:rPr>
              <a:t>Audio-visual speech recognition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4758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69A7B11-E234-4CCA-90BC-461F49659E30}"/>
              </a:ext>
            </a:extLst>
          </p:cNvPr>
          <p:cNvSpPr txBox="1"/>
          <p:nvPr/>
        </p:nvSpPr>
        <p:spPr>
          <a:xfrm>
            <a:off x="4592320" y="2967335"/>
            <a:ext cx="2457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4396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68FB274-E8E1-492A-B7BD-DD0A261A2B22}"/>
              </a:ext>
            </a:extLst>
          </p:cNvPr>
          <p:cNvSpPr txBox="1"/>
          <p:nvPr/>
        </p:nvSpPr>
        <p:spPr>
          <a:xfrm>
            <a:off x="501445" y="403123"/>
            <a:ext cx="5771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Background: SSL for language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A49267-B3DD-4561-8F3A-7604BB73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665" y="1713574"/>
            <a:ext cx="3561610" cy="34308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6DB6B2-E3B1-4D6C-8D6B-51C8BF5EEED5}"/>
              </a:ext>
            </a:extLst>
          </p:cNvPr>
          <p:cNvSpPr txBox="1"/>
          <p:nvPr/>
        </p:nvSpPr>
        <p:spPr>
          <a:xfrm>
            <a:off x="603682" y="1528908"/>
            <a:ext cx="6613864" cy="3831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Learn a language model from unlabeled text, boosting downstream NLP tasks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very popular framework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: BERT [1]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Predicting masked tokens from their context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Key components: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Sequential tokens with masking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Masked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tokens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Model: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231384-6859-4004-A7DC-18E17CCFB353}"/>
              </a:ext>
            </a:extLst>
          </p:cNvPr>
          <p:cNvSpPr txBox="1"/>
          <p:nvPr/>
        </p:nvSpPr>
        <p:spPr>
          <a:xfrm>
            <a:off x="603682" y="552296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Tokens are pre-defined! e.g. word, sub-word, … 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CBA4C5-6778-4AB4-98BE-240E9356954F}"/>
              </a:ext>
            </a:extLst>
          </p:cNvPr>
          <p:cNvSpPr txBox="1"/>
          <p:nvPr/>
        </p:nvSpPr>
        <p:spPr>
          <a:xfrm>
            <a:off x="0" y="6542156"/>
            <a:ext cx="3389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Image source</a:t>
            </a:r>
            <a:r>
              <a:rPr lang="en-US" altLang="zh-CN" sz="1200">
                <a:latin typeface="Calibri" panose="020F0502020204030204" pitchFamily="34" charset="0"/>
                <a:cs typeface="Calibri" panose="020F0502020204030204" pitchFamily="34" charset="0"/>
              </a:rPr>
              <a:t>: [1] https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://arxiv.org/abs/1810.04805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9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CB7CCE3-921B-40D2-9B68-1E5C9C744560}"/>
              </a:ext>
            </a:extLst>
          </p:cNvPr>
          <p:cNvSpPr txBox="1"/>
          <p:nvPr/>
        </p:nvSpPr>
        <p:spPr>
          <a:xfrm>
            <a:off x="501445" y="403123"/>
            <a:ext cx="5182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Background: SSL for Vision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FB744A-F06A-43FF-B6BF-F6D4305776F3}"/>
              </a:ext>
            </a:extLst>
          </p:cNvPr>
          <p:cNvSpPr txBox="1"/>
          <p:nvPr/>
        </p:nvSpPr>
        <p:spPr>
          <a:xfrm>
            <a:off x="501445" y="1315660"/>
            <a:ext cx="8713576" cy="81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onsistency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based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A</a:t>
            </a:r>
            <a:r>
              <a:rPr lang="en-US" altLang="zh-CN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greement between different augmentations of the same image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DF3882-EA9B-476A-A349-138D7D56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96" y="2192707"/>
            <a:ext cx="3257642" cy="23312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894894-EFF7-448B-81EB-36F7BA87BECB}"/>
              </a:ext>
            </a:extLst>
          </p:cNvPr>
          <p:cNvSpPr txBox="1"/>
          <p:nvPr/>
        </p:nvSpPr>
        <p:spPr>
          <a:xfrm>
            <a:off x="1446604" y="4559787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SimCLR [2]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(contrastive)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411092-211B-4616-87DB-AB71A40F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27" y="2222156"/>
            <a:ext cx="4979711" cy="16599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0F1D9-6DF8-4CD5-8F88-FD387F942B9F}"/>
              </a:ext>
            </a:extLst>
          </p:cNvPr>
          <p:cNvSpPr txBox="1"/>
          <p:nvPr/>
        </p:nvSpPr>
        <p:spPr>
          <a:xfrm>
            <a:off x="5878042" y="3966187"/>
            <a:ext cx="204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BYOL [3]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(similarity)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3823A6-6E52-4344-AC67-FCE4EEE16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39" y="5107030"/>
            <a:ext cx="3644765" cy="6618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88AE7E-7F97-4568-824A-457480CD5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239" y="4515091"/>
            <a:ext cx="3855195" cy="5919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8B1BBC-5390-4BEB-9F86-367570841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380" y="5272172"/>
            <a:ext cx="1479922" cy="270168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102A2A7-5B48-46E2-B7DB-D7ADB38A0F28}"/>
              </a:ext>
            </a:extLst>
          </p:cNvPr>
          <p:cNvCxnSpPr/>
          <p:nvPr/>
        </p:nvCxnSpPr>
        <p:spPr>
          <a:xfrm>
            <a:off x="4350058" y="2114797"/>
            <a:ext cx="0" cy="407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CFEFF0C-AEEB-44BF-987F-17181FFCE605}"/>
              </a:ext>
            </a:extLst>
          </p:cNvPr>
          <p:cNvSpPr txBox="1"/>
          <p:nvPr/>
        </p:nvSpPr>
        <p:spPr>
          <a:xfrm>
            <a:off x="9402938" y="2192707"/>
            <a:ext cx="2898728" cy="2270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Key components: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Two streams of a same image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Representations from another stream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Model: </a:t>
            </a:r>
            <a:r>
              <a:rPr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095F670-D39E-42EB-943F-922784D9465B}"/>
              </a:ext>
            </a:extLst>
          </p:cNvPr>
          <p:cNvCxnSpPr/>
          <p:nvPr/>
        </p:nvCxnSpPr>
        <p:spPr>
          <a:xfrm>
            <a:off x="9404417" y="2065528"/>
            <a:ext cx="0" cy="407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497E49B-5E86-465F-B160-2E6C12169EBD}"/>
              </a:ext>
            </a:extLst>
          </p:cNvPr>
          <p:cNvSpPr txBox="1"/>
          <p:nvPr/>
        </p:nvSpPr>
        <p:spPr>
          <a:xfrm>
            <a:off x="0" y="6419831"/>
            <a:ext cx="6330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[2] Chen, Ting, et al. A simple framework for contrastive learning of visual representations.</a:t>
            </a:r>
          </a:p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[3] Grill, Jean-Bastien, et al. Bootstrap your own latent-a new approach to self-supervised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260348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CB7CCE3-921B-40D2-9B68-1E5C9C744560}"/>
              </a:ext>
            </a:extLst>
          </p:cNvPr>
          <p:cNvSpPr txBox="1"/>
          <p:nvPr/>
        </p:nvSpPr>
        <p:spPr>
          <a:xfrm>
            <a:off x="501445" y="403123"/>
            <a:ext cx="5182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Background: SSL for Vision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FB744A-F06A-43FF-B6BF-F6D4305776F3}"/>
              </a:ext>
            </a:extLst>
          </p:cNvPr>
          <p:cNvSpPr txBox="1"/>
          <p:nvPr/>
        </p:nvSpPr>
        <p:spPr>
          <a:xfrm>
            <a:off x="501445" y="1315660"/>
            <a:ext cx="8713576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BERT based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Modeling a series of patches (of an image) and their dependency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E58C88-A81F-4531-B6BC-E0B0444D45FC}"/>
              </a:ext>
            </a:extLst>
          </p:cNvPr>
          <p:cNvCxnSpPr/>
          <p:nvPr/>
        </p:nvCxnSpPr>
        <p:spPr>
          <a:xfrm>
            <a:off x="5442012" y="2058299"/>
            <a:ext cx="0" cy="407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E61D858-A6FC-4832-8516-EDEAA415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90" y="2378239"/>
            <a:ext cx="4981510" cy="2593255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E888F65-857B-4E95-A276-9E77D26ACC09}"/>
              </a:ext>
            </a:extLst>
          </p:cNvPr>
          <p:cNvSpPr/>
          <p:nvPr/>
        </p:nvSpPr>
        <p:spPr>
          <a:xfrm>
            <a:off x="497148" y="2378239"/>
            <a:ext cx="4740671" cy="96864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DB2FC3-9A2C-49EE-A044-36E4F31773C8}"/>
              </a:ext>
            </a:extLst>
          </p:cNvPr>
          <p:cNvSpPr txBox="1"/>
          <p:nvPr/>
        </p:nvSpPr>
        <p:spPr>
          <a:xfrm>
            <a:off x="575784" y="2312863"/>
            <a:ext cx="2067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pre-learned image tokenizer</a:t>
            </a:r>
            <a:endParaRPr lang="zh-CN" altLang="en-US" sz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1C7D51-24BC-46A6-9ACF-B304B4DA0E20}"/>
              </a:ext>
            </a:extLst>
          </p:cNvPr>
          <p:cNvSpPr txBox="1"/>
          <p:nvPr/>
        </p:nvSpPr>
        <p:spPr>
          <a:xfrm>
            <a:off x="773114" y="5251272"/>
            <a:ext cx="3819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Every patch corresponds to a discrete token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FCD7EB-4636-4D2C-A8C5-D077DFD7A7FE}"/>
              </a:ext>
            </a:extLst>
          </p:cNvPr>
          <p:cNvSpPr txBox="1"/>
          <p:nvPr/>
        </p:nvSpPr>
        <p:spPr>
          <a:xfrm>
            <a:off x="2560761" y="492210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BEiT [4]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A32C141-1F26-40BF-B207-D8A98FEA9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274" y="2312863"/>
            <a:ext cx="3317282" cy="191588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193886D-CC0C-44AF-ACFE-6B18531BED00}"/>
              </a:ext>
            </a:extLst>
          </p:cNvPr>
          <p:cNvSpPr txBox="1"/>
          <p:nvPr/>
        </p:nvSpPr>
        <p:spPr>
          <a:xfrm>
            <a:off x="7083501" y="4246177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VAE [5]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79A177-44DD-4AB8-AEFC-C65033A7181E}"/>
              </a:ext>
            </a:extLst>
          </p:cNvPr>
          <p:cNvSpPr txBox="1"/>
          <p:nvPr/>
        </p:nvSpPr>
        <p:spPr>
          <a:xfrm>
            <a:off x="5594557" y="4632940"/>
            <a:ext cx="367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Reconstruct masked patches by a decoder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ECFD10-A526-41BD-9C42-503A542B10D1}"/>
              </a:ext>
            </a:extLst>
          </p:cNvPr>
          <p:cNvCxnSpPr/>
          <p:nvPr/>
        </p:nvCxnSpPr>
        <p:spPr>
          <a:xfrm>
            <a:off x="9404417" y="2065528"/>
            <a:ext cx="0" cy="407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0CE3EA-1AFE-4684-AC65-9A000D1107DD}"/>
                  </a:ext>
                </a:extLst>
              </p:cNvPr>
              <p:cNvSpPr txBox="1"/>
              <p:nvPr/>
            </p:nvSpPr>
            <p:spPr>
              <a:xfrm>
                <a:off x="9404417" y="2174445"/>
                <a:ext cx="2898728" cy="2270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Key components: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patches of an image, with masking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Target: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Masked patches (pixels or tokens)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</a:t>
                </a:r>
                <a:r>
                  <a:rPr lang="en-US" altLang="zh-CN" sz="1600" b="1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sz="1600">
                    <a:latin typeface="Calibri" panose="020F0502020204030204" pitchFamily="34" charset="0"/>
                    <a:cs typeface="Calibri" panose="020F0502020204030204" pitchFamily="34" charset="0"/>
                  </a:rPr>
                  <a:t>ViT[6],…</a:t>
                </a:r>
                <a:endPara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0CE3EA-1AFE-4684-AC65-9A000D11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417" y="2174445"/>
                <a:ext cx="2898728" cy="2270814"/>
              </a:xfrm>
              <a:prstGeom prst="rect">
                <a:avLst/>
              </a:prstGeom>
              <a:blipFill>
                <a:blip r:embed="rId4"/>
                <a:stretch>
                  <a:fillRect l="-1263" b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AD14CFE1-4EDD-4401-8D7C-1D778D9B1DCF}"/>
              </a:ext>
            </a:extLst>
          </p:cNvPr>
          <p:cNvSpPr txBox="1"/>
          <p:nvPr/>
        </p:nvSpPr>
        <p:spPr>
          <a:xfrm>
            <a:off x="0" y="6165744"/>
            <a:ext cx="9434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[4] Bao, Hangbo, et. al. "Beit: Bert pre-training of image transformers.”</a:t>
            </a:r>
          </a:p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[5] He, Kaiming, et al. "Masked autoencoders are scalable vision learners.”</a:t>
            </a:r>
          </a:p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[6] Dosovitskiy, Alexey, et al. "An image is worth 16x16 words: Transformers for image recognition at scale."</a:t>
            </a:r>
          </a:p>
        </p:txBody>
      </p:sp>
    </p:spTree>
    <p:extLst>
      <p:ext uri="{BB962C8B-B14F-4D97-AF65-F5344CB8AC3E}">
        <p14:creationId xmlns:p14="http://schemas.microsoft.com/office/powerpoint/2010/main" val="194255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3C29C2E-4A91-4720-9608-812E8F64A99A}"/>
              </a:ext>
            </a:extLst>
          </p:cNvPr>
          <p:cNvSpPr txBox="1"/>
          <p:nvPr/>
        </p:nvSpPr>
        <p:spPr>
          <a:xfrm>
            <a:off x="501445" y="403123"/>
            <a:ext cx="772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Background: SSL for Speech (sequential)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1A05E9-91DF-4CAB-B52C-A3F4CE51E653}"/>
              </a:ext>
            </a:extLst>
          </p:cNvPr>
          <p:cNvSpPr txBox="1"/>
          <p:nvPr/>
        </p:nvSpPr>
        <p:spPr>
          <a:xfrm>
            <a:off x="501445" y="1315660"/>
            <a:ext cx="8713576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BERT based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Predict masked speech frames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D793BE-E4AA-4E81-95B1-A41859A59535}"/>
              </a:ext>
            </a:extLst>
          </p:cNvPr>
          <p:cNvCxnSpPr/>
          <p:nvPr/>
        </p:nvCxnSpPr>
        <p:spPr>
          <a:xfrm>
            <a:off x="4867111" y="1978400"/>
            <a:ext cx="0" cy="407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03CD3A62-1CD5-4953-8117-E99D1F14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85"/>
          <a:stretch/>
        </p:blipFill>
        <p:spPr>
          <a:xfrm>
            <a:off x="5481804" y="2075081"/>
            <a:ext cx="1850645" cy="30766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0935CA-AA4A-401A-BE8C-75F62F309EF0}"/>
              </a:ext>
            </a:extLst>
          </p:cNvPr>
          <p:cNvSpPr txBox="1"/>
          <p:nvPr/>
        </p:nvSpPr>
        <p:spPr>
          <a:xfrm>
            <a:off x="4943542" y="5151768"/>
            <a:ext cx="3580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TERA [8]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econstruct masked(altered) frames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71BACF-2924-4F21-987F-57FBA9F5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9" y="2127645"/>
            <a:ext cx="3869921" cy="31381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0C55BBC-9DB4-4AEE-BC70-89C8020535B3}"/>
              </a:ext>
            </a:extLst>
          </p:cNvPr>
          <p:cNvSpPr txBox="1"/>
          <p:nvPr/>
        </p:nvSpPr>
        <p:spPr>
          <a:xfrm>
            <a:off x="786976" y="5151768"/>
            <a:ext cx="400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Hubert [7]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Predicts tokens of the masked frames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5B611A-9464-4E76-8F0D-C78BD279FA41}"/>
              </a:ext>
            </a:extLst>
          </p:cNvPr>
          <p:cNvSpPr txBox="1"/>
          <p:nvPr/>
        </p:nvSpPr>
        <p:spPr>
          <a:xfrm>
            <a:off x="8634510" y="1977080"/>
            <a:ext cx="3234931" cy="264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Key components: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Down-sampled speech frames (MFCC or CNN), with masking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Masked frames (MFCC or discrete tokens)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Model: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CNN-Transformer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B90E408-9466-40AF-BD2E-A111B6947E3C}"/>
              </a:ext>
            </a:extLst>
          </p:cNvPr>
          <p:cNvCxnSpPr/>
          <p:nvPr/>
        </p:nvCxnSpPr>
        <p:spPr>
          <a:xfrm>
            <a:off x="8603790" y="1978400"/>
            <a:ext cx="0" cy="407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8C0C6D4-586A-44C8-A63E-3B19E9F0A350}"/>
              </a:ext>
            </a:extLst>
          </p:cNvPr>
          <p:cNvSpPr txBox="1"/>
          <p:nvPr/>
        </p:nvSpPr>
        <p:spPr>
          <a:xfrm>
            <a:off x="67922" y="6050512"/>
            <a:ext cx="11999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[7] Hsu, Wei-Ning, et al. "Hubert: Self-supervised speech representation learning by masked prediction of hidden units." IEEE/ACM Transactions on Audio, Speech, and Language Processing 29 (2021): 3451-3460.</a:t>
            </a:r>
          </a:p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[8] Liu, Andy T., Shang-Wen Li, and Hung-yi Lee. "Tera: Self-supervised learning of transformer encoder representation for speech." IEEE/ACM Transactions on Audio, Speech, and Language Processing 29 (2021): 2351-2366.</a:t>
            </a:r>
          </a:p>
        </p:txBody>
      </p:sp>
    </p:spTree>
    <p:extLst>
      <p:ext uri="{BB962C8B-B14F-4D97-AF65-F5344CB8AC3E}">
        <p14:creationId xmlns:p14="http://schemas.microsoft.com/office/powerpoint/2010/main" val="243526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D50B066-8B9B-4F1F-8394-520F43DF9BD3}"/>
              </a:ext>
            </a:extLst>
          </p:cNvPr>
          <p:cNvSpPr txBox="1"/>
          <p:nvPr/>
        </p:nvSpPr>
        <p:spPr>
          <a:xfrm>
            <a:off x="501445" y="403123"/>
            <a:ext cx="1008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Background</a:t>
            </a:r>
            <a:r>
              <a:rPr lang="en-US" altLang="zh-CN" sz="3200" b="1"/>
              <a:t>: Sumamry of SSL for different modalities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2B221-2D89-45D1-A5E1-5F8B1F6C0DE0}"/>
              </a:ext>
            </a:extLst>
          </p:cNvPr>
          <p:cNvSpPr txBox="1"/>
          <p:nvPr/>
        </p:nvSpPr>
        <p:spPr>
          <a:xfrm>
            <a:off x="501445" y="1391920"/>
            <a:ext cx="529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Task (shared):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Predicting the corrupted region of input</a:t>
            </a:r>
          </a:p>
        </p:txBody>
      </p:sp>
      <p:sp>
        <p:nvSpPr>
          <p:cNvPr id="6" name="矩形: 剪去左右顶角 5">
            <a:extLst>
              <a:ext uri="{FF2B5EF4-FFF2-40B4-BE49-F238E27FC236}">
                <a16:creationId xmlns:a16="http://schemas.microsoft.com/office/drawing/2014/main" id="{27897FB4-64DC-4B15-A533-6E77B23E461C}"/>
              </a:ext>
            </a:extLst>
          </p:cNvPr>
          <p:cNvSpPr/>
          <p:nvPr/>
        </p:nvSpPr>
        <p:spPr>
          <a:xfrm>
            <a:off x="5413178" y="4944568"/>
            <a:ext cx="1981200" cy="369329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355FD2-403D-4CBF-A230-48B297A94D5C}"/>
              </a:ext>
            </a:extLst>
          </p:cNvPr>
          <p:cNvSpPr/>
          <p:nvPr/>
        </p:nvSpPr>
        <p:spPr>
          <a:xfrm>
            <a:off x="5575738" y="3837209"/>
            <a:ext cx="1625600" cy="49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Backbone</a:t>
            </a:r>
          </a:p>
        </p:txBody>
      </p:sp>
      <p:sp>
        <p:nvSpPr>
          <p:cNvPr id="9" name="矩形: 剪去左右顶角 8">
            <a:extLst>
              <a:ext uri="{FF2B5EF4-FFF2-40B4-BE49-F238E27FC236}">
                <a16:creationId xmlns:a16="http://schemas.microsoft.com/office/drawing/2014/main" id="{20241087-64E1-478F-B1A3-D94662637DCD}"/>
              </a:ext>
            </a:extLst>
          </p:cNvPr>
          <p:cNvSpPr/>
          <p:nvPr/>
        </p:nvSpPr>
        <p:spPr>
          <a:xfrm rot="10800000">
            <a:off x="5413178" y="3305402"/>
            <a:ext cx="1981200" cy="369329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601B4B-91DE-42E8-B529-06806A038B68}"/>
              </a:ext>
            </a:extLst>
          </p:cNvPr>
          <p:cNvSpPr txBox="1"/>
          <p:nvPr/>
        </p:nvSpPr>
        <p:spPr>
          <a:xfrm>
            <a:off x="5413178" y="4944565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en-US" altLang="zh-CN"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</a:t>
            </a:r>
            <a:endParaRPr lang="en-US" sz="1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A71CC1-DB3C-4190-8499-F7B208A33CF7}"/>
              </a:ext>
            </a:extLst>
          </p:cNvPr>
          <p:cNvSpPr txBox="1"/>
          <p:nvPr/>
        </p:nvSpPr>
        <p:spPr>
          <a:xfrm>
            <a:off x="5397938" y="3283210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Predictor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435B94-534D-4C1F-AF93-B87D5DEF2746}"/>
              </a:ext>
            </a:extLst>
          </p:cNvPr>
          <p:cNvSpPr txBox="1"/>
          <p:nvPr/>
        </p:nvSpPr>
        <p:spPr>
          <a:xfrm>
            <a:off x="7678858" y="3901504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Transformer / ResNet,…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3BBD79-975B-4A60-9F4B-3F338E10441E}"/>
              </a:ext>
            </a:extLst>
          </p:cNvPr>
          <p:cNvSpPr txBox="1"/>
          <p:nvPr/>
        </p:nvSpPr>
        <p:spPr>
          <a:xfrm>
            <a:off x="7678858" y="3251223"/>
            <a:ext cx="220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Decoder / Classifier,…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FC0F7A-D97E-4170-A3B6-1CD45F096992}"/>
              </a:ext>
            </a:extLst>
          </p:cNvPr>
          <p:cNvSpPr txBox="1"/>
          <p:nvPr/>
        </p:nvSpPr>
        <p:spPr>
          <a:xfrm>
            <a:off x="7678858" y="4944565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Embedding / Linear / CNN,…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4E469E9-DEB9-4DBD-9CD9-708ADEEB3AC7}"/>
              </a:ext>
            </a:extLst>
          </p:cNvPr>
          <p:cNvSpPr/>
          <p:nvPr/>
        </p:nvSpPr>
        <p:spPr>
          <a:xfrm>
            <a:off x="5590978" y="4497609"/>
            <a:ext cx="1625600" cy="284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Corruption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EA3CF2-A7B9-40F3-8148-E3B46A014346}"/>
              </a:ext>
            </a:extLst>
          </p:cNvPr>
          <p:cNvSpPr txBox="1"/>
          <p:nvPr/>
        </p:nvSpPr>
        <p:spPr>
          <a:xfrm>
            <a:off x="7678858" y="4455183"/>
            <a:ext cx="318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Masking / Data augmentation,…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A6F80B7-C12C-4056-8AAE-E68D5058F2FB}"/>
              </a:ext>
            </a:extLst>
          </p:cNvPr>
          <p:cNvCxnSpPr>
            <a:cxnSpLocks/>
          </p:cNvCxnSpPr>
          <p:nvPr/>
        </p:nvCxnSpPr>
        <p:spPr>
          <a:xfrm flipV="1">
            <a:off x="5590978" y="5313897"/>
            <a:ext cx="0" cy="32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3538090-2FCA-40BA-A235-E23CB5187D3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403778" y="5313897"/>
            <a:ext cx="0" cy="4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8653EEF-76A9-45CF-87C1-3019052CBFAC}"/>
              </a:ext>
            </a:extLst>
          </p:cNvPr>
          <p:cNvCxnSpPr>
            <a:cxnSpLocks/>
          </p:cNvCxnSpPr>
          <p:nvPr/>
        </p:nvCxnSpPr>
        <p:spPr>
          <a:xfrm flipV="1">
            <a:off x="7186098" y="5313897"/>
            <a:ext cx="0" cy="80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38B400A-C78B-4B16-A0D6-F53949367B85}"/>
              </a:ext>
            </a:extLst>
          </p:cNvPr>
          <p:cNvSpPr txBox="1"/>
          <p:nvPr/>
        </p:nvSpPr>
        <p:spPr>
          <a:xfrm>
            <a:off x="5810701" y="5814948"/>
            <a:ext cx="112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(Sub)Image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ACEC3D-9305-4F9B-AD55-7941607F7BD2}"/>
              </a:ext>
            </a:extLst>
          </p:cNvPr>
          <p:cNvSpPr txBox="1"/>
          <p:nvPr/>
        </p:nvSpPr>
        <p:spPr>
          <a:xfrm>
            <a:off x="5272895" y="5545833"/>
            <a:ext cx="724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ords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DFE334D-A0BA-494A-8E5F-0F05804473DE}"/>
              </a:ext>
            </a:extLst>
          </p:cNvPr>
          <p:cNvSpPr txBox="1"/>
          <p:nvPr/>
        </p:nvSpPr>
        <p:spPr>
          <a:xfrm>
            <a:off x="6488971" y="6116323"/>
            <a:ext cx="1516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Speech features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D6A3177-1950-40EA-B13F-F826F9E70062}"/>
              </a:ext>
            </a:extLst>
          </p:cNvPr>
          <p:cNvCxnSpPr>
            <a:cxnSpLocks/>
          </p:cNvCxnSpPr>
          <p:nvPr/>
        </p:nvCxnSpPr>
        <p:spPr>
          <a:xfrm flipV="1">
            <a:off x="6388538" y="2775333"/>
            <a:ext cx="0" cy="53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220C5CF-6F5D-40F9-941D-45C6BCC64ABF}"/>
              </a:ext>
            </a:extLst>
          </p:cNvPr>
          <p:cNvSpPr txBox="1"/>
          <p:nvPr/>
        </p:nvSpPr>
        <p:spPr>
          <a:xfrm>
            <a:off x="6388538" y="2137470"/>
            <a:ext cx="1463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alibri" panose="020F0502020204030204" pitchFamily="34" charset="0"/>
                <a:cs typeface="Calibri" panose="020F0502020204030204" pitchFamily="34" charset="0"/>
              </a:rPr>
              <a:t>Discrete tokens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DDBDBD1-FE4A-46EE-A39F-F39FA29EB203}"/>
              </a:ext>
            </a:extLst>
          </p:cNvPr>
          <p:cNvCxnSpPr>
            <a:cxnSpLocks/>
          </p:cNvCxnSpPr>
          <p:nvPr/>
        </p:nvCxnSpPr>
        <p:spPr>
          <a:xfrm flipV="1">
            <a:off x="7170858" y="2502976"/>
            <a:ext cx="0" cy="80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0FE8D95-D3EF-461B-A96B-03D3E986709D}"/>
              </a:ext>
            </a:extLst>
          </p:cNvPr>
          <p:cNvSpPr txBox="1"/>
          <p:nvPr/>
        </p:nvSpPr>
        <p:spPr>
          <a:xfrm>
            <a:off x="5514955" y="2456402"/>
            <a:ext cx="165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Continuous signal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D264364-F7C0-4004-87AB-6608240F7F26}"/>
              </a:ext>
            </a:extLst>
          </p:cNvPr>
          <p:cNvCxnSpPr>
            <a:cxnSpLocks/>
          </p:cNvCxnSpPr>
          <p:nvPr/>
        </p:nvCxnSpPr>
        <p:spPr>
          <a:xfrm flipV="1">
            <a:off x="5590978" y="3085369"/>
            <a:ext cx="0" cy="22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A9AE49B-0A0B-4FFB-915A-31126ECA4FF8}"/>
              </a:ext>
            </a:extLst>
          </p:cNvPr>
          <p:cNvSpPr txBox="1"/>
          <p:nvPr/>
        </p:nvSpPr>
        <p:spPr>
          <a:xfrm>
            <a:off x="4048968" y="2775334"/>
            <a:ext cx="232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alibri" panose="020F0502020204030204" pitchFamily="34" charset="0"/>
                <a:cs typeface="Calibri" panose="020F0502020204030204" pitchFamily="34" charset="0"/>
              </a:rPr>
              <a:t>Reprent. of (other) model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769FC7D-CD69-482C-A712-1C6D9A845568}"/>
              </a:ext>
            </a:extLst>
          </p:cNvPr>
          <p:cNvCxnSpPr/>
          <p:nvPr/>
        </p:nvCxnSpPr>
        <p:spPr>
          <a:xfrm>
            <a:off x="3889178" y="1934186"/>
            <a:ext cx="0" cy="4402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CD1DF91-8375-4D79-B2F9-E82CADA9BDD4}"/>
              </a:ext>
            </a:extLst>
          </p:cNvPr>
          <p:cNvSpPr txBox="1"/>
          <p:nvPr/>
        </p:nvSpPr>
        <p:spPr>
          <a:xfrm>
            <a:off x="1234195" y="5054581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Input: modality specific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C0B298-CD79-4F79-ACE3-F537F5529EEA}"/>
              </a:ext>
            </a:extLst>
          </p:cNvPr>
          <p:cNvSpPr txBox="1"/>
          <p:nvPr/>
        </p:nvSpPr>
        <p:spPr>
          <a:xfrm>
            <a:off x="340726" y="3896259"/>
            <a:ext cx="34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Model: partially modality-</a:t>
            </a:r>
            <a:r>
              <a:rPr lang="en-US" sz="1800" b="0" i="0" u="none" strike="noStrike" baseline="0">
                <a:latin typeface="NimbusRomNo9L-Regu"/>
              </a:rPr>
              <a:t>agnostic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95AC241-D4F8-4610-ABB6-4B65C68F7DCD}"/>
              </a:ext>
            </a:extLst>
          </p:cNvPr>
          <p:cNvSpPr txBox="1"/>
          <p:nvPr/>
        </p:nvSpPr>
        <p:spPr>
          <a:xfrm>
            <a:off x="1033628" y="2592410"/>
            <a:ext cx="266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Target: various definations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9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AF38965-EAB6-4DA6-B77B-11DA5FF7B545}"/>
              </a:ext>
            </a:extLst>
          </p:cNvPr>
          <p:cNvSpPr txBox="1"/>
          <p:nvPr/>
        </p:nvSpPr>
        <p:spPr>
          <a:xfrm>
            <a:off x="501445" y="403123"/>
            <a:ext cx="3850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Overview</a:t>
            </a:r>
            <a:endParaRPr lang="en-US" altLang="zh-CN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BE60F7-3A52-4787-97DF-B71F8E4B02D1}"/>
              </a:ext>
            </a:extLst>
          </p:cNvPr>
          <p:cNvSpPr txBox="1"/>
          <p:nvPr/>
        </p:nvSpPr>
        <p:spPr>
          <a:xfrm>
            <a:off x="501444" y="1513840"/>
            <a:ext cx="1070503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Motivation: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 general framework for self-supervised learning that works for images, speech and 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 learning objective is identical in each modality: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predicting contextualized latent representations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Free of modality-specific targets (pre-defined subwords, offline visual tokens, speech units,…)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Still, use modality specific feature net, and uniform transformer backbone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Still, use masked prediction as pre-training task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Work individually for each modality</a:t>
            </a:r>
          </a:p>
        </p:txBody>
      </p:sp>
    </p:spTree>
    <p:extLst>
      <p:ext uri="{BB962C8B-B14F-4D97-AF65-F5344CB8AC3E}">
        <p14:creationId xmlns:p14="http://schemas.microsoft.com/office/powerpoint/2010/main" val="119762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956CF6-F3BD-43C6-93AB-EED51E9EB718}"/>
              </a:ext>
            </a:extLst>
          </p:cNvPr>
          <p:cNvCxnSpPr/>
          <p:nvPr/>
        </p:nvCxnSpPr>
        <p:spPr>
          <a:xfrm>
            <a:off x="501445" y="1150374"/>
            <a:ext cx="110317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BF07289-BAC4-4003-BE04-89752EF4DEDB}"/>
              </a:ext>
            </a:extLst>
          </p:cNvPr>
          <p:cNvSpPr txBox="1"/>
          <p:nvPr/>
        </p:nvSpPr>
        <p:spPr>
          <a:xfrm>
            <a:off x="501445" y="403123"/>
            <a:ext cx="359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Data2vec: Method</a:t>
            </a:r>
            <a:endParaRPr lang="en-US" altLang="zh-CN" sz="32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674499-E35C-40AF-81AE-4B5AA193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79" y="1388427"/>
            <a:ext cx="9001125" cy="2333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3B33F5-438B-406E-9C74-AD29AC22D423}"/>
                  </a:ext>
                </a:extLst>
              </p:cNvPr>
              <p:cNvSpPr txBox="1"/>
              <p:nvPr/>
            </p:nvSpPr>
            <p:spPr>
              <a:xfrm>
                <a:off x="894080" y="4338320"/>
                <a:ext cx="8635634" cy="171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Calibri" panose="020F0502020204030204" pitchFamily="34" charset="0"/>
                    <a:cs typeface="Calibri" panose="020F0502020204030204" pitchFamily="34" charset="0"/>
                  </a:rPr>
                  <a:t>Model: Transformer with modality-specific feature encoder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Text:        Sub-word units</a:t>
                </a: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Embedding layer (from BERT)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Image:     A sequence of 16</a:t>
                </a: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×16 pixel patches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Linear transformation (from ViT)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Speech:   Wavform </a:t>
                </a: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latin typeface="Calibri" panose="020F0502020204030204" pitchFamily="34" charset="0"/>
                    <a:cs typeface="Calibri" panose="020F0502020204030204" pitchFamily="34" charset="0"/>
                  </a:rPr>
                  <a:t> Multi-layer 1-</a:t>
                </a: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D CNN (from CPC[9])</a:t>
                </a:r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3B33F5-438B-406E-9C74-AD29AC22D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80" y="4338320"/>
                <a:ext cx="8635634" cy="1710661"/>
              </a:xfrm>
              <a:prstGeom prst="rect">
                <a:avLst/>
              </a:prstGeom>
              <a:blipFill>
                <a:blip r:embed="rId3"/>
                <a:stretch>
                  <a:fillRect l="-494" t="-214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84482A6-2C77-4056-A748-2F5F6122F837}"/>
              </a:ext>
            </a:extLst>
          </p:cNvPr>
          <p:cNvSpPr txBox="1"/>
          <p:nvPr/>
        </p:nvSpPr>
        <p:spPr>
          <a:xfrm>
            <a:off x="0" y="6526749"/>
            <a:ext cx="9987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[9] Oord, Aaron van den, Yazhe Li, and Oriol Vinyals. "Representation learning with contrastive predictive coding." arXiv preprint arXiv:1807.03748 (2018).</a:t>
            </a:r>
          </a:p>
        </p:txBody>
      </p:sp>
    </p:spTree>
    <p:extLst>
      <p:ext uri="{BB962C8B-B14F-4D97-AF65-F5344CB8AC3E}">
        <p14:creationId xmlns:p14="http://schemas.microsoft.com/office/powerpoint/2010/main" val="110901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1279</Words>
  <Application>Microsoft Office PowerPoint</Application>
  <PresentationFormat>宽屏</PresentationFormat>
  <Paragraphs>168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NimbusRomNo9L-Regu</vt:lpstr>
      <vt:lpstr>NimbusRomNo9L-ReguItal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Ziqiang Zhang (FA Talent)</dc:creator>
  <cp:lastModifiedBy>Ziqiang Zhang (FA Talent)</cp:lastModifiedBy>
  <cp:revision>1</cp:revision>
  <dcterms:created xsi:type="dcterms:W3CDTF">2022-04-21T15:32:31Z</dcterms:created>
  <dcterms:modified xsi:type="dcterms:W3CDTF">2022-04-22T06:26:09Z</dcterms:modified>
</cp:coreProperties>
</file>