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80" r:id="rId3"/>
    <p:sldId id="267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 autoAdjust="0"/>
    <p:restoredTop sz="86378"/>
  </p:normalViewPr>
  <p:slideViewPr>
    <p:cSldViewPr snapToGrid="0" snapToObjects="1">
      <p:cViewPr varScale="1">
        <p:scale>
          <a:sx n="107" d="100"/>
          <a:sy n="107" d="100"/>
        </p:scale>
        <p:origin x="749" y="91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3963-11D7-46A5-A2D8-566A16BF5AE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EF72-4BF5-49F5-871B-A3A7AE510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DEF72-4BF5-49F5-871B-A3A7AE510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FF5BF-9D10-464A-8341-1A4EA2F42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ED7C10-B7EC-CE4D-B410-A9926715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9F1C42-7202-F94A-974A-BB8A86D2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Graph neural network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汇报：林文烨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743F2-83D4-454E-B941-424C62414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Inductive Representation Learning on Large Graphs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BBC26-E35A-47B9-A2B5-46CB8AF6C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GraphSage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GraphSage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8CE6B4-F264-4644-9689-08A4BBDC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80" y="1263321"/>
            <a:ext cx="8077440" cy="5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GraphSage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936CE-CF69-44C4-978E-E8323371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7" y="1238060"/>
            <a:ext cx="8020424" cy="48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F5BF85-6AA9-42E9-A0FA-C52FBB9A3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D85F2-22FC-4280-9044-7D199E9CC8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48E7F-0A3D-4437-8A0B-662D09A9E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B49386-8759-4AED-B81A-B66A6496C8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A3A56CF-CC7E-41CD-B78C-D6C1B617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D919FF-EA85-413F-85D2-9BB47E1C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33" y="1201627"/>
            <a:ext cx="7588353" cy="5087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A76C5D-57A6-4629-AA4B-3E8F98EE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24" y="3686514"/>
            <a:ext cx="3673158" cy="6325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CB7E65-6EEF-4D1A-A0B1-613884D4D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24"/>
          <a:stretch/>
        </p:blipFill>
        <p:spPr>
          <a:xfrm>
            <a:off x="7294398" y="4326746"/>
            <a:ext cx="4892312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F5BF85-6AA9-42E9-A0FA-C52FBB9A3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D85F2-22FC-4280-9044-7D199E9C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7026" y="2804267"/>
            <a:ext cx="5393100" cy="2934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48E7F-0A3D-4437-8A0B-662D09A9E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B49386-8759-4AED-B81A-B66A6496C8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A3A56CF-CC7E-41CD-B78C-D6C1B617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6A445D-20B6-4D73-B31E-A8CBA175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55" y="3661270"/>
            <a:ext cx="4023709" cy="7849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36DDFB-B5DD-4C88-AACC-7712926B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964" y="2904423"/>
            <a:ext cx="1996613" cy="3581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3558EF-9942-4AA1-9419-65BA47F8C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55" y="3222089"/>
            <a:ext cx="3033023" cy="4953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18BEE6-69C4-410E-AD97-1E01A06A7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77" y="2405218"/>
            <a:ext cx="6629975" cy="30939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6161EC-ED96-42FE-A89D-895557D15F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70"/>
          <a:stretch/>
        </p:blipFill>
        <p:spPr>
          <a:xfrm>
            <a:off x="6823292" y="4421144"/>
            <a:ext cx="2621507" cy="6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12EE0-D814-4BBC-B7D6-4B226272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040" y="1690184"/>
            <a:ext cx="5393100" cy="2934999"/>
          </a:xfrm>
        </p:spPr>
        <p:txBody>
          <a:bodyPr/>
          <a:lstStyle/>
          <a:p>
            <a:r>
              <a:rPr lang="en-US" altLang="zh-CN" dirty="0"/>
              <a:t>Build </a:t>
            </a:r>
            <a:r>
              <a:rPr lang="en-US" dirty="0"/>
              <a:t>a single text graph for a corpus based on word co-occurrence and document word relations, then learn a Text Graph Convolutional Network (Text GCN) for the corpus. </a:t>
            </a:r>
          </a:p>
          <a:p>
            <a:r>
              <a:rPr lang="en-US" dirty="0"/>
              <a:t>Text GCN is initialized with one-hot representation for word and document, it then jointly learns the embeddings for both words and documents, as supervised by the known class labels for documents.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7AEE9D9-3D5A-40B8-AD07-071375708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3417" y="1690184"/>
            <a:ext cx="5393100" cy="2934999"/>
          </a:xfrm>
        </p:spPr>
        <p:txBody>
          <a:bodyPr/>
          <a:lstStyle/>
          <a:p>
            <a:r>
              <a:rPr lang="en-US" dirty="0"/>
              <a:t>Utilize global word co-occurrence information using a fixed size sliding window on all documents in the corpus to gather co-occurrence statistics. </a:t>
            </a:r>
          </a:p>
          <a:p>
            <a:r>
              <a:rPr lang="en-US" dirty="0"/>
              <a:t>Point-wise mutual information (PMI), a popular measure for word associations, to calculate weights between two word nodes. 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031633C-81DE-4994-9800-D33E9F37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" y="252055"/>
            <a:ext cx="10795605" cy="1015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Convolutional Networks for Text Classification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91D935-5314-430C-86C2-CCAC7D88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62" y="3551149"/>
            <a:ext cx="4957002" cy="25259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7C706E-8C92-40C1-930B-9C4701593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27"/>
          <a:stretch/>
        </p:blipFill>
        <p:spPr>
          <a:xfrm>
            <a:off x="6581947" y="5919940"/>
            <a:ext cx="4667914" cy="4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F662CBC-2118-4CA1-86C7-0D0CF4BE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7747" y="3696165"/>
            <a:ext cx="5393100" cy="2934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EA5E0F7-7330-4E8A-A2CE-EAFD58C2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139EE7-89F3-4570-83FA-E341AF93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9" y="1881633"/>
            <a:ext cx="6048210" cy="198313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BFF0D0-5512-4551-8722-F3266682A492}"/>
              </a:ext>
            </a:extLst>
          </p:cNvPr>
          <p:cNvCxnSpPr/>
          <p:nvPr/>
        </p:nvCxnSpPr>
        <p:spPr>
          <a:xfrm>
            <a:off x="3774198" y="3864769"/>
            <a:ext cx="0" cy="34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2A0812F-18C5-4608-8B0A-CF5A9D60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359" y="4262277"/>
            <a:ext cx="2979678" cy="154699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3A4DBF-97A3-4726-881A-E01D53F05ECD}"/>
              </a:ext>
            </a:extLst>
          </p:cNvPr>
          <p:cNvCxnSpPr/>
          <p:nvPr/>
        </p:nvCxnSpPr>
        <p:spPr>
          <a:xfrm>
            <a:off x="6803149" y="257013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FEF7177-EE2E-42ED-A1A7-9588BB86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344" y="1655144"/>
            <a:ext cx="2212589" cy="19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756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6491</TotalTime>
  <Words>134</Words>
  <Application>Microsoft Office PowerPoint</Application>
  <PresentationFormat>宽屏</PresentationFormat>
  <Paragraphs>14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清华简约主题-顶边-16:9</vt:lpstr>
      <vt:lpstr>Graph neural network</vt:lpstr>
      <vt:lpstr>Inductive Representation Learning on Large Graphs</vt:lpstr>
      <vt:lpstr>GraphSage</vt:lpstr>
      <vt:lpstr>GraphSage</vt:lpstr>
      <vt:lpstr>GraphSage</vt:lpstr>
      <vt:lpstr>GAT</vt:lpstr>
      <vt:lpstr>Graph Convolutional Networks for Text Classification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林 文烨</cp:lastModifiedBy>
  <cp:revision>1275</cp:revision>
  <cp:lastPrinted>2020-04-04T02:50:47Z</cp:lastPrinted>
  <dcterms:created xsi:type="dcterms:W3CDTF">2020-01-04T07:43:38Z</dcterms:created>
  <dcterms:modified xsi:type="dcterms:W3CDTF">2022-04-15T06:32:35Z</dcterms:modified>
</cp:coreProperties>
</file>