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4.png" ContentType="image/png"/>
  <Override PartName="/ppt/media/image12.png" ContentType="image/png"/>
  <Override PartName="/ppt/media/image11.png" ContentType="image/png"/>
  <Override PartName="/ppt/media/image10.gif" ContentType="image/gif"/>
  <Override PartName="/ppt/media/image13.png" ContentType="image/png"/>
  <Override PartName="/ppt/media/image8.gif" ContentType="image/gif"/>
  <Override PartName="/ppt/media/image7.gif" ContentType="image/gif"/>
  <Override PartName="/ppt/media/image6.gif" ContentType="image/gif"/>
  <Override PartName="/ppt/media/image9.png" ContentType="image/png"/>
  <Override PartName="/ppt/media/image5.gif" ContentType="image/gif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9040"/>
            <a:ext cx="5495400" cy="4384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5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zxx" sz="4400">
                <a:latin typeface="Arial"/>
              </a:rPr>
              <a:t>タイトルテキストの書式を編集するにはクリックします。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xx" sz="3200">
                <a:latin typeface="Arial"/>
              </a:rPr>
              <a:t>アウトラインテキストの書式を編集するにはクリックします。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zxx" sz="2800">
                <a:latin typeface="Arial"/>
              </a:rPr>
              <a:t>2</a:t>
            </a:r>
            <a:r>
              <a:rPr lang="zxx" sz="2800">
                <a:latin typeface="Arial"/>
              </a:rPr>
              <a:t>レベル目のアウトライン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zxx" sz="2400">
                <a:latin typeface="Arial"/>
              </a:rPr>
              <a:t>3</a:t>
            </a:r>
            <a:r>
              <a:rPr lang="zxx" sz="2400">
                <a:latin typeface="Arial"/>
              </a:rPr>
              <a:t>レベル目のアウトライン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4</a:t>
            </a:r>
            <a:r>
              <a:rPr lang="zxx" sz="2000">
                <a:latin typeface="Arial"/>
              </a:rPr>
              <a:t>レベル目のアウトライン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zxx" sz="2000">
                <a:latin typeface="Arial"/>
              </a:rPr>
              <a:t>5</a:t>
            </a:r>
            <a:r>
              <a:rPr lang="zxx" sz="2000">
                <a:latin typeface="Arial"/>
              </a:rPr>
              <a:t>レベル目のアウトライン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6</a:t>
            </a:r>
            <a:r>
              <a:rPr lang="zxx" sz="2000">
                <a:latin typeface="Arial"/>
              </a:rPr>
              <a:t>レベル目のアウトライン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xx" sz="2000">
                <a:latin typeface="Arial"/>
              </a:rPr>
              <a:t>7</a:t>
            </a:r>
            <a:r>
              <a:rPr lang="zxx" sz="2000">
                <a:latin typeface="Arial"/>
              </a:rPr>
              <a:t>レベル目のアウトライン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zxx" sz="1400">
                <a:latin typeface="Times New Roman"/>
              </a:rPr>
              <a:t>&lt;日付/時刻&gt;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zxx" sz="1400">
                <a:latin typeface="Times New Roman"/>
              </a:rPr>
              <a:t>&lt;フッター&gt;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436002D-1463-4366-9A1B-00C6F2681747}" type="slidenum">
              <a:rPr lang="zxx" sz="1400">
                <a:latin typeface="Times New Roman"/>
              </a:rPr>
              <a:t>&lt;番号&gt;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gif"/><Relationship Id="rId4" Type="http://schemas.openxmlformats.org/officeDocument/2006/relationships/image" Target="../media/image6.gif"/><Relationship Id="rId5" Type="http://schemas.openxmlformats.org/officeDocument/2006/relationships/image" Target="../media/image7.gif"/><Relationship Id="rId6" Type="http://schemas.openxmlformats.org/officeDocument/2006/relationships/image" Target="../media/image8.gif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gif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972000" y="156960"/>
            <a:ext cx="8460000" cy="1067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zxx" sz="2800">
                <a:latin typeface="メイリオ"/>
                <a:ea typeface="メイリオ"/>
              </a:rPr>
              <a:t>Puppet</a:t>
            </a:r>
            <a:r>
              <a:rPr b="1" lang="zxx" sz="2800">
                <a:latin typeface="メイリオ"/>
                <a:ea typeface="メイリオ"/>
              </a:rPr>
              <a:t>マニフェスト生成ツール</a:t>
            </a:r>
            <a:r>
              <a:rPr b="1" lang="zxx" sz="2800">
                <a:latin typeface="メイリオ"/>
                <a:ea typeface="メイリオ"/>
              </a:rPr>
              <a:t>(PMGT)</a:t>
            </a:r>
            <a:r>
              <a:rPr b="1" lang="zxx" sz="2800">
                <a:latin typeface="メイリオ"/>
                <a:ea typeface="メイリオ"/>
              </a:rPr>
              <a:t>とは？</a:t>
            </a:r>
            <a:endParaRPr/>
          </a:p>
        </p:txBody>
      </p:sp>
      <p:pic>
        <p:nvPicPr>
          <p:cNvPr id="4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000" y="3420000"/>
            <a:ext cx="1800000" cy="1260000"/>
          </a:xfrm>
          <a:prstGeom prst="rect">
            <a:avLst/>
          </a:prstGeom>
          <a:ln>
            <a:noFill/>
          </a:ln>
        </p:spPr>
      </p:pic>
      <p:sp>
        <p:nvSpPr>
          <p:cNvPr id="41" name="TextShape 2"/>
          <p:cNvSpPr txBox="1"/>
          <p:nvPr/>
        </p:nvSpPr>
        <p:spPr>
          <a:xfrm>
            <a:off x="3960000" y="1476000"/>
            <a:ext cx="2700000" cy="126000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・グループ一覧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・ユーザ一覧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・ディレクトリ一覧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・ファイル一覧と配布ファイル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・サービス一覧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　その他</a:t>
            </a:r>
            <a:endParaRPr/>
          </a:p>
        </p:txBody>
      </p:sp>
      <p:pic>
        <p:nvPicPr>
          <p:cNvPr id="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0000" y="1980000"/>
            <a:ext cx="1800000" cy="792000"/>
          </a:xfrm>
          <a:prstGeom prst="rect">
            <a:avLst/>
          </a:prstGeom>
          <a:ln>
            <a:noFill/>
          </a:ln>
        </p:spPr>
      </p:pic>
      <p:sp>
        <p:nvSpPr>
          <p:cNvPr id="43" name="TextShape 3"/>
          <p:cNvSpPr txBox="1"/>
          <p:nvPr/>
        </p:nvSpPr>
        <p:spPr>
          <a:xfrm>
            <a:off x="3960000" y="3096000"/>
            <a:ext cx="2700000" cy="126000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・グループ一覧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・ユーザ一覧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・ディレクトリ一覧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・ファイル一覧と配布ファイル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・サービス一覧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　その他</a:t>
            </a:r>
            <a:endParaRPr/>
          </a:p>
        </p:txBody>
      </p:sp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90520" y="2664000"/>
            <a:ext cx="285480" cy="285480"/>
          </a:xfrm>
          <a:prstGeom prst="rect">
            <a:avLst/>
          </a:prstGeom>
          <a:ln>
            <a:noFill/>
          </a:ln>
        </p:spPr>
      </p:pic>
      <p:sp>
        <p:nvSpPr>
          <p:cNvPr id="45" name="TextShape 4"/>
          <p:cNvSpPr txBox="1"/>
          <p:nvPr/>
        </p:nvSpPr>
        <p:spPr>
          <a:xfrm>
            <a:off x="900000" y="1620000"/>
            <a:ext cx="1260000" cy="18000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[</a:t>
            </a:r>
            <a:r>
              <a:rPr b="1" lang="zxx" sz="1400">
                <a:latin typeface="Arial"/>
              </a:rPr>
              <a:t>設計用端末</a:t>
            </a:r>
            <a:r>
              <a:rPr b="1" lang="zxx" sz="1400">
                <a:latin typeface="Arial"/>
              </a:rPr>
              <a:t>]</a:t>
            </a:r>
            <a:endParaRPr/>
          </a:p>
        </p:txBody>
      </p:sp>
      <p:sp>
        <p:nvSpPr>
          <p:cNvPr id="46" name="TextShape 5"/>
          <p:cNvSpPr txBox="1"/>
          <p:nvPr/>
        </p:nvSpPr>
        <p:spPr>
          <a:xfrm>
            <a:off x="468000" y="3060000"/>
            <a:ext cx="2107800" cy="19008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[PMGT</a:t>
            </a:r>
            <a:r>
              <a:rPr b="1" lang="zxx" sz="1400">
                <a:latin typeface="Arial"/>
              </a:rPr>
              <a:t>兼</a:t>
            </a:r>
            <a:r>
              <a:rPr b="1" lang="zxx" sz="1400">
                <a:latin typeface="Arial"/>
              </a:rPr>
              <a:t>Puppet</a:t>
            </a:r>
            <a:r>
              <a:rPr b="1" lang="zxx" sz="1400">
                <a:latin typeface="Arial"/>
              </a:rPr>
              <a:t>サーバ</a:t>
            </a:r>
            <a:r>
              <a:rPr b="1" lang="zxx" sz="1400">
                <a:latin typeface="Arial"/>
              </a:rPr>
              <a:t>]</a:t>
            </a:r>
            <a:endParaRPr/>
          </a:p>
        </p:txBody>
      </p:sp>
      <p:sp>
        <p:nvSpPr>
          <p:cNvPr id="47" name="TextShape 6"/>
          <p:cNvSpPr txBox="1"/>
          <p:nvPr/>
        </p:nvSpPr>
        <p:spPr>
          <a:xfrm>
            <a:off x="1116000" y="3265920"/>
            <a:ext cx="972000" cy="19008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(Linux)</a:t>
            </a:r>
            <a:endParaRPr/>
          </a:p>
        </p:txBody>
      </p:sp>
      <p:pic>
        <p:nvPicPr>
          <p:cNvPr id="4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971440" y="4015440"/>
            <a:ext cx="304560" cy="30456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989440" y="5401440"/>
            <a:ext cx="304560" cy="30456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3960000" y="6175440"/>
            <a:ext cx="304560" cy="304560"/>
          </a:xfrm>
          <a:prstGeom prst="rect">
            <a:avLst/>
          </a:prstGeom>
          <a:ln>
            <a:noFill/>
          </a:ln>
        </p:spPr>
      </p:pic>
      <p:sp>
        <p:nvSpPr>
          <p:cNvPr id="51" name="TextShape 7"/>
          <p:cNvSpPr txBox="1"/>
          <p:nvPr/>
        </p:nvSpPr>
        <p:spPr>
          <a:xfrm>
            <a:off x="5646960" y="6120000"/>
            <a:ext cx="3893040" cy="54000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PMGT</a:t>
            </a:r>
            <a:r>
              <a:rPr b="1" lang="zxx" sz="1400">
                <a:latin typeface="Arial"/>
              </a:rPr>
              <a:t>によって生成した</a:t>
            </a:r>
            <a:r>
              <a:rPr b="1" lang="zxx" sz="1400">
                <a:latin typeface="Arial"/>
              </a:rPr>
              <a:t>Puppet</a:t>
            </a:r>
            <a:r>
              <a:rPr b="1" lang="zxx" sz="1400">
                <a:latin typeface="Arial"/>
              </a:rPr>
              <a:t>マニフェストは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Puppet</a:t>
            </a:r>
            <a:r>
              <a:rPr b="1" lang="zxx" sz="1400">
                <a:latin typeface="Arial"/>
              </a:rPr>
              <a:t>マスタの入力データになります。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360000" y="301320"/>
            <a:ext cx="9540000" cy="778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zxx" sz="2800">
                <a:latin typeface="メイリオ"/>
                <a:ea typeface="メイリオ"/>
              </a:rPr>
              <a:t>PMGT</a:t>
            </a:r>
            <a:r>
              <a:rPr b="1" lang="zxx" sz="2800">
                <a:latin typeface="メイリオ"/>
                <a:ea typeface="メイリオ"/>
              </a:rPr>
              <a:t>で生成した</a:t>
            </a:r>
            <a:r>
              <a:rPr b="1" lang="zxx" sz="2800">
                <a:latin typeface="メイリオ"/>
                <a:ea typeface="メイリオ"/>
              </a:rPr>
              <a:t>Puppet</a:t>
            </a:r>
            <a:r>
              <a:rPr b="1" lang="zxx" sz="2800">
                <a:latin typeface="メイリオ"/>
                <a:ea typeface="メイリオ"/>
              </a:rPr>
              <a:t>マニフェストでシステムを構築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4320000" y="1440000"/>
            <a:ext cx="2700000" cy="126000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・グループ一覧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・ユーザ一覧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・ディレクトリ一覧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・ファイル一覧と配布ファイル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・サービス一覧</a:t>
            </a:r>
            <a:r>
              <a:rPr b="1" lang="zxx" sz="1400">
                <a:latin typeface="Arial"/>
              </a:rPr>
              <a:t>
</a:t>
            </a:r>
            <a:r>
              <a:rPr b="1" lang="zxx" sz="1400">
                <a:latin typeface="Arial"/>
              </a:rPr>
              <a:t>　その他</a:t>
            </a:r>
            <a:endParaRPr/>
          </a:p>
        </p:txBody>
      </p:sp>
      <p:pic>
        <p:nvPicPr>
          <p:cNvPr id="5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0000" y="1584000"/>
            <a:ext cx="1800000" cy="1260000"/>
          </a:xfrm>
          <a:prstGeom prst="rect">
            <a:avLst/>
          </a:prstGeom>
          <a:ln>
            <a:noFill/>
          </a:ln>
        </p:spPr>
      </p:pic>
      <p:sp>
        <p:nvSpPr>
          <p:cNvPr id="55" name="TextShape 3"/>
          <p:cNvSpPr txBox="1"/>
          <p:nvPr/>
        </p:nvSpPr>
        <p:spPr>
          <a:xfrm>
            <a:off x="468000" y="1224000"/>
            <a:ext cx="2107800" cy="19008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[PMGT</a:t>
            </a:r>
            <a:r>
              <a:rPr b="1" lang="zxx" sz="1400">
                <a:latin typeface="Arial"/>
              </a:rPr>
              <a:t>兼</a:t>
            </a:r>
            <a:r>
              <a:rPr b="1" lang="zxx" sz="1400">
                <a:latin typeface="Arial"/>
              </a:rPr>
              <a:t>Puppet</a:t>
            </a:r>
            <a:r>
              <a:rPr b="1" lang="zxx" sz="1400">
                <a:latin typeface="Arial"/>
              </a:rPr>
              <a:t>サーバ</a:t>
            </a:r>
            <a:r>
              <a:rPr b="1" lang="zxx" sz="1400">
                <a:latin typeface="Arial"/>
              </a:rPr>
              <a:t>]</a:t>
            </a:r>
            <a:endParaRPr/>
          </a:p>
        </p:txBody>
      </p:sp>
      <p:sp>
        <p:nvSpPr>
          <p:cNvPr id="56" name="TextShape 4"/>
          <p:cNvSpPr txBox="1"/>
          <p:nvPr/>
        </p:nvSpPr>
        <p:spPr>
          <a:xfrm>
            <a:off x="1116000" y="1429920"/>
            <a:ext cx="972000" cy="190080"/>
          </a:xfrm>
          <a:prstGeom prst="rect">
            <a:avLst/>
          </a:prstGeom>
        </p:spPr>
        <p:txBody>
          <a:bodyPr lIns="0" rIns="0" tIns="0" bIns="0"/>
          <a:p>
            <a:r>
              <a:rPr b="1" lang="zxx" sz="1400">
                <a:latin typeface="Arial"/>
              </a:rPr>
              <a:t>(Linux)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15440" y="2664000"/>
            <a:ext cx="304560" cy="30456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56000" y="421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36000" y="457200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196000" y="493200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2556000" y="511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2916000" y="529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8"/>
          <a:stretch>
            <a:fillRect/>
          </a:stretch>
        </p:blipFill>
        <p:spPr>
          <a:xfrm>
            <a:off x="3276000" y="511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9"/>
          <a:stretch>
            <a:fillRect/>
          </a:stretch>
        </p:blipFill>
        <p:spPr>
          <a:xfrm>
            <a:off x="3636000" y="493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10"/>
          <a:stretch>
            <a:fillRect/>
          </a:stretch>
        </p:blipFill>
        <p:spPr>
          <a:xfrm>
            <a:off x="3996000" y="457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11"/>
          <a:stretch>
            <a:fillRect/>
          </a:stretch>
        </p:blipFill>
        <p:spPr>
          <a:xfrm>
            <a:off x="4356000" y="4217040"/>
            <a:ext cx="540000" cy="1434960"/>
          </a:xfrm>
          <a:prstGeom prst="rect">
            <a:avLst/>
          </a:prstGeom>
          <a:ln>
            <a:noFill/>
          </a:ln>
        </p:spPr>
      </p:pic>
      <p:pic>
        <p:nvPicPr>
          <p:cNvPr id="67" name="" descr=""/>
          <p:cNvPicPr/>
          <p:nvPr/>
        </p:nvPicPr>
        <p:blipFill>
          <a:blip r:embed="rId12"/>
          <a:stretch>
            <a:fillRect/>
          </a:stretch>
        </p:blipFill>
        <p:spPr>
          <a:xfrm rot="10800000">
            <a:off x="2088000" y="5572080"/>
            <a:ext cx="2520000" cy="655560"/>
          </a:xfrm>
          <a:prstGeom prst="rect">
            <a:avLst/>
          </a:prstGeom>
          <a:ln>
            <a:noFill/>
          </a:ln>
        </p:spPr>
      </p:pic>
      <p:pic>
        <p:nvPicPr>
          <p:cNvPr id="68" name="" descr=""/>
          <p:cNvPicPr/>
          <p:nvPr/>
        </p:nvPicPr>
        <p:blipFill>
          <a:blip r:embed="rId13"/>
          <a:stretch>
            <a:fillRect/>
          </a:stretch>
        </p:blipFill>
        <p:spPr>
          <a:xfrm rot="10800000">
            <a:off x="2340000" y="4140000"/>
            <a:ext cx="900000" cy="1080000"/>
          </a:xfrm>
          <a:prstGeom prst="rect">
            <a:avLst/>
          </a:prstGeom>
          <a:ln>
            <a:noFill/>
          </a:ln>
        </p:spPr>
      </p:pic>
      <p:pic>
        <p:nvPicPr>
          <p:cNvPr id="69" name="" descr=""/>
          <p:cNvPicPr/>
          <p:nvPr/>
        </p:nvPicPr>
        <p:blipFill>
          <a:blip r:embed="rId14"/>
          <a:stretch>
            <a:fillRect/>
          </a:stretch>
        </p:blipFill>
        <p:spPr>
          <a:xfrm rot="10800000">
            <a:off x="3294000" y="4194360"/>
            <a:ext cx="900000" cy="10800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