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3" r:id="rId9"/>
    <p:sldId id="265" r:id="rId10"/>
    <p:sldId id="26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891B-E59F-4E2B-AEC4-9DF5BC5BB81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0B537-2F55-43FC-985E-4C7134FB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1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891B-E59F-4E2B-AEC4-9DF5BC5BB81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0B537-2F55-43FC-985E-4C7134FB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5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891B-E59F-4E2B-AEC4-9DF5BC5BB81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0B537-2F55-43FC-985E-4C7134FB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7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891B-E59F-4E2B-AEC4-9DF5BC5BB81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0B537-2F55-43FC-985E-4C7134FB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0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891B-E59F-4E2B-AEC4-9DF5BC5BB81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0B537-2F55-43FC-985E-4C7134FB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2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891B-E59F-4E2B-AEC4-9DF5BC5BB81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0B537-2F55-43FC-985E-4C7134FB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9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891B-E59F-4E2B-AEC4-9DF5BC5BB81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0B537-2F55-43FC-985E-4C7134FB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2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891B-E59F-4E2B-AEC4-9DF5BC5BB81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0B537-2F55-43FC-985E-4C7134FB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3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891B-E59F-4E2B-AEC4-9DF5BC5BB81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0B537-2F55-43FC-985E-4C7134FB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0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891B-E59F-4E2B-AEC4-9DF5BC5BB81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0B537-2F55-43FC-985E-4C7134FB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4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891B-E59F-4E2B-AEC4-9DF5BC5BB81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0B537-2F55-43FC-985E-4C7134FB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2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C891B-E59F-4E2B-AEC4-9DF5BC5BB81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0B537-2F55-43FC-985E-4C7134FB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1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mrich/QuizAp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2021 FBLA Coding and Programming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Abhinav </a:t>
            </a:r>
            <a:r>
              <a:rPr lang="en-US" dirty="0" err="1" smtClean="0"/>
              <a:t>Chavali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29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Program Structure and Content (Part 3 continued)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239" y="2673432"/>
            <a:ext cx="2399388" cy="914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9239" y="2224453"/>
            <a:ext cx="116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Docstrings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39" y="3989832"/>
            <a:ext cx="2952515" cy="6192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296" y="2416221"/>
            <a:ext cx="3543795" cy="14289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03723" y="1939333"/>
            <a:ext cx="1253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Comments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0853" y="2569883"/>
            <a:ext cx="4054317" cy="41682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598877" y="213653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6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I will demonstrate a live walkthrough of the </a:t>
            </a:r>
            <a:r>
              <a:rPr lang="en-US" dirty="0" smtClean="0"/>
              <a:t>app</a:t>
            </a:r>
            <a:endParaRPr lang="en-US" dirty="0" smtClean="0"/>
          </a:p>
          <a:p>
            <a:r>
              <a:rPr lang="en-US" dirty="0" smtClean="0"/>
              <a:t>It will be following the thorough documentation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/>
              <a:t>Visit here: </a:t>
            </a:r>
            <a:r>
              <a:rPr lang="en-US" dirty="0">
                <a:hlinkClick r:id="rId2"/>
              </a:rPr>
              <a:t>https://github.com/dumrich/QuizApp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0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Product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end product is a fully-featured quiz app. It includes many different kinds of question types, grades, and generates a report. All questions are stored persistently in PostgreSQL relational </a:t>
            </a:r>
            <a:r>
              <a:rPr lang="en-US" dirty="0" smtClean="0"/>
              <a:t>database</a:t>
            </a:r>
            <a:endParaRPr lang="en-US" dirty="0" smtClean="0"/>
          </a:p>
          <a:p>
            <a:r>
              <a:rPr lang="en-US" dirty="0" smtClean="0"/>
              <a:t>It was built with the user in mind, and thus has a clean and elegant user display. It allows the user to easily create quizzes through a file or </a:t>
            </a:r>
            <a:r>
              <a:rPr lang="en-US" dirty="0" smtClean="0"/>
              <a:t>manually</a:t>
            </a:r>
            <a:endParaRPr lang="en-US" dirty="0" smtClean="0"/>
          </a:p>
          <a:p>
            <a:r>
              <a:rPr lang="en-US" dirty="0" smtClean="0"/>
              <a:t>Quizzes are graded automatically after each submission, and an elegant report is generated, along with a printable PDF document. Average scores can be viewed through a profile </a:t>
            </a:r>
            <a:r>
              <a:rPr lang="en-US" dirty="0" smtClean="0"/>
              <a:t>tab</a:t>
            </a:r>
          </a:p>
          <a:p>
            <a:r>
              <a:rPr lang="en-US" dirty="0" smtClean="0"/>
              <a:t>The main demonstration will be of a 50 question </a:t>
            </a:r>
            <a:r>
              <a:rPr lang="en-US" smtClean="0"/>
              <a:t>FBLA quiz.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6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Python==3.8 was the main programming language of choice, used in order to code logic and represent the database tables</a:t>
            </a:r>
          </a:p>
          <a:p>
            <a:r>
              <a:rPr lang="en-US" dirty="0" smtClean="0"/>
              <a:t>Django==3.1 was the web framework of choice. I used it to allow the HTML components of my website to connect with my database</a:t>
            </a:r>
          </a:p>
          <a:p>
            <a:r>
              <a:rPr lang="en-US" dirty="0" smtClean="0"/>
              <a:t>I used the PostgreSQL database in order to hold all data, including questions, quizzes, and user instances. SQL Dumps are created to backup the PostgreSQL database to a file </a:t>
            </a:r>
            <a:r>
              <a:rPr lang="en-US" dirty="0" smtClean="0"/>
              <a:t>periodically</a:t>
            </a:r>
            <a:endParaRPr lang="en-US" dirty="0" smtClean="0"/>
          </a:p>
          <a:p>
            <a:r>
              <a:rPr lang="en-US" dirty="0" smtClean="0"/>
              <a:t>HTML, CSS, </a:t>
            </a:r>
            <a:r>
              <a:rPr lang="en-US" dirty="0" err="1" smtClean="0"/>
              <a:t>Javascript</a:t>
            </a:r>
            <a:r>
              <a:rPr lang="en-US" dirty="0" smtClean="0"/>
              <a:t>, and Bootstrap==4 were used in order to style the site and build it </a:t>
            </a:r>
            <a:r>
              <a:rPr lang="en-US" dirty="0" smtClean="0"/>
              <a:t>appropriately</a:t>
            </a:r>
            <a:endParaRPr lang="en-US" dirty="0" smtClean="0"/>
          </a:p>
          <a:p>
            <a:r>
              <a:rPr lang="en-US" dirty="0" smtClean="0"/>
              <a:t>I used the Docker==3 containerization engine to virtualize my code and make it easily replicable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19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Technologies (Part 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7214" y="2444261"/>
            <a:ext cx="3184189" cy="15454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048607"/>
            <a:ext cx="368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PostgreSQL Database through Docker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257" y="2318658"/>
            <a:ext cx="3409396" cy="24250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71338" y="1949326"/>
            <a:ext cx="113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Dockerfile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337" y="4642338"/>
            <a:ext cx="3562143" cy="20147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2707" y="4273006"/>
            <a:ext cx="4767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Django Web Framework Database Table 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Structure and Content (Part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program is structured logically, and uses appropriate identifiers for variables, constants, arrays, and </a:t>
            </a:r>
            <a:r>
              <a:rPr lang="en-US" dirty="0" smtClean="0"/>
              <a:t>more</a:t>
            </a:r>
            <a:endParaRPr lang="en-US" dirty="0" smtClean="0"/>
          </a:p>
          <a:p>
            <a:r>
              <a:rPr lang="en-US" dirty="0" smtClean="0"/>
              <a:t>A single consistent naming format is used: </a:t>
            </a:r>
            <a:r>
              <a:rPr lang="en-US" dirty="0" smtClean="0"/>
              <a:t>Uppercase </a:t>
            </a:r>
            <a:r>
              <a:rPr lang="en-US" dirty="0" smtClean="0"/>
              <a:t>for constants and Snake Casing for variable names, functions, and classes (Pep 8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CSS classes use hyphenated </a:t>
            </a:r>
            <a:r>
              <a:rPr lang="en-US" dirty="0" smtClean="0"/>
              <a:t>lowercases</a:t>
            </a:r>
            <a:endParaRPr lang="en-US" dirty="0" smtClean="0"/>
          </a:p>
          <a:p>
            <a:r>
              <a:rPr lang="en-US" dirty="0" smtClean="0"/>
              <a:t>Appropriate Error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5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 smtClean="0"/>
              <a:t>Program structure and Content (Part 1 continued)</a:t>
            </a:r>
            <a:endParaRPr lang="en-US" sz="39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11596"/>
            <a:ext cx="4973515" cy="13813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766476"/>
            <a:ext cx="480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naming syntax for custom key generator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46135" y="2135808"/>
            <a:ext cx="409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Constant Variable naming for locale setup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418" y="2580928"/>
            <a:ext cx="2181529" cy="13404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91759"/>
            <a:ext cx="3419952" cy="12288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3056" y="4638615"/>
            <a:ext cx="345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Constant Variable naming for URL’s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7390" y="5048890"/>
            <a:ext cx="3467584" cy="13146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16226" y="4608542"/>
            <a:ext cx="154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03534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Structure and Content 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Efficient use of many data structures and algorithms with an intent to make as few database queries as possible. Preserves </a:t>
            </a:r>
            <a:r>
              <a:rPr lang="en-US" dirty="0" err="1" smtClean="0"/>
              <a:t>querysets</a:t>
            </a:r>
            <a:r>
              <a:rPr lang="en-US" dirty="0" smtClean="0"/>
              <a:t> and uses </a:t>
            </a:r>
            <a:r>
              <a:rPr lang="en-US" dirty="0" smtClean="0"/>
              <a:t>asynchronous queries</a:t>
            </a:r>
            <a:endParaRPr lang="en-US" dirty="0" smtClean="0"/>
          </a:p>
          <a:p>
            <a:r>
              <a:rPr lang="en-US" dirty="0" smtClean="0"/>
              <a:t>Efficient use of Python statements to make few requests and keep the program </a:t>
            </a:r>
            <a:r>
              <a:rPr lang="en-US" dirty="0" smtClean="0"/>
              <a:t>quick</a:t>
            </a:r>
            <a:endParaRPr lang="en-US" dirty="0" smtClean="0"/>
          </a:p>
          <a:p>
            <a:r>
              <a:rPr lang="en-US" dirty="0" smtClean="0"/>
              <a:t>Use of tools like </a:t>
            </a:r>
            <a:r>
              <a:rPr lang="en-US" dirty="0"/>
              <a:t>D</a:t>
            </a:r>
            <a:r>
              <a:rPr lang="en-US" dirty="0" smtClean="0"/>
              <a:t>ocker to containerize program and avoid runtime </a:t>
            </a:r>
            <a:r>
              <a:rPr lang="en-US" dirty="0" smtClean="0"/>
              <a:t>errors</a:t>
            </a:r>
            <a:endParaRPr lang="en-US" dirty="0" smtClean="0"/>
          </a:p>
          <a:p>
            <a:r>
              <a:rPr lang="en-US" dirty="0" smtClean="0"/>
              <a:t>Use of </a:t>
            </a:r>
            <a:r>
              <a:rPr lang="en-US" dirty="0" err="1" smtClean="0"/>
              <a:t>Git</a:t>
            </a:r>
            <a:r>
              <a:rPr lang="en-US" dirty="0" smtClean="0"/>
              <a:t> version controller and </a:t>
            </a:r>
            <a:r>
              <a:rPr lang="en-US" dirty="0" err="1" smtClean="0"/>
              <a:t>Github</a:t>
            </a:r>
            <a:r>
              <a:rPr lang="en-US" dirty="0" smtClean="0"/>
              <a:t> to track versions and serve as documentation for </a:t>
            </a:r>
            <a:r>
              <a:rPr lang="en-US" dirty="0" smtClean="0"/>
              <a:t>users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56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 smtClean="0"/>
              <a:t>Program Structure and Content (Part 2 continued)</a:t>
            </a:r>
            <a:endParaRPr lang="en-US" sz="39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549" y="2427513"/>
            <a:ext cx="2638793" cy="2476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8350" y="2004634"/>
            <a:ext cx="2763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Preloading entire </a:t>
            </a:r>
            <a:r>
              <a:rPr lang="en-US" dirty="0" err="1" smtClean="0"/>
              <a:t>querysets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736" y="2427513"/>
            <a:ext cx="5214633" cy="11050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15808" y="2040612"/>
            <a:ext cx="430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of </a:t>
            </a:r>
            <a:r>
              <a:rPr lang="en-US" dirty="0" err="1" smtClean="0"/>
              <a:t>Git</a:t>
            </a:r>
            <a:r>
              <a:rPr lang="en-US" dirty="0" smtClean="0"/>
              <a:t> version control system (</a:t>
            </a:r>
            <a:r>
              <a:rPr lang="en-US" dirty="0" err="1" smtClean="0"/>
              <a:t>git</a:t>
            </a:r>
            <a:r>
              <a:rPr lang="en-US" dirty="0" smtClean="0"/>
              <a:t> status)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49968"/>
            <a:ext cx="3292521" cy="26053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1318" y="3780636"/>
            <a:ext cx="415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of Docker containerization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75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Structure and Content (Part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Appropriate use of comments. Each block of code set to do a specific task is commented </a:t>
            </a:r>
            <a:r>
              <a:rPr lang="en-US" dirty="0" smtClean="0"/>
              <a:t>appropriately</a:t>
            </a:r>
            <a:endParaRPr lang="en-US" dirty="0" smtClean="0"/>
          </a:p>
          <a:p>
            <a:r>
              <a:rPr lang="en-US" dirty="0" smtClean="0"/>
              <a:t>All functions and classes are documented with </a:t>
            </a:r>
            <a:r>
              <a:rPr lang="en-US" dirty="0" err="1" smtClean="0"/>
              <a:t>docstrings</a:t>
            </a:r>
            <a:endParaRPr lang="en-US" dirty="0" smtClean="0"/>
          </a:p>
          <a:p>
            <a:r>
              <a:rPr lang="en-US" dirty="0" smtClean="0"/>
              <a:t>Main documentation is a README.md file, filled with advanced configuration options and running the server locally. Detailed instructions for every part of the code, including screenshots are </a:t>
            </a:r>
            <a:r>
              <a:rPr lang="en-US" dirty="0" smtClean="0"/>
              <a:t>written</a:t>
            </a:r>
            <a:endParaRPr lang="en-US" dirty="0" smtClean="0"/>
          </a:p>
          <a:p>
            <a:r>
              <a:rPr lang="en-US" i="1" dirty="0" smtClean="0"/>
              <a:t>Extensive, Exhaustive </a:t>
            </a:r>
            <a:r>
              <a:rPr lang="en-US" dirty="0" smtClean="0"/>
              <a:t>tests have been written for almost every feature of the program. A program without tests is a broken program by </a:t>
            </a:r>
            <a:r>
              <a:rPr lang="en-US" dirty="0" smtClean="0"/>
              <a:t>design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453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584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2021 FBLA Coding and Programming Presentation</vt:lpstr>
      <vt:lpstr>The Product </vt:lpstr>
      <vt:lpstr>The Technologies</vt:lpstr>
      <vt:lpstr>The Technologies (Part 2)</vt:lpstr>
      <vt:lpstr>Program Structure and Content (Part 1)</vt:lpstr>
      <vt:lpstr>Program structure and Content (Part 1 continued)</vt:lpstr>
      <vt:lpstr>Program Structure and Content (Part 2)</vt:lpstr>
      <vt:lpstr>Program Structure and Content (Part 2 continued)</vt:lpstr>
      <vt:lpstr>Program Structure and Content (Part 3)</vt:lpstr>
      <vt:lpstr>Program Structure and Content (Part 3 continued)</vt:lpstr>
      <vt:lpstr>Walkthrough</vt:lpstr>
    </vt:vector>
  </TitlesOfParts>
  <Company>Downingtown Area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 FBLA Coding and Programming Presentation</dc:title>
  <dc:creator>Chavali, Abhinav</dc:creator>
  <cp:lastModifiedBy>Chavali, Abhinav</cp:lastModifiedBy>
  <cp:revision>23</cp:revision>
  <dcterms:created xsi:type="dcterms:W3CDTF">2021-02-27T20:14:56Z</dcterms:created>
  <dcterms:modified xsi:type="dcterms:W3CDTF">2021-03-09T22:20:44Z</dcterms:modified>
</cp:coreProperties>
</file>