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2" r:id="rId5"/>
    <p:sldId id="263" r:id="rId6"/>
    <p:sldId id="258" r:id="rId7"/>
    <p:sldId id="259" r:id="rId8"/>
    <p:sldId id="260"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67BA19-AA80-4956-ADFE-A3A9765DB6EA}" v="12" dt="2021-04-09T08:08:02.9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Duc Hanh" userId="218e2d6cab321cc0" providerId="LiveId" clId="{4467BA19-AA80-4956-ADFE-A3A9765DB6EA}"/>
    <pc:docChg chg="undo redo custSel addSld modSld">
      <pc:chgData name="Nguyen Duc Hanh" userId="218e2d6cab321cc0" providerId="LiveId" clId="{4467BA19-AA80-4956-ADFE-A3A9765DB6EA}" dt="2021-04-09T08:30:17.595" v="8948" actId="114"/>
      <pc:docMkLst>
        <pc:docMk/>
      </pc:docMkLst>
      <pc:sldChg chg="addSp modSp mod">
        <pc:chgData name="Nguyen Duc Hanh" userId="218e2d6cab321cc0" providerId="LiveId" clId="{4467BA19-AA80-4956-ADFE-A3A9765DB6EA}" dt="2021-04-09T08:08:02.956" v="2754" actId="14100"/>
        <pc:sldMkLst>
          <pc:docMk/>
          <pc:sldMk cId="2623457959" sldId="257"/>
        </pc:sldMkLst>
        <pc:spChg chg="mod">
          <ac:chgData name="Nguyen Duc Hanh" userId="218e2d6cab321cc0" providerId="LiveId" clId="{4467BA19-AA80-4956-ADFE-A3A9765DB6EA}" dt="2021-04-09T07:30:44.418" v="147" actId="20577"/>
          <ac:spMkLst>
            <pc:docMk/>
            <pc:sldMk cId="2623457959" sldId="257"/>
            <ac:spMk id="2" creationId="{FD893130-DB8E-45D7-AB52-44B4E5A27839}"/>
          </ac:spMkLst>
        </pc:spChg>
        <pc:spChg chg="mod">
          <ac:chgData name="Nguyen Duc Hanh" userId="218e2d6cab321cc0" providerId="LiveId" clId="{4467BA19-AA80-4956-ADFE-A3A9765DB6EA}" dt="2021-04-09T08:07:50.181" v="2750" actId="14100"/>
          <ac:spMkLst>
            <pc:docMk/>
            <pc:sldMk cId="2623457959" sldId="257"/>
            <ac:spMk id="3" creationId="{A7354336-F478-4B90-8CB7-172AB743E552}"/>
          </ac:spMkLst>
        </pc:spChg>
        <pc:picChg chg="add mod">
          <ac:chgData name="Nguyen Duc Hanh" userId="218e2d6cab321cc0" providerId="LiveId" clId="{4467BA19-AA80-4956-ADFE-A3A9765DB6EA}" dt="2021-04-09T08:08:02.956" v="2754" actId="14100"/>
          <ac:picMkLst>
            <pc:docMk/>
            <pc:sldMk cId="2623457959" sldId="257"/>
            <ac:picMk id="2050" creationId="{767EA941-ED4B-4E81-846B-287D2C1B1A9B}"/>
          </ac:picMkLst>
        </pc:picChg>
      </pc:sldChg>
      <pc:sldChg chg="addSp delSp modSp new mod setBg setClrOvrMap">
        <pc:chgData name="Nguyen Duc Hanh" userId="218e2d6cab321cc0" providerId="LiveId" clId="{4467BA19-AA80-4956-ADFE-A3A9765DB6EA}" dt="2021-04-09T07:52:39.616" v="1306" actId="26606"/>
        <pc:sldMkLst>
          <pc:docMk/>
          <pc:sldMk cId="3827841345" sldId="258"/>
        </pc:sldMkLst>
        <pc:spChg chg="mod ord">
          <ac:chgData name="Nguyen Duc Hanh" userId="218e2d6cab321cc0" providerId="LiveId" clId="{4467BA19-AA80-4956-ADFE-A3A9765DB6EA}" dt="2021-04-09T07:52:39.616" v="1306" actId="26606"/>
          <ac:spMkLst>
            <pc:docMk/>
            <pc:sldMk cId="3827841345" sldId="258"/>
            <ac:spMk id="2" creationId="{658C3FF5-B7ED-47F1-8BD6-75FAE944829B}"/>
          </ac:spMkLst>
        </pc:spChg>
        <pc:spChg chg="del mod">
          <ac:chgData name="Nguyen Duc Hanh" userId="218e2d6cab321cc0" providerId="LiveId" clId="{4467BA19-AA80-4956-ADFE-A3A9765DB6EA}" dt="2021-04-09T07:52:31.381" v="1304"/>
          <ac:spMkLst>
            <pc:docMk/>
            <pc:sldMk cId="3827841345" sldId="258"/>
            <ac:spMk id="3" creationId="{F27BD3F5-DAA6-44CE-84C7-7547F1624C72}"/>
          </ac:spMkLst>
        </pc:spChg>
        <pc:spChg chg="add del">
          <ac:chgData name="Nguyen Duc Hanh" userId="218e2d6cab321cc0" providerId="LiveId" clId="{4467BA19-AA80-4956-ADFE-A3A9765DB6EA}" dt="2021-04-09T07:52:39.616" v="1306" actId="26606"/>
          <ac:spMkLst>
            <pc:docMk/>
            <pc:sldMk cId="3827841345" sldId="258"/>
            <ac:spMk id="73" creationId="{F79FF99C-BAA9-404F-9C96-6DD456B4F795}"/>
          </ac:spMkLst>
        </pc:spChg>
        <pc:spChg chg="add del">
          <ac:chgData name="Nguyen Duc Hanh" userId="218e2d6cab321cc0" providerId="LiveId" clId="{4467BA19-AA80-4956-ADFE-A3A9765DB6EA}" dt="2021-04-09T07:52:39.616" v="1306" actId="26606"/>
          <ac:spMkLst>
            <pc:docMk/>
            <pc:sldMk cId="3827841345" sldId="258"/>
            <ac:spMk id="75" creationId="{49C44AFD-C72D-4D9C-84C6-73E615CED884}"/>
          </ac:spMkLst>
        </pc:spChg>
        <pc:spChg chg="add del">
          <ac:chgData name="Nguyen Duc Hanh" userId="218e2d6cab321cc0" providerId="LiveId" clId="{4467BA19-AA80-4956-ADFE-A3A9765DB6EA}" dt="2021-04-09T07:52:39.616" v="1306" actId="26606"/>
          <ac:spMkLst>
            <pc:docMk/>
            <pc:sldMk cId="3827841345" sldId="258"/>
            <ac:spMk id="1030" creationId="{37BB506C-4503-4409-A50C-7C571F0EF898}"/>
          </ac:spMkLst>
        </pc:spChg>
        <pc:grpChg chg="add del">
          <ac:chgData name="Nguyen Duc Hanh" userId="218e2d6cab321cc0" providerId="LiveId" clId="{4467BA19-AA80-4956-ADFE-A3A9765DB6EA}" dt="2021-04-09T07:52:39.616" v="1306" actId="26606"/>
          <ac:grpSpMkLst>
            <pc:docMk/>
            <pc:sldMk cId="3827841345" sldId="258"/>
            <ac:grpSpMk id="77" creationId="{1D25B14F-36E0-41E8-956F-CABEF1ADD65F}"/>
          </ac:grpSpMkLst>
        </pc:grpChg>
        <pc:picChg chg="add mod">
          <ac:chgData name="Nguyen Duc Hanh" userId="218e2d6cab321cc0" providerId="LiveId" clId="{4467BA19-AA80-4956-ADFE-A3A9765DB6EA}" dt="2021-04-09T07:52:39.616" v="1306" actId="26606"/>
          <ac:picMkLst>
            <pc:docMk/>
            <pc:sldMk cId="3827841345" sldId="258"/>
            <ac:picMk id="1026" creationId="{D87B6E11-7221-4F1D-B4D6-763DE42BE522}"/>
          </ac:picMkLst>
        </pc:picChg>
      </pc:sldChg>
      <pc:sldChg chg="addSp modSp new mod">
        <pc:chgData name="Nguyen Duc Hanh" userId="218e2d6cab321cc0" providerId="LiveId" clId="{4467BA19-AA80-4956-ADFE-A3A9765DB6EA}" dt="2021-04-09T07:59:17.252" v="1905" actId="1076"/>
        <pc:sldMkLst>
          <pc:docMk/>
          <pc:sldMk cId="392461672" sldId="259"/>
        </pc:sldMkLst>
        <pc:spChg chg="mod">
          <ac:chgData name="Nguyen Duc Hanh" userId="218e2d6cab321cc0" providerId="LiveId" clId="{4467BA19-AA80-4956-ADFE-A3A9765DB6EA}" dt="2021-04-09T07:53:10.725" v="1395" actId="20577"/>
          <ac:spMkLst>
            <pc:docMk/>
            <pc:sldMk cId="392461672" sldId="259"/>
            <ac:spMk id="2" creationId="{F55BF6AA-57E9-4F80-AB47-BCDFE5A9B07D}"/>
          </ac:spMkLst>
        </pc:spChg>
        <pc:spChg chg="mod">
          <ac:chgData name="Nguyen Duc Hanh" userId="218e2d6cab321cc0" providerId="LiveId" clId="{4467BA19-AA80-4956-ADFE-A3A9765DB6EA}" dt="2021-04-09T07:59:10.490" v="1902" actId="20577"/>
          <ac:spMkLst>
            <pc:docMk/>
            <pc:sldMk cId="392461672" sldId="259"/>
            <ac:spMk id="3" creationId="{54CF7344-5B70-4FF8-802C-E267C8A3F2DE}"/>
          </ac:spMkLst>
        </pc:spChg>
        <pc:picChg chg="add mod">
          <ac:chgData name="Nguyen Duc Hanh" userId="218e2d6cab321cc0" providerId="LiveId" clId="{4467BA19-AA80-4956-ADFE-A3A9765DB6EA}" dt="2021-04-09T07:59:15.643" v="1904" actId="1076"/>
          <ac:picMkLst>
            <pc:docMk/>
            <pc:sldMk cId="392461672" sldId="259"/>
            <ac:picMk id="5" creationId="{7188F11B-6D5B-4265-B4AB-9C8E18529344}"/>
          </ac:picMkLst>
        </pc:picChg>
        <pc:picChg chg="add mod">
          <ac:chgData name="Nguyen Duc Hanh" userId="218e2d6cab321cc0" providerId="LiveId" clId="{4467BA19-AA80-4956-ADFE-A3A9765DB6EA}" dt="2021-04-09T07:59:17.252" v="1905" actId="1076"/>
          <ac:picMkLst>
            <pc:docMk/>
            <pc:sldMk cId="392461672" sldId="259"/>
            <ac:picMk id="7" creationId="{6EDEA1B2-9969-4288-B526-18D0FCF4B445}"/>
          </ac:picMkLst>
        </pc:picChg>
      </pc:sldChg>
      <pc:sldChg chg="addSp delSp modSp new mod">
        <pc:chgData name="Nguyen Duc Hanh" userId="218e2d6cab321cc0" providerId="LiveId" clId="{4467BA19-AA80-4956-ADFE-A3A9765DB6EA}" dt="2021-04-09T08:07:23.865" v="2747" actId="20577"/>
        <pc:sldMkLst>
          <pc:docMk/>
          <pc:sldMk cId="767023198" sldId="260"/>
        </pc:sldMkLst>
        <pc:spChg chg="mod">
          <ac:chgData name="Nguyen Duc Hanh" userId="218e2d6cab321cc0" providerId="LiveId" clId="{4467BA19-AA80-4956-ADFE-A3A9765DB6EA}" dt="2021-04-09T08:02:38.990" v="1931" actId="20577"/>
          <ac:spMkLst>
            <pc:docMk/>
            <pc:sldMk cId="767023198" sldId="260"/>
            <ac:spMk id="2" creationId="{A28A158B-B26A-46C5-B681-AF50CD1F95CD}"/>
          </ac:spMkLst>
        </pc:spChg>
        <pc:spChg chg="del">
          <ac:chgData name="Nguyen Duc Hanh" userId="218e2d6cab321cc0" providerId="LiveId" clId="{4467BA19-AA80-4956-ADFE-A3A9765DB6EA}" dt="2021-04-09T08:01:46.381" v="1909" actId="22"/>
          <ac:spMkLst>
            <pc:docMk/>
            <pc:sldMk cId="767023198" sldId="260"/>
            <ac:spMk id="3" creationId="{44E48D63-724C-4806-BB5E-E470533189DD}"/>
          </ac:spMkLst>
        </pc:spChg>
        <pc:spChg chg="add mod">
          <ac:chgData name="Nguyen Duc Hanh" userId="218e2d6cab321cc0" providerId="LiveId" clId="{4467BA19-AA80-4956-ADFE-A3A9765DB6EA}" dt="2021-04-09T08:03:27.101" v="1994" actId="20577"/>
          <ac:spMkLst>
            <pc:docMk/>
            <pc:sldMk cId="767023198" sldId="260"/>
            <ac:spMk id="12" creationId="{459FF106-0A6B-4B69-AE17-7DD4129CAA88}"/>
          </ac:spMkLst>
        </pc:spChg>
        <pc:spChg chg="add mod">
          <ac:chgData name="Nguyen Duc Hanh" userId="218e2d6cab321cc0" providerId="LiveId" clId="{4467BA19-AA80-4956-ADFE-A3A9765DB6EA}" dt="2021-04-09T08:05:10.921" v="2295" actId="20577"/>
          <ac:spMkLst>
            <pc:docMk/>
            <pc:sldMk cId="767023198" sldId="260"/>
            <ac:spMk id="13" creationId="{A487FFF2-B152-41F4-B07C-C4D47E989D7C}"/>
          </ac:spMkLst>
        </pc:spChg>
        <pc:spChg chg="add mod">
          <ac:chgData name="Nguyen Duc Hanh" userId="218e2d6cab321cc0" providerId="LiveId" clId="{4467BA19-AA80-4956-ADFE-A3A9765DB6EA}" dt="2021-04-09T08:06:21.539" v="2575" actId="20577"/>
          <ac:spMkLst>
            <pc:docMk/>
            <pc:sldMk cId="767023198" sldId="260"/>
            <ac:spMk id="14" creationId="{F9DDD30C-E2AE-49D2-8F89-174F98F953CB}"/>
          </ac:spMkLst>
        </pc:spChg>
        <pc:spChg chg="add mod">
          <ac:chgData name="Nguyen Duc Hanh" userId="218e2d6cab321cc0" providerId="LiveId" clId="{4467BA19-AA80-4956-ADFE-A3A9765DB6EA}" dt="2021-04-09T08:07:23.865" v="2747" actId="20577"/>
          <ac:spMkLst>
            <pc:docMk/>
            <pc:sldMk cId="767023198" sldId="260"/>
            <ac:spMk id="15" creationId="{525D3D0B-560C-475F-AC09-8D6AA6AE5E61}"/>
          </ac:spMkLst>
        </pc:spChg>
        <pc:picChg chg="add mod ord">
          <ac:chgData name="Nguyen Duc Hanh" userId="218e2d6cab321cc0" providerId="LiveId" clId="{4467BA19-AA80-4956-ADFE-A3A9765DB6EA}" dt="2021-04-09T08:01:48.196" v="1910" actId="1076"/>
          <ac:picMkLst>
            <pc:docMk/>
            <pc:sldMk cId="767023198" sldId="260"/>
            <ac:picMk id="5" creationId="{54279655-BDB4-4A3E-A22E-D2465C605912}"/>
          </ac:picMkLst>
        </pc:picChg>
        <pc:picChg chg="add mod">
          <ac:chgData name="Nguyen Duc Hanh" userId="218e2d6cab321cc0" providerId="LiveId" clId="{4467BA19-AA80-4956-ADFE-A3A9765DB6EA}" dt="2021-04-09T08:02:09.685" v="1913" actId="1076"/>
          <ac:picMkLst>
            <pc:docMk/>
            <pc:sldMk cId="767023198" sldId="260"/>
            <ac:picMk id="7" creationId="{0D3C4206-D0D4-456B-92DB-D4D00297C4CD}"/>
          </ac:picMkLst>
        </pc:picChg>
        <pc:picChg chg="add mod">
          <ac:chgData name="Nguyen Duc Hanh" userId="218e2d6cab321cc0" providerId="LiveId" clId="{4467BA19-AA80-4956-ADFE-A3A9765DB6EA}" dt="2021-04-09T08:02:29.666" v="1915" actId="1076"/>
          <ac:picMkLst>
            <pc:docMk/>
            <pc:sldMk cId="767023198" sldId="260"/>
            <ac:picMk id="9" creationId="{6D165E01-BBE9-4EDB-9F9F-F9604394BCAF}"/>
          </ac:picMkLst>
        </pc:picChg>
        <pc:picChg chg="add mod">
          <ac:chgData name="Nguyen Duc Hanh" userId="218e2d6cab321cc0" providerId="LiveId" clId="{4467BA19-AA80-4956-ADFE-A3A9765DB6EA}" dt="2021-04-09T08:02:57.481" v="1933" actId="1076"/>
          <ac:picMkLst>
            <pc:docMk/>
            <pc:sldMk cId="767023198" sldId="260"/>
            <ac:picMk id="11" creationId="{56D0D0DC-3420-4B9C-A4C8-6C73F2753A50}"/>
          </ac:picMkLst>
        </pc:picChg>
      </pc:sldChg>
      <pc:sldChg chg="modSp new mod">
        <pc:chgData name="Nguyen Duc Hanh" userId="218e2d6cab321cc0" providerId="LiveId" clId="{4467BA19-AA80-4956-ADFE-A3A9765DB6EA}" dt="2021-04-09T08:14:25.765" v="4590" actId="113"/>
        <pc:sldMkLst>
          <pc:docMk/>
          <pc:sldMk cId="2156025974" sldId="261"/>
        </pc:sldMkLst>
        <pc:spChg chg="mod">
          <ac:chgData name="Nguyen Duc Hanh" userId="218e2d6cab321cc0" providerId="LiveId" clId="{4467BA19-AA80-4956-ADFE-A3A9765DB6EA}" dt="2021-04-09T08:09:02.825" v="2875" actId="20577"/>
          <ac:spMkLst>
            <pc:docMk/>
            <pc:sldMk cId="2156025974" sldId="261"/>
            <ac:spMk id="2" creationId="{83167CF0-E942-4548-AE3F-F0F308D8D6F6}"/>
          </ac:spMkLst>
        </pc:spChg>
        <pc:spChg chg="mod">
          <ac:chgData name="Nguyen Duc Hanh" userId="218e2d6cab321cc0" providerId="LiveId" clId="{4467BA19-AA80-4956-ADFE-A3A9765DB6EA}" dt="2021-04-09T08:14:25.765" v="4590" actId="113"/>
          <ac:spMkLst>
            <pc:docMk/>
            <pc:sldMk cId="2156025974" sldId="261"/>
            <ac:spMk id="3" creationId="{102F5E5E-C22B-403C-8198-04E3C61BAD1D}"/>
          </ac:spMkLst>
        </pc:spChg>
      </pc:sldChg>
      <pc:sldChg chg="modSp new mod">
        <pc:chgData name="Nguyen Duc Hanh" userId="218e2d6cab321cc0" providerId="LiveId" clId="{4467BA19-AA80-4956-ADFE-A3A9765DB6EA}" dt="2021-04-09T08:16:07.436" v="4683" actId="27636"/>
        <pc:sldMkLst>
          <pc:docMk/>
          <pc:sldMk cId="4234852589" sldId="262"/>
        </pc:sldMkLst>
        <pc:spChg chg="mod">
          <ac:chgData name="Nguyen Duc Hanh" userId="218e2d6cab321cc0" providerId="LiveId" clId="{4467BA19-AA80-4956-ADFE-A3A9765DB6EA}" dt="2021-04-09T08:15:19.622" v="4636" actId="20577"/>
          <ac:spMkLst>
            <pc:docMk/>
            <pc:sldMk cId="4234852589" sldId="262"/>
            <ac:spMk id="2" creationId="{6ED2AC39-C453-4B48-98FA-A02630845841}"/>
          </ac:spMkLst>
        </pc:spChg>
        <pc:spChg chg="mod">
          <ac:chgData name="Nguyen Duc Hanh" userId="218e2d6cab321cc0" providerId="LiveId" clId="{4467BA19-AA80-4956-ADFE-A3A9765DB6EA}" dt="2021-04-09T08:16:07.436" v="4683" actId="27636"/>
          <ac:spMkLst>
            <pc:docMk/>
            <pc:sldMk cId="4234852589" sldId="262"/>
            <ac:spMk id="3" creationId="{FE291CAA-1C4E-4A48-82DD-703152764669}"/>
          </ac:spMkLst>
        </pc:spChg>
      </pc:sldChg>
      <pc:sldChg chg="modSp new mod">
        <pc:chgData name="Nguyen Duc Hanh" userId="218e2d6cab321cc0" providerId="LiveId" clId="{4467BA19-AA80-4956-ADFE-A3A9765DB6EA}" dt="2021-04-09T08:25:55.938" v="7453" actId="113"/>
        <pc:sldMkLst>
          <pc:docMk/>
          <pc:sldMk cId="1897335251" sldId="263"/>
        </pc:sldMkLst>
        <pc:spChg chg="mod">
          <ac:chgData name="Nguyen Duc Hanh" userId="218e2d6cab321cc0" providerId="LiveId" clId="{4467BA19-AA80-4956-ADFE-A3A9765DB6EA}" dt="2021-04-09T08:16:47.035" v="4746" actId="20577"/>
          <ac:spMkLst>
            <pc:docMk/>
            <pc:sldMk cId="1897335251" sldId="263"/>
            <ac:spMk id="2" creationId="{AD98C9DC-E517-4F31-9F8A-6446B0872A9C}"/>
          </ac:spMkLst>
        </pc:spChg>
        <pc:spChg chg="mod">
          <ac:chgData name="Nguyen Duc Hanh" userId="218e2d6cab321cc0" providerId="LiveId" clId="{4467BA19-AA80-4956-ADFE-A3A9765DB6EA}" dt="2021-04-09T08:25:55.938" v="7453" actId="113"/>
          <ac:spMkLst>
            <pc:docMk/>
            <pc:sldMk cId="1897335251" sldId="263"/>
            <ac:spMk id="3" creationId="{951ACF38-0DD8-41E9-8AD2-F132CB338899}"/>
          </ac:spMkLst>
        </pc:spChg>
      </pc:sldChg>
      <pc:sldChg chg="modSp new mod">
        <pc:chgData name="Nguyen Duc Hanh" userId="218e2d6cab321cc0" providerId="LiveId" clId="{4467BA19-AA80-4956-ADFE-A3A9765DB6EA}" dt="2021-04-09T08:30:17.595" v="8948" actId="114"/>
        <pc:sldMkLst>
          <pc:docMk/>
          <pc:sldMk cId="1065265409" sldId="264"/>
        </pc:sldMkLst>
        <pc:spChg chg="mod">
          <ac:chgData name="Nguyen Duc Hanh" userId="218e2d6cab321cc0" providerId="LiveId" clId="{4467BA19-AA80-4956-ADFE-A3A9765DB6EA}" dt="2021-04-09T08:26:35.791" v="7577" actId="20577"/>
          <ac:spMkLst>
            <pc:docMk/>
            <pc:sldMk cId="1065265409" sldId="264"/>
            <ac:spMk id="2" creationId="{6F483721-491B-4FE9-AA68-B28318D7C6FC}"/>
          </ac:spMkLst>
        </pc:spChg>
        <pc:spChg chg="mod">
          <ac:chgData name="Nguyen Duc Hanh" userId="218e2d6cab321cc0" providerId="LiveId" clId="{4467BA19-AA80-4956-ADFE-A3A9765DB6EA}" dt="2021-04-09T08:30:17.595" v="8948" actId="114"/>
          <ac:spMkLst>
            <pc:docMk/>
            <pc:sldMk cId="1065265409" sldId="264"/>
            <ac:spMk id="3" creationId="{3A0446E1-19A2-4923-B6F7-2A4C422AD4CB}"/>
          </ac:spMkLst>
        </pc:sp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C7540B-B7D9-45C9-924F-C3234BBA72FE}" type="datetimeFigureOut">
              <a:rPr lang="en-US" smtClean="0"/>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2633834-B9A4-4449-A369-21512BBACA81}" type="slidenum">
              <a:rPr lang="en-US" smtClean="0"/>
              <a:t>‹#›</a:t>
            </a:fld>
            <a:endParaRPr lang="en-US"/>
          </a:p>
        </p:txBody>
      </p:sp>
    </p:spTree>
    <p:extLst>
      <p:ext uri="{BB962C8B-B14F-4D97-AF65-F5344CB8AC3E}">
        <p14:creationId xmlns:p14="http://schemas.microsoft.com/office/powerpoint/2010/main" val="1040909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C7540B-B7D9-45C9-924F-C3234BBA72FE}" type="datetimeFigureOut">
              <a:rPr lang="en-US" smtClean="0"/>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33834-B9A4-4449-A369-21512BBACA81}" type="slidenum">
              <a:rPr lang="en-US" smtClean="0"/>
              <a:t>‹#›</a:t>
            </a:fld>
            <a:endParaRPr lang="en-US"/>
          </a:p>
        </p:txBody>
      </p:sp>
    </p:spTree>
    <p:extLst>
      <p:ext uri="{BB962C8B-B14F-4D97-AF65-F5344CB8AC3E}">
        <p14:creationId xmlns:p14="http://schemas.microsoft.com/office/powerpoint/2010/main" val="1273040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C7540B-B7D9-45C9-924F-C3234BBA72FE}" type="datetimeFigureOut">
              <a:rPr lang="en-US" smtClean="0"/>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33834-B9A4-4449-A369-21512BBACA81}" type="slidenum">
              <a:rPr lang="en-US" smtClean="0"/>
              <a:t>‹#›</a:t>
            </a:fld>
            <a:endParaRPr lang="en-US"/>
          </a:p>
        </p:txBody>
      </p:sp>
    </p:spTree>
    <p:extLst>
      <p:ext uri="{BB962C8B-B14F-4D97-AF65-F5344CB8AC3E}">
        <p14:creationId xmlns:p14="http://schemas.microsoft.com/office/powerpoint/2010/main" val="3107567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C7540B-B7D9-45C9-924F-C3234BBA72FE}" type="datetimeFigureOut">
              <a:rPr lang="en-US" smtClean="0"/>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33834-B9A4-4449-A369-21512BBACA81}" type="slidenum">
              <a:rPr lang="en-US" smtClean="0"/>
              <a:t>‹#›</a:t>
            </a:fld>
            <a:endParaRPr lang="en-US"/>
          </a:p>
        </p:txBody>
      </p:sp>
    </p:spTree>
    <p:extLst>
      <p:ext uri="{BB962C8B-B14F-4D97-AF65-F5344CB8AC3E}">
        <p14:creationId xmlns:p14="http://schemas.microsoft.com/office/powerpoint/2010/main" val="541002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EC7540B-B7D9-45C9-924F-C3234BBA72FE}" type="datetimeFigureOut">
              <a:rPr lang="en-US" smtClean="0"/>
              <a:t>4/9/2021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2633834-B9A4-4449-A369-21512BBACA81}" type="slidenum">
              <a:rPr lang="en-US" smtClean="0"/>
              <a:t>‹#›</a:t>
            </a:fld>
            <a:endParaRPr lang="en-US"/>
          </a:p>
        </p:txBody>
      </p:sp>
    </p:spTree>
    <p:extLst>
      <p:ext uri="{BB962C8B-B14F-4D97-AF65-F5344CB8AC3E}">
        <p14:creationId xmlns:p14="http://schemas.microsoft.com/office/powerpoint/2010/main" val="186974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C7540B-B7D9-45C9-924F-C3234BBA72FE}" type="datetimeFigureOut">
              <a:rPr lang="en-US" smtClean="0"/>
              <a:t>4/9/2021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33834-B9A4-4449-A369-21512BBACA81}" type="slidenum">
              <a:rPr lang="en-US" smtClean="0"/>
              <a:t>‹#›</a:t>
            </a:fld>
            <a:endParaRPr lang="en-US"/>
          </a:p>
        </p:txBody>
      </p:sp>
    </p:spTree>
    <p:extLst>
      <p:ext uri="{BB962C8B-B14F-4D97-AF65-F5344CB8AC3E}">
        <p14:creationId xmlns:p14="http://schemas.microsoft.com/office/powerpoint/2010/main" val="3289970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C7540B-B7D9-45C9-924F-C3234BBA72FE}" type="datetimeFigureOut">
              <a:rPr lang="en-US" smtClean="0"/>
              <a:t>4/9/2021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633834-B9A4-4449-A369-21512BBACA81}" type="slidenum">
              <a:rPr lang="en-US" smtClean="0"/>
              <a:t>‹#›</a:t>
            </a:fld>
            <a:endParaRPr lang="en-US"/>
          </a:p>
        </p:txBody>
      </p:sp>
    </p:spTree>
    <p:extLst>
      <p:ext uri="{BB962C8B-B14F-4D97-AF65-F5344CB8AC3E}">
        <p14:creationId xmlns:p14="http://schemas.microsoft.com/office/powerpoint/2010/main" val="3064152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C7540B-B7D9-45C9-924F-C3234BBA72FE}" type="datetimeFigureOut">
              <a:rPr lang="en-US" smtClean="0"/>
              <a:t>4/9/2021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633834-B9A4-4449-A369-21512BBACA81}" type="slidenum">
              <a:rPr lang="en-US" smtClean="0"/>
              <a:t>‹#›</a:t>
            </a:fld>
            <a:endParaRPr lang="en-US"/>
          </a:p>
        </p:txBody>
      </p:sp>
    </p:spTree>
    <p:extLst>
      <p:ext uri="{BB962C8B-B14F-4D97-AF65-F5344CB8AC3E}">
        <p14:creationId xmlns:p14="http://schemas.microsoft.com/office/powerpoint/2010/main" val="2494273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C7540B-B7D9-45C9-924F-C3234BBA72FE}" type="datetimeFigureOut">
              <a:rPr lang="en-US" smtClean="0"/>
              <a:t>4/9/2021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633834-B9A4-4449-A369-21512BBACA81}" type="slidenum">
              <a:rPr lang="en-US" smtClean="0"/>
              <a:t>‹#›</a:t>
            </a:fld>
            <a:endParaRPr lang="en-US"/>
          </a:p>
        </p:txBody>
      </p:sp>
    </p:spTree>
    <p:extLst>
      <p:ext uri="{BB962C8B-B14F-4D97-AF65-F5344CB8AC3E}">
        <p14:creationId xmlns:p14="http://schemas.microsoft.com/office/powerpoint/2010/main" val="3306908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C7540B-B7D9-45C9-924F-C3234BBA72FE}" type="datetimeFigureOut">
              <a:rPr lang="en-US" smtClean="0"/>
              <a:t>4/9/2021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2633834-B9A4-4449-A369-21512BBACA81}" type="slidenum">
              <a:rPr lang="en-US" smtClean="0"/>
              <a:t>‹#›</a:t>
            </a:fld>
            <a:endParaRPr lang="en-US"/>
          </a:p>
        </p:txBody>
      </p:sp>
    </p:spTree>
    <p:extLst>
      <p:ext uri="{BB962C8B-B14F-4D97-AF65-F5344CB8AC3E}">
        <p14:creationId xmlns:p14="http://schemas.microsoft.com/office/powerpoint/2010/main" val="107862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C7540B-B7D9-45C9-924F-C3234BBA72FE}" type="datetimeFigureOut">
              <a:rPr lang="en-US" smtClean="0"/>
              <a:t>4/9/2021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2633834-B9A4-4449-A369-21512BBACA81}" type="slidenum">
              <a:rPr lang="en-US" smtClean="0"/>
              <a:t>‹#›</a:t>
            </a:fld>
            <a:endParaRPr lang="en-US"/>
          </a:p>
        </p:txBody>
      </p:sp>
    </p:spTree>
    <p:extLst>
      <p:ext uri="{BB962C8B-B14F-4D97-AF65-F5344CB8AC3E}">
        <p14:creationId xmlns:p14="http://schemas.microsoft.com/office/powerpoint/2010/main" val="1071172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EC7540B-B7D9-45C9-924F-C3234BBA72FE}" type="datetimeFigureOut">
              <a:rPr lang="en-US" smtClean="0"/>
              <a:t>4/9/2021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2633834-B9A4-4449-A369-21512BBACA81}" type="slidenum">
              <a:rPr lang="en-US" smtClean="0"/>
              <a:t>‹#›</a:t>
            </a:fld>
            <a:endParaRPr lang="en-US"/>
          </a:p>
        </p:txBody>
      </p:sp>
    </p:spTree>
    <p:extLst>
      <p:ext uri="{BB962C8B-B14F-4D97-AF65-F5344CB8AC3E}">
        <p14:creationId xmlns:p14="http://schemas.microsoft.com/office/powerpoint/2010/main" val="6063660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77784-8ED6-4E69-9AA7-CEB60CD40282}"/>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3E3A5446-5FF9-48C5-982A-D798245FE23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50612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93130-DB8E-45D7-AB52-44B4E5A2783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Agile </a:t>
            </a:r>
            <a:r>
              <a:rPr lang="en-US" sz="3600" b="1" dirty="0" err="1">
                <a:latin typeface="Times New Roman" panose="02020603050405020304" pitchFamily="18" charset="0"/>
                <a:cs typeface="Times New Roman" panose="02020603050405020304" pitchFamily="18" charset="0"/>
              </a:rPr>
              <a:t>là</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gì</a:t>
            </a:r>
            <a:r>
              <a:rPr lang="en-US" sz="3600"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A7354336-F478-4B90-8CB7-172AB743E552}"/>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Agile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phương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pháp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phát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triển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phần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mềm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linh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hoạt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hướng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tiếp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cận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cụ</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thể</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việc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quản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dự</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phần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mềm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gồm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quá</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trình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làm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việc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tương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tác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tích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hợp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để</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thể</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đưa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sản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phẩm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đến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tay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người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dùng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tốt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nhất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2050" name="Picture 2">
            <a:extLst>
              <a:ext uri="{FF2B5EF4-FFF2-40B4-BE49-F238E27FC236}">
                <a16:creationId xmlns:a16="http://schemas.microsoft.com/office/drawing/2014/main" id="{767EA941-ED4B-4E81-846B-287D2C1B1A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9730" y="3105150"/>
            <a:ext cx="5113245" cy="306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457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67CF0-E942-4548-AE3F-F0F308D8D6F6}"/>
              </a:ext>
            </a:extLst>
          </p:cNvPr>
          <p:cNvSpPr>
            <a:spLocks noGrp="1"/>
          </p:cNvSpPr>
          <p:nvPr>
            <p:ph type="title"/>
          </p:nvPr>
        </p:nvSpPr>
        <p:spPr/>
        <p:txBody>
          <a:bodyPr>
            <a:normAutofit/>
          </a:bodyPr>
          <a:lstStyle/>
          <a:p>
            <a:r>
              <a:rPr lang="en-US" sz="3200" b="1" dirty="0" err="1">
                <a:latin typeface="Times New Roman" panose="02020603050405020304" pitchFamily="18" charset="0"/>
                <a:cs typeface="Times New Roman" panose="02020603050405020304" pitchFamily="18" charset="0"/>
              </a:rPr>
              <a:t>Xương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sống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của</a:t>
            </a:r>
            <a:r>
              <a:rPr lang="en-US" sz="3200" b="1" dirty="0">
                <a:latin typeface="Times New Roman" panose="02020603050405020304" pitchFamily="18" charset="0"/>
                <a:cs typeface="Times New Roman" panose="02020603050405020304" pitchFamily="18" charset="0"/>
              </a:rPr>
              <a:t> agile: 4 </a:t>
            </a:r>
            <a:r>
              <a:rPr lang="en-US" sz="3200" b="1" dirty="0" err="1">
                <a:latin typeface="Times New Roman" panose="02020603050405020304" pitchFamily="18" charset="0"/>
                <a:cs typeface="Times New Roman" panose="02020603050405020304" pitchFamily="18" charset="0"/>
              </a:rPr>
              <a:t>tôn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chỉ</a:t>
            </a:r>
            <a:r>
              <a:rPr lang="en-US" sz="3200" b="1" dirty="0">
                <a:latin typeface="Times New Roman" panose="02020603050405020304" pitchFamily="18" charset="0"/>
                <a:cs typeface="Times New Roman" panose="02020603050405020304" pitchFamily="18" charset="0"/>
              </a:rPr>
              <a:t> agile</a:t>
            </a:r>
            <a:endParaRPr lang="en-US" sz="3200" dirty="0"/>
          </a:p>
        </p:txBody>
      </p:sp>
      <p:sp>
        <p:nvSpPr>
          <p:cNvPr id="3" name="Content Placeholder 2">
            <a:extLst>
              <a:ext uri="{FF2B5EF4-FFF2-40B4-BE49-F238E27FC236}">
                <a16:creationId xmlns:a16="http://schemas.microsoft.com/office/drawing/2014/main" id="{102F5E5E-C22B-403C-8198-04E3C61BAD1D}"/>
              </a:ext>
            </a:extLst>
          </p:cNvPr>
          <p:cNvSpPr>
            <a:spLocks noGrp="1"/>
          </p:cNvSpPr>
          <p:nvPr>
            <p:ph idx="1"/>
          </p:nvPr>
        </p:nvSpPr>
        <p:spPr/>
        <p:txBody>
          <a:bodyPr/>
          <a:lstStyle/>
          <a:p>
            <a:r>
              <a:rPr lang="en-US" sz="1800" b="1" dirty="0" err="1">
                <a:effectLst/>
                <a:latin typeface="Calibri" panose="020F0502020204030204" pitchFamily="34" charset="0"/>
                <a:ea typeface="Calibri" panose="020F0502020204030204" pitchFamily="34" charset="0"/>
                <a:cs typeface="Times New Roman" panose="02020603050405020304" pitchFamily="18" charset="0"/>
              </a:rPr>
              <a:t>Cá</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nhân</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và</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sự</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tương</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tác</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quan</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trọng</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hơn</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công</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cụ</a:t>
            </a:r>
            <a:r>
              <a:rPr lang="en-US" sz="1800" b="1"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Sự</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tương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tác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của</a:t>
            </a:r>
            <a:r>
              <a:rPr lang="en-US" sz="1800" dirty="0">
                <a:latin typeface="Calibri" panose="020F0502020204030204" pitchFamily="34" charset="0"/>
                <a:ea typeface="Calibri" panose="020F0502020204030204" pitchFamily="34" charset="0"/>
                <a:cs typeface="Times New Roman" panose="02020603050405020304" pitchFamily="18" charset="0"/>
              </a:rPr>
              <a:t> team </a:t>
            </a:r>
            <a:r>
              <a:rPr lang="en-US" sz="1800" dirty="0" err="1">
                <a:latin typeface="Calibri" panose="020F0502020204030204" pitchFamily="34" charset="0"/>
                <a:ea typeface="Calibri" panose="020F0502020204030204" pitchFamily="34" charset="0"/>
                <a:cs typeface="Times New Roman" panose="02020603050405020304" pitchFamily="18" charset="0"/>
              </a:rPr>
              <a:t>và</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tiềm</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năng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của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mỗi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cá</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nhân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mới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thực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sự</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đem</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lại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sản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phẩm</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và</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thành</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quả</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các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công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cụ</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chỉ</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là</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để</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hỗ</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trợ</a:t>
            </a:r>
            <a:r>
              <a:rPr lang="en-US" sz="1800" dirty="0">
                <a:latin typeface="Calibri" panose="020F0502020204030204" pitchFamily="34" charset="0"/>
                <a:ea typeface="Calibri" panose="020F0502020204030204" pitchFamily="34" charset="0"/>
                <a:cs typeface="Times New Roman" panose="02020603050405020304" pitchFamily="18" charset="0"/>
              </a:rPr>
              <a:t>.</a:t>
            </a:r>
          </a:p>
          <a:p>
            <a:r>
              <a:rPr lang="en-US" sz="1800" b="1" dirty="0" err="1">
                <a:effectLst/>
                <a:latin typeface="Calibri" panose="020F0502020204030204" pitchFamily="34" charset="0"/>
                <a:ea typeface="Calibri" panose="020F0502020204030204" pitchFamily="34" charset="0"/>
                <a:cs typeface="Times New Roman" panose="02020603050405020304" pitchFamily="18" charset="0"/>
              </a:rPr>
              <a:t>Phần</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mềm</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chạy</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tốt</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quan</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trọng</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hơn</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là</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tài</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liệu</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đầy</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đủ</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tài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liệu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đầy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đủ</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giúp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cho</a:t>
            </a:r>
            <a:r>
              <a:rPr lang="en-US" sz="1800" dirty="0">
                <a:effectLst/>
                <a:latin typeface="Calibri" panose="020F0502020204030204" pitchFamily="34" charset="0"/>
                <a:ea typeface="Calibri" panose="020F0502020204030204" pitchFamily="34" charset="0"/>
                <a:cs typeface="Times New Roman" panose="02020603050405020304" pitchFamily="18" charset="0"/>
              </a:rPr>
              <a:t> team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làm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việc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hiệu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quả</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tuy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nhiên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tài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liệu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thể</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hoàn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hảo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vì</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vậy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thay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vì</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cố</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gắng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làm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tài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liệu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hoàn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hảo</a:t>
            </a:r>
            <a:r>
              <a:rPr lang="en-US" sz="1800" dirty="0">
                <a:effectLst/>
                <a:latin typeface="Calibri" panose="020F0502020204030204" pitchFamily="34" charset="0"/>
                <a:ea typeface="Calibri" panose="020F0502020204030204" pitchFamily="34" charset="0"/>
                <a:cs typeface="Times New Roman" panose="02020603050405020304" pitchFamily="18" charset="0"/>
              </a:rPr>
              <a:t>, ta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nên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tập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trung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vào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việc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phát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triển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phần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mềm</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chạy</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tốt</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từ</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đó</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rút</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kinh</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nghiệm</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về</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sau</a:t>
            </a:r>
            <a:r>
              <a:rPr lang="en-US" sz="1800" dirty="0">
                <a:latin typeface="Calibri" panose="020F0502020204030204" pitchFamily="34" charset="0"/>
                <a:ea typeface="Calibri" panose="020F0502020204030204" pitchFamily="34" charset="0"/>
                <a:cs typeface="Times New Roman" panose="02020603050405020304" pitchFamily="18" charset="0"/>
              </a:rPr>
              <a:t>.</a:t>
            </a:r>
          </a:p>
          <a:p>
            <a:r>
              <a:rPr lang="en-US" sz="1800" b="1" dirty="0" err="1">
                <a:effectLst/>
                <a:latin typeface="Calibri" panose="020F0502020204030204" pitchFamily="34" charset="0"/>
                <a:ea typeface="Calibri" panose="020F0502020204030204" pitchFamily="34" charset="0"/>
                <a:cs typeface="Times New Roman" panose="02020603050405020304" pitchFamily="18" charset="0"/>
              </a:rPr>
              <a:t>Cộng</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tác</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với</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khách</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hàng</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quan</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trọng</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hơn</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là</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đàm</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phán</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hợp</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đồng</a:t>
            </a:r>
            <a:r>
              <a:rPr lang="en-US" sz="1800" b="1"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Có</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thể</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dễ</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dàng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đàm</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phán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hợp</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đồng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nếu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luôn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đồng</a:t>
            </a:r>
            <a:r>
              <a:rPr lang="en-US" sz="1800" dirty="0">
                <a:latin typeface="Calibri" panose="020F0502020204030204" pitchFamily="34" charset="0"/>
                <a:ea typeface="Calibri" panose="020F0502020204030204" pitchFamily="34" charset="0"/>
                <a:cs typeface="Times New Roman" panose="02020603050405020304" pitchFamily="18" charset="0"/>
              </a:rPr>
              <a:t> ý </a:t>
            </a:r>
            <a:r>
              <a:rPr lang="en-US" sz="1800" dirty="0" err="1">
                <a:latin typeface="Calibri" panose="020F0502020204030204" pitchFamily="34" charset="0"/>
                <a:ea typeface="Calibri" panose="020F0502020204030204" pitchFamily="34" charset="0"/>
                <a:cs typeface="Times New Roman" panose="02020603050405020304" pitchFamily="18" charset="0"/>
              </a:rPr>
              <a:t>với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những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yêu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cầu</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của</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khách</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hàng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tuy</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nhiên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cộng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tác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với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khách</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hàng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chỉ</a:t>
            </a:r>
            <a:r>
              <a:rPr lang="en-US" sz="1800" dirty="0">
                <a:latin typeface="Calibri" panose="020F0502020204030204" pitchFamily="34" charset="0"/>
                <a:ea typeface="Calibri" panose="020F0502020204030204" pitchFamily="34" charset="0"/>
                <a:cs typeface="Times New Roman" panose="02020603050405020304" pitchFamily="18" charset="0"/>
              </a:rPr>
              <a:t> ra </a:t>
            </a:r>
            <a:r>
              <a:rPr lang="en-US" sz="1800" dirty="0" err="1">
                <a:latin typeface="Calibri" panose="020F0502020204030204" pitchFamily="34" charset="0"/>
                <a:ea typeface="Calibri" panose="020F0502020204030204" pitchFamily="34" charset="0"/>
                <a:cs typeface="Times New Roman" panose="02020603050405020304" pitchFamily="18" charset="0"/>
              </a:rPr>
              <a:t>những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lỗi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hoặc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góp</a:t>
            </a:r>
            <a:r>
              <a:rPr lang="en-US" sz="1800" dirty="0">
                <a:latin typeface="Calibri" panose="020F0502020204030204" pitchFamily="34" charset="0"/>
                <a:ea typeface="Calibri" panose="020F0502020204030204" pitchFamily="34" charset="0"/>
                <a:cs typeface="Times New Roman" panose="02020603050405020304" pitchFamily="18" charset="0"/>
              </a:rPr>
              <a:t> ý </a:t>
            </a:r>
            <a:r>
              <a:rPr lang="en-US" sz="1800" dirty="0" err="1">
                <a:latin typeface="Calibri" panose="020F0502020204030204" pitchFamily="34" charset="0"/>
                <a:ea typeface="Calibri" panose="020F0502020204030204" pitchFamily="34" charset="0"/>
                <a:cs typeface="Times New Roman" panose="02020603050405020304" pitchFamily="18" charset="0"/>
              </a:rPr>
              <a:t>một</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phương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án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khác</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tốt</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hơn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sẽ</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giúp</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cho</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sản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phẩm</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đầu</a:t>
            </a:r>
            <a:r>
              <a:rPr lang="en-US" sz="1800" dirty="0">
                <a:latin typeface="Calibri" panose="020F0502020204030204" pitchFamily="34" charset="0"/>
                <a:ea typeface="Calibri" panose="020F0502020204030204" pitchFamily="34" charset="0"/>
                <a:cs typeface="Times New Roman" panose="02020603050405020304" pitchFamily="18" charset="0"/>
              </a:rPr>
              <a:t> ra </a:t>
            </a:r>
            <a:r>
              <a:rPr lang="en-US" sz="1800" dirty="0" err="1">
                <a:latin typeface="Calibri" panose="020F0502020204030204" pitchFamily="34" charset="0"/>
                <a:ea typeface="Calibri" panose="020F0502020204030204" pitchFamily="34" charset="0"/>
                <a:cs typeface="Times New Roman" panose="02020603050405020304" pitchFamily="18" charset="0"/>
              </a:rPr>
              <a:t>tốt</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hơn</a:t>
            </a:r>
            <a:r>
              <a:rPr lang="en-US" sz="1800" dirty="0">
                <a:latin typeface="Calibri" panose="020F0502020204030204" pitchFamily="34" charset="0"/>
                <a:ea typeface="Calibri" panose="020F0502020204030204" pitchFamily="34" charset="0"/>
                <a:cs typeface="Times New Roman" panose="02020603050405020304" pitchFamily="18" charset="0"/>
              </a:rPr>
              <a:t>.</a:t>
            </a:r>
          </a:p>
          <a:p>
            <a:r>
              <a:rPr lang="en-US" sz="1800" b="1" dirty="0" err="1">
                <a:effectLst/>
                <a:latin typeface="Calibri" panose="020F0502020204030204" pitchFamily="34" charset="0"/>
                <a:ea typeface="Calibri" panose="020F0502020204030204" pitchFamily="34" charset="0"/>
                <a:cs typeface="Times New Roman" panose="02020603050405020304" pitchFamily="18" charset="0"/>
              </a:rPr>
              <a:t>Phản</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hồi</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với</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sự</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thay</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đổi</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quan</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trọng</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hơn</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là</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bám</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theo</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kế</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hoạch</a:t>
            </a:r>
            <a:r>
              <a:rPr lang="en-US" sz="1800" b="1"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Kế</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hoạch</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lập</a:t>
            </a:r>
            <a:r>
              <a:rPr lang="en-US" sz="1800" dirty="0">
                <a:latin typeface="Calibri" panose="020F0502020204030204" pitchFamily="34" charset="0"/>
                <a:ea typeface="Calibri" panose="020F0502020204030204" pitchFamily="34" charset="0"/>
                <a:cs typeface="Times New Roman" panose="02020603050405020304" pitchFamily="18" charset="0"/>
              </a:rPr>
              <a:t> ra </a:t>
            </a:r>
            <a:r>
              <a:rPr lang="en-US" sz="1800" dirty="0" err="1">
                <a:latin typeface="Calibri" panose="020F0502020204030204" pitchFamily="34" charset="0"/>
                <a:ea typeface="Calibri" panose="020F0502020204030204" pitchFamily="34" charset="0"/>
                <a:cs typeface="Times New Roman" panose="02020603050405020304" pitchFamily="18" charset="0"/>
              </a:rPr>
              <a:t>không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thể</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hoàn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hảo</a:t>
            </a:r>
            <a:r>
              <a:rPr lang="en-US" sz="1800" dirty="0">
                <a:latin typeface="Calibri" panose="020F0502020204030204" pitchFamily="34" charset="0"/>
                <a:ea typeface="Calibri" panose="020F0502020204030204" pitchFamily="34" charset="0"/>
                <a:cs typeface="Times New Roman" panose="02020603050405020304" pitchFamily="18" charset="0"/>
              </a:rPr>
              <a:t> 100%, </a:t>
            </a:r>
            <a:r>
              <a:rPr lang="en-US" sz="1800" dirty="0" err="1">
                <a:latin typeface="Calibri" panose="020F0502020204030204" pitchFamily="34" charset="0"/>
                <a:ea typeface="Calibri" panose="020F0502020204030204" pitchFamily="34" charset="0"/>
                <a:cs typeface="Times New Roman" panose="02020603050405020304" pitchFamily="18" charset="0"/>
              </a:rPr>
              <a:t>vì</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vậy</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thay</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vì</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cố</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gắng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bám</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theo</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kế</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hoạch</a:t>
            </a:r>
            <a:r>
              <a:rPr lang="en-US" sz="1800" dirty="0">
                <a:latin typeface="Calibri" panose="020F0502020204030204" pitchFamily="34" charset="0"/>
                <a:ea typeface="Calibri" panose="020F0502020204030204" pitchFamily="34" charset="0"/>
                <a:cs typeface="Times New Roman" panose="02020603050405020304" pitchFamily="18" charset="0"/>
              </a:rPr>
              <a:t>, ta </a:t>
            </a:r>
            <a:r>
              <a:rPr lang="en-US" sz="1800" dirty="0" err="1">
                <a:latin typeface="Calibri" panose="020F0502020204030204" pitchFamily="34" charset="0"/>
                <a:ea typeface="Calibri" panose="020F0502020204030204" pitchFamily="34" charset="0"/>
                <a:cs typeface="Times New Roman" panose="02020603050405020304" pitchFamily="18" charset="0"/>
              </a:rPr>
              <a:t>nên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cố</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gắng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tìm</a:t>
            </a:r>
            <a:r>
              <a:rPr lang="en-US" sz="1800" dirty="0">
                <a:latin typeface="Calibri" panose="020F0502020204030204" pitchFamily="34" charset="0"/>
                <a:ea typeface="Calibri" panose="020F0502020204030204" pitchFamily="34" charset="0"/>
                <a:cs typeface="Times New Roman" panose="02020603050405020304" pitchFamily="18" charset="0"/>
              </a:rPr>
              <a:t> ra </a:t>
            </a:r>
            <a:r>
              <a:rPr lang="en-US" sz="1800" dirty="0" err="1">
                <a:latin typeface="Calibri" panose="020F0502020204030204" pitchFamily="34" charset="0"/>
                <a:ea typeface="Calibri" panose="020F0502020204030204" pitchFamily="34" charset="0"/>
                <a:cs typeface="Times New Roman" panose="02020603050405020304" pitchFamily="18" charset="0"/>
              </a:rPr>
              <a:t>những</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thay</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đổi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cần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thiết</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để</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kịp</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thời</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áp</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vào</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dự</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án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giúp</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sản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phẩm</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trở</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nên</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tốt</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hơn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56025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2AC39-C453-4B48-98FA-A02630845841}"/>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12 </a:t>
            </a:r>
            <a:r>
              <a:rPr lang="en-US" sz="3200" b="1" dirty="0" err="1">
                <a:latin typeface="Times New Roman" panose="02020603050405020304" pitchFamily="18" charset="0"/>
                <a:cs typeface="Times New Roman" panose="02020603050405020304" pitchFamily="18" charset="0"/>
              </a:rPr>
              <a:t>nguyên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tắc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của</a:t>
            </a:r>
            <a:r>
              <a:rPr lang="en-US" sz="3200" b="1" dirty="0">
                <a:latin typeface="Times New Roman" panose="02020603050405020304" pitchFamily="18" charset="0"/>
                <a:cs typeface="Times New Roman" panose="02020603050405020304" pitchFamily="18" charset="0"/>
              </a:rPr>
              <a:t> agile</a:t>
            </a:r>
            <a:endParaRPr lang="en-US" sz="3200" dirty="0"/>
          </a:p>
        </p:txBody>
      </p:sp>
      <p:sp>
        <p:nvSpPr>
          <p:cNvPr id="3" name="Content Placeholder 2">
            <a:extLst>
              <a:ext uri="{FF2B5EF4-FFF2-40B4-BE49-F238E27FC236}">
                <a16:creationId xmlns:a16="http://schemas.microsoft.com/office/drawing/2014/main" id="{FE291CAA-1C4E-4A48-82DD-703152764669}"/>
              </a:ext>
            </a:extLst>
          </p:cNvPr>
          <p:cNvSpPr>
            <a:spLocks noGrp="1"/>
          </p:cNvSpPr>
          <p:nvPr>
            <p:ph idx="1"/>
          </p:nvPr>
        </p:nvSpPr>
        <p:spPr/>
        <p:txBody>
          <a:bodyPr>
            <a:normAutofit fontScale="77500" lnSpcReduction="20000"/>
          </a:bodyPr>
          <a:lstStyle/>
          <a:p>
            <a:r>
              <a:rPr lang="vi-VN" dirty="0"/>
              <a:t>Đáp ứng toàn diện nhu cầu khách hàng thông qua việc giao hàng sớm và sản phẩm có giá trị.</a:t>
            </a:r>
          </a:p>
          <a:p>
            <a:r>
              <a:rPr lang="vi-VN" dirty="0"/>
              <a:t>Thay đổi yêu cầu được chào đón, thậm chí là rất muộn trong quá trình phát triển.</a:t>
            </a:r>
          </a:p>
          <a:p>
            <a:r>
              <a:rPr lang="vi-VN" dirty="0"/>
              <a:t>Giao phần mềm chạy được cho khách hàng một cách thường xuyên.</a:t>
            </a:r>
          </a:p>
          <a:p>
            <a:r>
              <a:rPr lang="vi-VN" dirty="0"/>
              <a:t>Nhà kinh doanh và các kỹ sư phần mềm cần làm việc cùng nhau trong suốt dự án.</a:t>
            </a:r>
          </a:p>
          <a:p>
            <a:r>
              <a:rPr lang="vi-VN" dirty="0"/>
              <a:t>Xây dựng dự án xung quanh các cá nhân có động lực. Cung cấp sự hỗ trợ cần thiết, môi trường làm việc và niềm tin để hoàn thành công việc.</a:t>
            </a:r>
          </a:p>
          <a:p>
            <a:r>
              <a:rPr lang="vi-VN" dirty="0"/>
              <a:t>Trao đổi trực tiếp là cách truyền đạt thông tin hiệu quả nhất.</a:t>
            </a:r>
          </a:p>
          <a:p>
            <a:r>
              <a:rPr lang="vi-VN" dirty="0"/>
              <a:t>Thước đo chính của tiến độ là phần mềm chạy tốt.</a:t>
            </a:r>
          </a:p>
          <a:p>
            <a:r>
              <a:rPr lang="vi-VN" dirty="0"/>
              <a:t>Phát triển liên tục và bền vững.</a:t>
            </a:r>
          </a:p>
          <a:p>
            <a:r>
              <a:rPr lang="vi-VN" dirty="0"/>
              <a:t>Cải tiến sự linh hoạt bằng cách quan tâm đến kỹ thuật và thiết kế.</a:t>
            </a:r>
          </a:p>
          <a:p>
            <a:r>
              <a:rPr lang="vi-VN" dirty="0"/>
              <a:t>Nghệ thuật tối đa hóa lượng công việc chưa xong - Sự đơn giản là cần thiết.</a:t>
            </a:r>
          </a:p>
          <a:p>
            <a:r>
              <a:rPr lang="vi-VN" dirty="0"/>
              <a:t>Nhóm tự tổ chức</a:t>
            </a:r>
          </a:p>
          <a:p>
            <a:r>
              <a:rPr lang="vi-VN" dirty="0"/>
              <a:t>Thích ứng thường xuyên với những thay đổi.</a:t>
            </a:r>
            <a:endParaRPr lang="en-US" dirty="0"/>
          </a:p>
        </p:txBody>
      </p:sp>
    </p:spTree>
    <p:extLst>
      <p:ext uri="{BB962C8B-B14F-4D97-AF65-F5344CB8AC3E}">
        <p14:creationId xmlns:p14="http://schemas.microsoft.com/office/powerpoint/2010/main" val="4234852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C9DC-E517-4F31-9F8A-6446B0872A9C}"/>
              </a:ext>
            </a:extLst>
          </p:cNvPr>
          <p:cNvSpPr>
            <a:spLocks noGrp="1"/>
          </p:cNvSpPr>
          <p:nvPr>
            <p:ph type="title"/>
          </p:nvPr>
        </p:nvSpPr>
        <p:spPr/>
        <p:txBody>
          <a:bodyPr/>
          <a:lstStyle/>
          <a:p>
            <a:r>
              <a:rPr lang="en-US" sz="3200" b="1" dirty="0" err="1">
                <a:latin typeface="Times New Roman" panose="02020603050405020304" pitchFamily="18" charset="0"/>
                <a:cs typeface="Times New Roman" panose="02020603050405020304" pitchFamily="18" charset="0"/>
              </a:rPr>
              <a:t>Các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đặc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trưng</a:t>
            </a:r>
            <a:r>
              <a:rPr lang="en-US" sz="3200" b="1" dirty="0">
                <a:latin typeface="Times New Roman" panose="02020603050405020304" pitchFamily="18" charset="0"/>
                <a:cs typeface="Times New Roman" panose="02020603050405020304" pitchFamily="18" charset="0"/>
              </a:rPr>
              <a:t> </a:t>
            </a:r>
            <a:endParaRPr lang="en-US" dirty="0"/>
          </a:p>
        </p:txBody>
      </p:sp>
      <p:sp>
        <p:nvSpPr>
          <p:cNvPr id="3" name="Content Placeholder 2">
            <a:extLst>
              <a:ext uri="{FF2B5EF4-FFF2-40B4-BE49-F238E27FC236}">
                <a16:creationId xmlns:a16="http://schemas.microsoft.com/office/drawing/2014/main" id="{951ACF38-0DD8-41E9-8AD2-F132CB338899}"/>
              </a:ext>
            </a:extLst>
          </p:cNvPr>
          <p:cNvSpPr>
            <a:spLocks noGrp="1"/>
          </p:cNvSpPr>
          <p:nvPr>
            <p:ph idx="1"/>
          </p:nvPr>
        </p:nvSpPr>
        <p:spPr/>
        <p:txBody>
          <a:bodyPr>
            <a:normAutofit lnSpcReduction="10000"/>
          </a:bodyPr>
          <a:lstStyle/>
          <a:p>
            <a:r>
              <a:rPr lang="en-US" b="1" dirty="0" err="1"/>
              <a:t>Tính</a:t>
            </a:r>
            <a:r>
              <a:rPr lang="en-US" b="1" dirty="0"/>
              <a:t> </a:t>
            </a:r>
            <a:r>
              <a:rPr lang="en-US" b="1" dirty="0" err="1"/>
              <a:t>lặp</a:t>
            </a:r>
            <a:r>
              <a:rPr lang="en-US" b="1" dirty="0"/>
              <a:t>: </a:t>
            </a:r>
            <a:r>
              <a:rPr lang="en-US" dirty="0" err="1"/>
              <a:t>Dự</a:t>
            </a:r>
            <a:r>
              <a:rPr lang="en-US" dirty="0"/>
              <a:t> </a:t>
            </a:r>
            <a:r>
              <a:rPr lang="en-US" dirty="0" err="1"/>
              <a:t>án</a:t>
            </a:r>
            <a:r>
              <a:rPr lang="en-US" dirty="0"/>
              <a:t> </a:t>
            </a:r>
            <a:r>
              <a:rPr lang="en-US" dirty="0" err="1"/>
              <a:t>thường</a:t>
            </a:r>
            <a:r>
              <a:rPr lang="en-US" dirty="0"/>
              <a:t> chia </a:t>
            </a:r>
            <a:r>
              <a:rPr lang="en-US" dirty="0" err="1"/>
              <a:t>thành</a:t>
            </a:r>
            <a:r>
              <a:rPr lang="en-US" dirty="0"/>
              <a:t> </a:t>
            </a:r>
            <a:r>
              <a:rPr lang="en-US" dirty="0" err="1"/>
              <a:t>các</a:t>
            </a:r>
            <a:r>
              <a:rPr lang="en-US" dirty="0"/>
              <a:t> </a:t>
            </a:r>
            <a:r>
              <a:rPr lang="en-US" dirty="0" err="1"/>
              <a:t>phân</a:t>
            </a:r>
            <a:r>
              <a:rPr lang="en-US" dirty="0"/>
              <a:t> </a:t>
            </a:r>
            <a:r>
              <a:rPr lang="en-US" dirty="0" err="1"/>
              <a:t>đoạn</a:t>
            </a:r>
            <a:r>
              <a:rPr lang="en-US" dirty="0"/>
              <a:t> </a:t>
            </a:r>
            <a:r>
              <a:rPr lang="en-US" dirty="0" err="1"/>
              <a:t>và</a:t>
            </a:r>
            <a:r>
              <a:rPr lang="en-US" dirty="0"/>
              <a:t> </a:t>
            </a:r>
            <a:r>
              <a:rPr lang="en-US" dirty="0" err="1"/>
              <a:t>hoạt</a:t>
            </a:r>
            <a:r>
              <a:rPr lang="en-US" dirty="0"/>
              <a:t> </a:t>
            </a:r>
            <a:r>
              <a:rPr lang="en-US" dirty="0" err="1"/>
              <a:t>động</a:t>
            </a:r>
            <a:r>
              <a:rPr lang="en-US" dirty="0"/>
              <a:t> </a:t>
            </a:r>
            <a:r>
              <a:rPr lang="en-US" dirty="0" err="1"/>
              <a:t>theo</a:t>
            </a:r>
            <a:r>
              <a:rPr lang="en-US" dirty="0"/>
              <a:t> </a:t>
            </a:r>
            <a:r>
              <a:rPr lang="en-US" dirty="0" err="1"/>
              <a:t>một</a:t>
            </a:r>
            <a:r>
              <a:rPr lang="en-US" dirty="0"/>
              <a:t> </a:t>
            </a:r>
            <a:r>
              <a:rPr lang="en-US" dirty="0" err="1"/>
              <a:t>choỗi</a:t>
            </a:r>
            <a:r>
              <a:rPr lang="en-US" dirty="0"/>
              <a:t> </a:t>
            </a:r>
            <a:r>
              <a:rPr lang="en-US" dirty="0" err="1"/>
              <a:t>các</a:t>
            </a:r>
            <a:r>
              <a:rPr lang="en-US" dirty="0"/>
              <a:t> </a:t>
            </a:r>
            <a:r>
              <a:rPr lang="en-US" dirty="0" err="1"/>
              <a:t>sự</a:t>
            </a:r>
            <a:r>
              <a:rPr lang="en-US" dirty="0"/>
              <a:t> </a:t>
            </a:r>
            <a:r>
              <a:rPr lang="en-US" dirty="0" err="1"/>
              <a:t>kiện</a:t>
            </a:r>
            <a:r>
              <a:rPr lang="en-US" dirty="0"/>
              <a:t> </a:t>
            </a:r>
            <a:r>
              <a:rPr lang="en-US" dirty="0" err="1"/>
              <a:t>lặp</a:t>
            </a:r>
            <a:r>
              <a:rPr lang="en-US" dirty="0"/>
              <a:t> </a:t>
            </a:r>
            <a:r>
              <a:rPr lang="en-US" dirty="0" err="1"/>
              <a:t>lại</a:t>
            </a:r>
            <a:r>
              <a:rPr lang="en-US" dirty="0"/>
              <a:t> (Sprint)</a:t>
            </a:r>
          </a:p>
          <a:p>
            <a:r>
              <a:rPr lang="en-US" b="1" dirty="0" err="1"/>
              <a:t>Tính</a:t>
            </a:r>
            <a:r>
              <a:rPr lang="en-US" b="1" dirty="0"/>
              <a:t> </a:t>
            </a:r>
            <a:r>
              <a:rPr lang="en-US" b="1" dirty="0" err="1"/>
              <a:t>tăng</a:t>
            </a:r>
            <a:r>
              <a:rPr lang="en-US" b="1" dirty="0"/>
              <a:t> </a:t>
            </a:r>
            <a:r>
              <a:rPr lang="en-US" b="1" dirty="0" err="1"/>
              <a:t>trưởng</a:t>
            </a:r>
            <a:r>
              <a:rPr lang="en-US" b="1" dirty="0"/>
              <a:t> </a:t>
            </a:r>
            <a:r>
              <a:rPr lang="en-US" b="1" dirty="0" err="1"/>
              <a:t>và</a:t>
            </a:r>
            <a:r>
              <a:rPr lang="en-US" b="1" dirty="0"/>
              <a:t> </a:t>
            </a:r>
            <a:r>
              <a:rPr lang="en-US" b="1" dirty="0" err="1"/>
              <a:t>tiến</a:t>
            </a:r>
            <a:r>
              <a:rPr lang="en-US" b="1" dirty="0"/>
              <a:t> </a:t>
            </a:r>
            <a:r>
              <a:rPr lang="en-US" b="1" dirty="0" err="1"/>
              <a:t>hóa</a:t>
            </a:r>
            <a:r>
              <a:rPr lang="en-US" b="1" dirty="0"/>
              <a:t>: </a:t>
            </a:r>
            <a:r>
              <a:rPr lang="en-US" dirty="0"/>
              <a:t>Sau </a:t>
            </a:r>
            <a:r>
              <a:rPr lang="en-US" dirty="0" err="1"/>
              <a:t>mỗi</a:t>
            </a:r>
            <a:r>
              <a:rPr lang="en-US" dirty="0"/>
              <a:t> sprint, ta </a:t>
            </a:r>
            <a:r>
              <a:rPr lang="en-US" dirty="0" err="1"/>
              <a:t>sẽ</a:t>
            </a:r>
            <a:r>
              <a:rPr lang="en-US" dirty="0"/>
              <a:t> </a:t>
            </a:r>
            <a:r>
              <a:rPr lang="en-US" dirty="0" err="1"/>
              <a:t>có</a:t>
            </a:r>
            <a:r>
              <a:rPr lang="en-US" dirty="0"/>
              <a:t> </a:t>
            </a:r>
            <a:r>
              <a:rPr lang="en-US" dirty="0" err="1"/>
              <a:t>được</a:t>
            </a:r>
            <a:r>
              <a:rPr lang="en-US" dirty="0"/>
              <a:t> </a:t>
            </a:r>
            <a:r>
              <a:rPr lang="en-US" dirty="0" err="1"/>
              <a:t>các</a:t>
            </a:r>
            <a:r>
              <a:rPr lang="en-US" dirty="0"/>
              <a:t> </a:t>
            </a:r>
            <a:r>
              <a:rPr lang="en-US" dirty="0" err="1"/>
              <a:t>phần</a:t>
            </a:r>
            <a:r>
              <a:rPr lang="en-US" dirty="0"/>
              <a:t> </a:t>
            </a:r>
            <a:r>
              <a:rPr lang="en-US" dirty="0" err="1"/>
              <a:t>nhỏ</a:t>
            </a:r>
            <a:r>
              <a:rPr lang="en-US" dirty="0"/>
              <a:t>, </a:t>
            </a:r>
            <a:r>
              <a:rPr lang="en-US" dirty="0" err="1"/>
              <a:t>hoàn</a:t>
            </a:r>
            <a:r>
              <a:rPr lang="en-US" dirty="0"/>
              <a:t> </a:t>
            </a:r>
            <a:r>
              <a:rPr lang="en-US" dirty="0" err="1"/>
              <a:t>thiện</a:t>
            </a:r>
            <a:r>
              <a:rPr lang="en-US" dirty="0"/>
              <a:t>, </a:t>
            </a:r>
            <a:r>
              <a:rPr lang="en-US" dirty="0" err="1"/>
              <a:t>và</a:t>
            </a:r>
            <a:r>
              <a:rPr lang="en-US" dirty="0"/>
              <a:t> </a:t>
            </a:r>
            <a:r>
              <a:rPr lang="en-US" dirty="0" err="1"/>
              <a:t>theo</a:t>
            </a:r>
            <a:r>
              <a:rPr lang="en-US" dirty="0"/>
              <a:t> </a:t>
            </a:r>
            <a:r>
              <a:rPr lang="en-US" dirty="0" err="1"/>
              <a:t>sát</a:t>
            </a:r>
            <a:r>
              <a:rPr lang="en-US" dirty="0"/>
              <a:t> </a:t>
            </a:r>
            <a:r>
              <a:rPr lang="en-US" dirty="0" err="1"/>
              <a:t>yêu</a:t>
            </a:r>
            <a:r>
              <a:rPr lang="en-US" dirty="0"/>
              <a:t> </a:t>
            </a:r>
            <a:r>
              <a:rPr lang="en-US" dirty="0" err="1"/>
              <a:t>cầu</a:t>
            </a:r>
            <a:r>
              <a:rPr lang="en-US" dirty="0"/>
              <a:t> </a:t>
            </a:r>
            <a:r>
              <a:rPr lang="en-US" dirty="0" err="1"/>
              <a:t>của</a:t>
            </a:r>
            <a:r>
              <a:rPr lang="en-US" dirty="0"/>
              <a:t> </a:t>
            </a:r>
            <a:r>
              <a:rPr lang="en-US" dirty="0" err="1"/>
              <a:t>khách</a:t>
            </a:r>
            <a:r>
              <a:rPr lang="en-US" dirty="0"/>
              <a:t> </a:t>
            </a:r>
            <a:r>
              <a:rPr lang="en-US" dirty="0" err="1"/>
              <a:t>hàng</a:t>
            </a:r>
            <a:r>
              <a:rPr lang="en-US" dirty="0"/>
              <a:t>, </a:t>
            </a:r>
            <a:r>
              <a:rPr lang="en-US" dirty="0" err="1"/>
              <a:t>việc</a:t>
            </a:r>
            <a:r>
              <a:rPr lang="en-US" dirty="0"/>
              <a:t> </a:t>
            </a:r>
            <a:r>
              <a:rPr lang="en-US" dirty="0" err="1"/>
              <a:t>tích</a:t>
            </a:r>
            <a:r>
              <a:rPr lang="en-US" dirty="0"/>
              <a:t> </a:t>
            </a:r>
            <a:r>
              <a:rPr lang="en-US" dirty="0" err="1"/>
              <a:t>lũy</a:t>
            </a:r>
            <a:r>
              <a:rPr lang="en-US" dirty="0"/>
              <a:t> </a:t>
            </a:r>
            <a:r>
              <a:rPr lang="en-US" dirty="0" err="1"/>
              <a:t>kết</a:t>
            </a:r>
            <a:r>
              <a:rPr lang="en-US" dirty="0"/>
              <a:t> </a:t>
            </a:r>
            <a:r>
              <a:rPr lang="en-US" dirty="0" err="1"/>
              <a:t>quả</a:t>
            </a:r>
            <a:r>
              <a:rPr lang="en-US" dirty="0"/>
              <a:t> </a:t>
            </a:r>
            <a:r>
              <a:rPr lang="en-US" dirty="0" err="1"/>
              <a:t>của</a:t>
            </a:r>
            <a:r>
              <a:rPr lang="en-US" dirty="0"/>
              <a:t> </a:t>
            </a:r>
            <a:r>
              <a:rPr lang="en-US" dirty="0" err="1"/>
              <a:t>các</a:t>
            </a:r>
            <a:r>
              <a:rPr lang="en-US" dirty="0"/>
              <a:t> sprint </a:t>
            </a:r>
            <a:r>
              <a:rPr lang="en-US" dirty="0" err="1"/>
              <a:t>sẽ</a:t>
            </a:r>
            <a:r>
              <a:rPr lang="en-US" dirty="0"/>
              <a:t> </a:t>
            </a:r>
            <a:r>
              <a:rPr lang="en-US" dirty="0" err="1"/>
              <a:t>chính</a:t>
            </a:r>
            <a:r>
              <a:rPr lang="en-US" dirty="0"/>
              <a:t> </a:t>
            </a:r>
            <a:r>
              <a:rPr lang="en-US" dirty="0" err="1"/>
              <a:t>là</a:t>
            </a:r>
            <a:r>
              <a:rPr lang="en-US" dirty="0"/>
              <a:t> </a:t>
            </a:r>
            <a:r>
              <a:rPr lang="en-US" dirty="0" err="1"/>
              <a:t>sản</a:t>
            </a:r>
            <a:r>
              <a:rPr lang="en-US" dirty="0"/>
              <a:t> </a:t>
            </a:r>
            <a:r>
              <a:rPr lang="en-US" dirty="0" err="1"/>
              <a:t>phẩm</a:t>
            </a:r>
            <a:r>
              <a:rPr lang="en-US" dirty="0"/>
              <a:t> </a:t>
            </a:r>
            <a:r>
              <a:rPr lang="en-US" dirty="0" err="1"/>
              <a:t>hoàn</a:t>
            </a:r>
            <a:r>
              <a:rPr lang="en-US" dirty="0"/>
              <a:t> </a:t>
            </a:r>
            <a:r>
              <a:rPr lang="en-US" dirty="0" err="1"/>
              <a:t>thiện</a:t>
            </a:r>
            <a:r>
              <a:rPr lang="en-US" dirty="0"/>
              <a:t> </a:t>
            </a:r>
            <a:r>
              <a:rPr lang="en-US" dirty="0" err="1"/>
              <a:t>cuối</a:t>
            </a:r>
            <a:r>
              <a:rPr lang="en-US" dirty="0"/>
              <a:t> </a:t>
            </a:r>
            <a:r>
              <a:rPr lang="en-US" dirty="0" err="1"/>
              <a:t>cùng</a:t>
            </a:r>
            <a:endParaRPr lang="en-US" dirty="0"/>
          </a:p>
          <a:p>
            <a:r>
              <a:rPr lang="en-US" b="1" dirty="0" err="1"/>
              <a:t>Tính</a:t>
            </a:r>
            <a:r>
              <a:rPr lang="en-US" b="1" dirty="0"/>
              <a:t> </a:t>
            </a:r>
            <a:r>
              <a:rPr lang="en-US" b="1" dirty="0" err="1"/>
              <a:t>thích</a:t>
            </a:r>
            <a:r>
              <a:rPr lang="en-US" b="1" dirty="0"/>
              <a:t> </a:t>
            </a:r>
            <a:r>
              <a:rPr lang="en-US" b="1" dirty="0" err="1"/>
              <a:t>nghi</a:t>
            </a:r>
            <a:r>
              <a:rPr lang="en-US" b="1" dirty="0"/>
              <a:t>: </a:t>
            </a:r>
            <a:r>
              <a:rPr lang="en-US" dirty="0" err="1"/>
              <a:t>Dự</a:t>
            </a:r>
            <a:r>
              <a:rPr lang="en-US" dirty="0"/>
              <a:t> </a:t>
            </a:r>
            <a:r>
              <a:rPr lang="en-US" dirty="0" err="1"/>
              <a:t>án</a:t>
            </a:r>
            <a:r>
              <a:rPr lang="en-US" dirty="0"/>
              <a:t> </a:t>
            </a:r>
            <a:r>
              <a:rPr lang="en-US" dirty="0" err="1"/>
              <a:t>được</a:t>
            </a:r>
            <a:r>
              <a:rPr lang="en-US" dirty="0"/>
              <a:t> chia </a:t>
            </a:r>
            <a:r>
              <a:rPr lang="en-US" dirty="0" err="1"/>
              <a:t>nhỏ</a:t>
            </a:r>
            <a:r>
              <a:rPr lang="en-US" dirty="0"/>
              <a:t>, </a:t>
            </a:r>
            <a:r>
              <a:rPr lang="en-US" dirty="0" err="1"/>
              <a:t>nên</a:t>
            </a:r>
            <a:r>
              <a:rPr lang="en-US" dirty="0"/>
              <a:t> </a:t>
            </a:r>
            <a:r>
              <a:rPr lang="en-US" dirty="0" err="1"/>
              <a:t>việc</a:t>
            </a:r>
            <a:r>
              <a:rPr lang="en-US" dirty="0"/>
              <a:t> </a:t>
            </a:r>
            <a:r>
              <a:rPr lang="en-US" dirty="0" err="1"/>
              <a:t>thay</a:t>
            </a:r>
            <a:r>
              <a:rPr lang="en-US" dirty="0"/>
              <a:t> </a:t>
            </a:r>
            <a:r>
              <a:rPr lang="en-US" dirty="0" err="1"/>
              <a:t>đổi</a:t>
            </a:r>
            <a:r>
              <a:rPr lang="en-US" dirty="0"/>
              <a:t> </a:t>
            </a:r>
            <a:r>
              <a:rPr lang="en-US" dirty="0" err="1"/>
              <a:t>sau</a:t>
            </a:r>
            <a:r>
              <a:rPr lang="en-US" dirty="0"/>
              <a:t> </a:t>
            </a:r>
            <a:r>
              <a:rPr lang="en-US" dirty="0" err="1"/>
              <a:t>mỗi</a:t>
            </a:r>
            <a:r>
              <a:rPr lang="en-US" dirty="0"/>
              <a:t> sprint </a:t>
            </a:r>
            <a:r>
              <a:rPr lang="en-US" dirty="0" err="1"/>
              <a:t>sẽ</a:t>
            </a:r>
            <a:r>
              <a:rPr lang="en-US" dirty="0"/>
              <a:t> </a:t>
            </a:r>
            <a:r>
              <a:rPr lang="en-US" dirty="0" err="1"/>
              <a:t>được</a:t>
            </a:r>
            <a:r>
              <a:rPr lang="en-US" dirty="0"/>
              <a:t> </a:t>
            </a:r>
            <a:r>
              <a:rPr lang="en-US" dirty="0" err="1"/>
              <a:t>tổng</a:t>
            </a:r>
            <a:r>
              <a:rPr lang="en-US" dirty="0"/>
              <a:t> </a:t>
            </a:r>
            <a:r>
              <a:rPr lang="en-US" dirty="0" err="1"/>
              <a:t>kết</a:t>
            </a:r>
            <a:r>
              <a:rPr lang="en-US" dirty="0"/>
              <a:t> </a:t>
            </a:r>
            <a:r>
              <a:rPr lang="en-US" dirty="0" err="1"/>
              <a:t>lại</a:t>
            </a:r>
            <a:r>
              <a:rPr lang="en-US" dirty="0"/>
              <a:t>, </a:t>
            </a:r>
            <a:r>
              <a:rPr lang="en-US" dirty="0" err="1"/>
              <a:t>giúp</a:t>
            </a:r>
            <a:r>
              <a:rPr lang="en-US" dirty="0"/>
              <a:t> </a:t>
            </a:r>
            <a:r>
              <a:rPr lang="en-US" dirty="0" err="1"/>
              <a:t>bản</a:t>
            </a:r>
            <a:r>
              <a:rPr lang="en-US" dirty="0"/>
              <a:t> </a:t>
            </a:r>
            <a:r>
              <a:rPr lang="en-US" dirty="0" err="1"/>
              <a:t>thiết</a:t>
            </a:r>
            <a:r>
              <a:rPr lang="en-US" dirty="0"/>
              <a:t> </a:t>
            </a:r>
            <a:r>
              <a:rPr lang="en-US" dirty="0" err="1"/>
              <a:t>kế</a:t>
            </a:r>
            <a:r>
              <a:rPr lang="en-US" dirty="0"/>
              <a:t> </a:t>
            </a:r>
            <a:r>
              <a:rPr lang="en-US" dirty="0" err="1"/>
              <a:t>của</a:t>
            </a:r>
            <a:r>
              <a:rPr lang="en-US" dirty="0"/>
              <a:t> </a:t>
            </a:r>
            <a:r>
              <a:rPr lang="en-US" dirty="0" err="1"/>
              <a:t>dự</a:t>
            </a:r>
            <a:r>
              <a:rPr lang="en-US" dirty="0"/>
              <a:t> </a:t>
            </a:r>
            <a:r>
              <a:rPr lang="en-US" dirty="0" err="1"/>
              <a:t>án</a:t>
            </a:r>
            <a:r>
              <a:rPr lang="en-US" dirty="0"/>
              <a:t> </a:t>
            </a:r>
            <a:r>
              <a:rPr lang="en-US" dirty="0" err="1"/>
              <a:t>được</a:t>
            </a:r>
            <a:r>
              <a:rPr lang="en-US" dirty="0"/>
              <a:t> </a:t>
            </a:r>
            <a:r>
              <a:rPr lang="en-US" dirty="0" err="1"/>
              <a:t>thích</a:t>
            </a:r>
            <a:r>
              <a:rPr lang="en-US" dirty="0"/>
              <a:t> </a:t>
            </a:r>
            <a:r>
              <a:rPr lang="en-US" dirty="0" err="1"/>
              <a:t>nghi</a:t>
            </a:r>
            <a:r>
              <a:rPr lang="en-US" dirty="0"/>
              <a:t> </a:t>
            </a:r>
            <a:r>
              <a:rPr lang="en-US" dirty="0" err="1"/>
              <a:t>với</a:t>
            </a:r>
            <a:r>
              <a:rPr lang="en-US" dirty="0"/>
              <a:t> </a:t>
            </a:r>
            <a:r>
              <a:rPr lang="en-US" dirty="0" err="1"/>
              <a:t>những</a:t>
            </a:r>
            <a:r>
              <a:rPr lang="en-US" dirty="0"/>
              <a:t> </a:t>
            </a:r>
            <a:r>
              <a:rPr lang="en-US" dirty="0" err="1"/>
              <a:t>thay</a:t>
            </a:r>
            <a:r>
              <a:rPr lang="en-US" dirty="0"/>
              <a:t> </a:t>
            </a:r>
            <a:r>
              <a:rPr lang="en-US" dirty="0" err="1"/>
              <a:t>đổi</a:t>
            </a:r>
            <a:endParaRPr lang="en-US" dirty="0"/>
          </a:p>
          <a:p>
            <a:r>
              <a:rPr lang="en-US" b="1" dirty="0" err="1"/>
              <a:t>Quản</a:t>
            </a:r>
            <a:r>
              <a:rPr lang="en-US" b="1" dirty="0"/>
              <a:t> </a:t>
            </a:r>
            <a:r>
              <a:rPr lang="en-US" b="1" dirty="0" err="1"/>
              <a:t>lý</a:t>
            </a:r>
            <a:r>
              <a:rPr lang="en-US" b="1" dirty="0"/>
              <a:t> </a:t>
            </a:r>
            <a:r>
              <a:rPr lang="en-US" b="1" dirty="0" err="1"/>
              <a:t>tiến</a:t>
            </a:r>
            <a:r>
              <a:rPr lang="en-US" b="1" dirty="0"/>
              <a:t> </a:t>
            </a:r>
            <a:r>
              <a:rPr lang="en-US" b="1" dirty="0" err="1"/>
              <a:t>trình</a:t>
            </a:r>
            <a:r>
              <a:rPr lang="en-US" b="1" dirty="0"/>
              <a:t> </a:t>
            </a:r>
            <a:r>
              <a:rPr lang="en-US" b="1" dirty="0" err="1"/>
              <a:t>thực</a:t>
            </a:r>
            <a:r>
              <a:rPr lang="en-US" b="1" dirty="0"/>
              <a:t> </a:t>
            </a:r>
            <a:r>
              <a:rPr lang="en-US" b="1" dirty="0" err="1"/>
              <a:t>nghiệm</a:t>
            </a:r>
            <a:r>
              <a:rPr lang="en-US" b="1" dirty="0"/>
              <a:t>: </a:t>
            </a:r>
            <a:r>
              <a:rPr lang="en-US" dirty="0" err="1"/>
              <a:t>Thay</a:t>
            </a:r>
            <a:r>
              <a:rPr lang="en-US" dirty="0"/>
              <a:t> </a:t>
            </a:r>
            <a:r>
              <a:rPr lang="en-US" dirty="0" err="1"/>
              <a:t>vì</a:t>
            </a:r>
            <a:r>
              <a:rPr lang="en-US" dirty="0"/>
              <a:t> </a:t>
            </a:r>
            <a:r>
              <a:rPr lang="en-US" dirty="0" err="1"/>
              <a:t>việc</a:t>
            </a:r>
            <a:r>
              <a:rPr lang="en-US" dirty="0"/>
              <a:t> </a:t>
            </a:r>
            <a:r>
              <a:rPr lang="en-US" dirty="0" err="1"/>
              <a:t>tính</a:t>
            </a:r>
            <a:r>
              <a:rPr lang="en-US" dirty="0"/>
              <a:t> </a:t>
            </a:r>
            <a:r>
              <a:rPr lang="en-US" dirty="0" err="1"/>
              <a:t>toán</a:t>
            </a:r>
            <a:r>
              <a:rPr lang="en-US" dirty="0"/>
              <a:t>, </a:t>
            </a:r>
            <a:r>
              <a:rPr lang="en-US" dirty="0" err="1"/>
              <a:t>dự</a:t>
            </a:r>
            <a:r>
              <a:rPr lang="en-US" dirty="0"/>
              <a:t> </a:t>
            </a:r>
            <a:r>
              <a:rPr lang="en-US" dirty="0" err="1"/>
              <a:t>đoán</a:t>
            </a:r>
            <a:r>
              <a:rPr lang="en-US" dirty="0"/>
              <a:t> </a:t>
            </a:r>
            <a:r>
              <a:rPr lang="en-US" dirty="0" err="1"/>
              <a:t>để</a:t>
            </a:r>
            <a:r>
              <a:rPr lang="en-US" dirty="0"/>
              <a:t> </a:t>
            </a:r>
            <a:r>
              <a:rPr lang="en-US" dirty="0" err="1"/>
              <a:t>đưa</a:t>
            </a:r>
            <a:r>
              <a:rPr lang="en-US" dirty="0"/>
              <a:t> ra </a:t>
            </a:r>
            <a:r>
              <a:rPr lang="en-US" dirty="0" err="1"/>
              <a:t>quyết</a:t>
            </a:r>
            <a:r>
              <a:rPr lang="en-US" dirty="0"/>
              <a:t> </a:t>
            </a:r>
            <a:r>
              <a:rPr lang="en-US" dirty="0" err="1"/>
              <a:t>định</a:t>
            </a:r>
            <a:r>
              <a:rPr lang="en-US" dirty="0"/>
              <a:t>, agile </a:t>
            </a:r>
            <a:r>
              <a:rPr lang="en-US" dirty="0" err="1"/>
              <a:t>sử</a:t>
            </a:r>
            <a:r>
              <a:rPr lang="en-US" dirty="0"/>
              <a:t> </a:t>
            </a:r>
            <a:r>
              <a:rPr lang="en-US" dirty="0" err="1"/>
              <a:t>dụng</a:t>
            </a:r>
            <a:r>
              <a:rPr lang="en-US" dirty="0"/>
              <a:t> </a:t>
            </a:r>
            <a:r>
              <a:rPr lang="en-US" dirty="0" err="1"/>
              <a:t>chính</a:t>
            </a:r>
            <a:r>
              <a:rPr lang="en-US" dirty="0"/>
              <a:t> </a:t>
            </a:r>
            <a:r>
              <a:rPr lang="en-US" dirty="0" err="1"/>
              <a:t>dữ</a:t>
            </a:r>
            <a:r>
              <a:rPr lang="en-US" dirty="0"/>
              <a:t> </a:t>
            </a:r>
            <a:r>
              <a:rPr lang="en-US" dirty="0" err="1"/>
              <a:t>liệu</a:t>
            </a:r>
            <a:r>
              <a:rPr lang="en-US" dirty="0"/>
              <a:t> </a:t>
            </a:r>
            <a:r>
              <a:rPr lang="en-US" dirty="0" err="1"/>
              <a:t>thực</a:t>
            </a:r>
            <a:r>
              <a:rPr lang="en-US" dirty="0"/>
              <a:t> </a:t>
            </a:r>
            <a:r>
              <a:rPr lang="en-US" dirty="0" err="1"/>
              <a:t>tế</a:t>
            </a:r>
            <a:r>
              <a:rPr lang="en-US" dirty="0"/>
              <a:t> </a:t>
            </a:r>
            <a:r>
              <a:rPr lang="en-US" dirty="0" err="1"/>
              <a:t>để</a:t>
            </a:r>
            <a:r>
              <a:rPr lang="en-US" dirty="0"/>
              <a:t> </a:t>
            </a:r>
            <a:r>
              <a:rPr lang="en-US" dirty="0" err="1"/>
              <a:t>đưa</a:t>
            </a:r>
            <a:r>
              <a:rPr lang="en-US" dirty="0"/>
              <a:t> ra </a:t>
            </a:r>
            <a:r>
              <a:rPr lang="en-US" dirty="0" err="1"/>
              <a:t>quyết</a:t>
            </a:r>
            <a:r>
              <a:rPr lang="en-US" dirty="0"/>
              <a:t> </a:t>
            </a:r>
            <a:r>
              <a:rPr lang="en-US" dirty="0" err="1"/>
              <a:t>định</a:t>
            </a:r>
            <a:endParaRPr lang="en-US" dirty="0"/>
          </a:p>
          <a:p>
            <a:r>
              <a:rPr lang="en-US" b="1" dirty="0"/>
              <a:t>Giao </a:t>
            </a:r>
            <a:r>
              <a:rPr lang="en-US" b="1" dirty="0" err="1"/>
              <a:t>tiếp</a:t>
            </a:r>
            <a:r>
              <a:rPr lang="en-US" b="1" dirty="0"/>
              <a:t> </a:t>
            </a:r>
            <a:r>
              <a:rPr lang="en-US" b="1" dirty="0" err="1"/>
              <a:t>trực</a:t>
            </a:r>
            <a:r>
              <a:rPr lang="en-US" b="1" dirty="0"/>
              <a:t> </a:t>
            </a:r>
            <a:r>
              <a:rPr lang="en-US" b="1" dirty="0" err="1"/>
              <a:t>diện</a:t>
            </a:r>
            <a:r>
              <a:rPr lang="en-US" b="1" dirty="0"/>
              <a:t>: </a:t>
            </a:r>
            <a:r>
              <a:rPr lang="en-US" dirty="0"/>
              <a:t>Agile </a:t>
            </a:r>
            <a:r>
              <a:rPr lang="en-US" dirty="0" err="1"/>
              <a:t>khuyến</a:t>
            </a:r>
            <a:r>
              <a:rPr lang="en-US" dirty="0"/>
              <a:t> </a:t>
            </a:r>
            <a:r>
              <a:rPr lang="en-US" dirty="0" err="1"/>
              <a:t>khích</a:t>
            </a:r>
            <a:r>
              <a:rPr lang="en-US" dirty="0"/>
              <a:t> </a:t>
            </a:r>
            <a:r>
              <a:rPr lang="en-US" dirty="0" err="1"/>
              <a:t>việc</a:t>
            </a:r>
            <a:r>
              <a:rPr lang="en-US" dirty="0"/>
              <a:t> </a:t>
            </a:r>
            <a:r>
              <a:rPr lang="en-US" dirty="0" err="1"/>
              <a:t>làm</a:t>
            </a:r>
            <a:r>
              <a:rPr lang="en-US" dirty="0"/>
              <a:t> </a:t>
            </a:r>
            <a:r>
              <a:rPr lang="en-US" dirty="0" err="1"/>
              <a:t>việc</a:t>
            </a:r>
            <a:r>
              <a:rPr lang="en-US" dirty="0"/>
              <a:t> </a:t>
            </a:r>
            <a:r>
              <a:rPr lang="en-US" dirty="0" err="1"/>
              <a:t>với</a:t>
            </a:r>
            <a:r>
              <a:rPr lang="en-US" dirty="0"/>
              <a:t> </a:t>
            </a:r>
            <a:r>
              <a:rPr lang="en-US" dirty="0" err="1"/>
              <a:t>khách</a:t>
            </a:r>
            <a:r>
              <a:rPr lang="en-US" dirty="0"/>
              <a:t> </a:t>
            </a:r>
            <a:r>
              <a:rPr lang="en-US" dirty="0" err="1"/>
              <a:t>hàng</a:t>
            </a:r>
            <a:r>
              <a:rPr lang="en-US" dirty="0"/>
              <a:t> </a:t>
            </a:r>
            <a:r>
              <a:rPr lang="en-US" dirty="0" err="1"/>
              <a:t>thường</a:t>
            </a:r>
            <a:r>
              <a:rPr lang="en-US" dirty="0"/>
              <a:t> </a:t>
            </a:r>
            <a:r>
              <a:rPr lang="en-US" dirty="0" err="1"/>
              <a:t>xuyên</a:t>
            </a:r>
            <a:r>
              <a:rPr lang="en-US" dirty="0"/>
              <a:t> </a:t>
            </a:r>
            <a:r>
              <a:rPr lang="en-US" dirty="0" err="1"/>
              <a:t>sau</a:t>
            </a:r>
            <a:r>
              <a:rPr lang="en-US" dirty="0"/>
              <a:t> </a:t>
            </a:r>
            <a:r>
              <a:rPr lang="en-US" dirty="0" err="1"/>
              <a:t>mỗi</a:t>
            </a:r>
            <a:r>
              <a:rPr lang="en-US" dirty="0"/>
              <a:t> sprint, </a:t>
            </a:r>
            <a:r>
              <a:rPr lang="en-US" dirty="0" err="1"/>
              <a:t>như</a:t>
            </a:r>
            <a:r>
              <a:rPr lang="en-US" dirty="0"/>
              <a:t> </a:t>
            </a:r>
            <a:r>
              <a:rPr lang="en-US" dirty="0" err="1"/>
              <a:t>vậy</a:t>
            </a:r>
            <a:r>
              <a:rPr lang="en-US" dirty="0"/>
              <a:t> </a:t>
            </a:r>
            <a:r>
              <a:rPr lang="en-US" dirty="0" err="1"/>
              <a:t>có</a:t>
            </a:r>
            <a:r>
              <a:rPr lang="en-US" dirty="0"/>
              <a:t> </a:t>
            </a:r>
            <a:r>
              <a:rPr lang="en-US" dirty="0" err="1"/>
              <a:t>thể</a:t>
            </a:r>
            <a:r>
              <a:rPr lang="en-US" dirty="0"/>
              <a:t> </a:t>
            </a:r>
            <a:r>
              <a:rPr lang="en-US" dirty="0" err="1"/>
              <a:t>nắm</a:t>
            </a:r>
            <a:r>
              <a:rPr lang="en-US" dirty="0"/>
              <a:t> </a:t>
            </a:r>
            <a:r>
              <a:rPr lang="en-US" dirty="0" err="1"/>
              <a:t>rõ</a:t>
            </a:r>
            <a:r>
              <a:rPr lang="en-US" dirty="0"/>
              <a:t> </a:t>
            </a:r>
            <a:r>
              <a:rPr lang="en-US" dirty="0" err="1"/>
              <a:t>yêu</a:t>
            </a:r>
            <a:r>
              <a:rPr lang="en-US" dirty="0"/>
              <a:t> </a:t>
            </a:r>
            <a:r>
              <a:rPr lang="en-US" dirty="0" err="1"/>
              <a:t>cầu</a:t>
            </a:r>
            <a:r>
              <a:rPr lang="en-US" dirty="0"/>
              <a:t> </a:t>
            </a:r>
            <a:r>
              <a:rPr lang="en-US" dirty="0" err="1"/>
              <a:t>của</a:t>
            </a:r>
            <a:r>
              <a:rPr lang="en-US" dirty="0"/>
              <a:t> </a:t>
            </a:r>
            <a:r>
              <a:rPr lang="en-US" dirty="0" err="1"/>
              <a:t>khách</a:t>
            </a:r>
            <a:r>
              <a:rPr lang="en-US" dirty="0"/>
              <a:t> </a:t>
            </a:r>
            <a:r>
              <a:rPr lang="en-US" dirty="0" err="1"/>
              <a:t>hàng</a:t>
            </a:r>
            <a:r>
              <a:rPr lang="en-US" dirty="0"/>
              <a:t> </a:t>
            </a:r>
            <a:r>
              <a:rPr lang="en-US" dirty="0" err="1"/>
              <a:t>hơn</a:t>
            </a:r>
            <a:endParaRPr lang="en-US" dirty="0"/>
          </a:p>
          <a:p>
            <a:r>
              <a:rPr lang="en-US" b="1" dirty="0" err="1"/>
              <a:t>Phát</a:t>
            </a:r>
            <a:r>
              <a:rPr lang="en-US" b="1" dirty="0"/>
              <a:t> </a:t>
            </a:r>
            <a:r>
              <a:rPr lang="en-US" b="1" dirty="0" err="1"/>
              <a:t>triển</a:t>
            </a:r>
            <a:r>
              <a:rPr lang="en-US" b="1" dirty="0"/>
              <a:t> </a:t>
            </a:r>
            <a:r>
              <a:rPr lang="en-US" b="1" dirty="0" err="1"/>
              <a:t>dựa</a:t>
            </a:r>
            <a:r>
              <a:rPr lang="en-US" b="1" dirty="0"/>
              <a:t> </a:t>
            </a:r>
            <a:r>
              <a:rPr lang="en-US" b="1" dirty="0" err="1"/>
              <a:t>trên</a:t>
            </a:r>
            <a:r>
              <a:rPr lang="en-US" b="1" dirty="0"/>
              <a:t> </a:t>
            </a:r>
            <a:r>
              <a:rPr lang="en-US" b="1" dirty="0" err="1"/>
              <a:t>giá</a:t>
            </a:r>
            <a:r>
              <a:rPr lang="en-US" b="1" dirty="0"/>
              <a:t> </a:t>
            </a:r>
            <a:r>
              <a:rPr lang="en-US" b="1" dirty="0" err="1"/>
              <a:t>trị</a:t>
            </a:r>
            <a:r>
              <a:rPr lang="en-US" b="1" dirty="0"/>
              <a:t>: </a:t>
            </a:r>
            <a:r>
              <a:rPr lang="en-US" dirty="0"/>
              <a:t>Agile </a:t>
            </a:r>
            <a:r>
              <a:rPr lang="en-US" dirty="0" err="1"/>
              <a:t>khuyến</a:t>
            </a:r>
            <a:r>
              <a:rPr lang="en-US" dirty="0"/>
              <a:t> </a:t>
            </a:r>
            <a:r>
              <a:rPr lang="en-US" dirty="0" err="1"/>
              <a:t>khích</a:t>
            </a:r>
            <a:r>
              <a:rPr lang="en-US" dirty="0"/>
              <a:t> </a:t>
            </a:r>
            <a:r>
              <a:rPr lang="en-US" dirty="0" err="1"/>
              <a:t>làm</a:t>
            </a:r>
            <a:r>
              <a:rPr lang="en-US" dirty="0"/>
              <a:t> </a:t>
            </a:r>
            <a:r>
              <a:rPr lang="en-US" dirty="0" err="1"/>
              <a:t>việc</a:t>
            </a:r>
            <a:r>
              <a:rPr lang="en-US" dirty="0"/>
              <a:t> </a:t>
            </a:r>
            <a:r>
              <a:rPr lang="en-US" dirty="0" err="1"/>
              <a:t>với</a:t>
            </a:r>
            <a:r>
              <a:rPr lang="en-US" dirty="0"/>
              <a:t> </a:t>
            </a:r>
            <a:r>
              <a:rPr lang="en-US" dirty="0" err="1"/>
              <a:t>khách</a:t>
            </a:r>
            <a:r>
              <a:rPr lang="en-US" dirty="0"/>
              <a:t> </a:t>
            </a:r>
            <a:r>
              <a:rPr lang="en-US" dirty="0" err="1"/>
              <a:t>hàng</a:t>
            </a:r>
            <a:r>
              <a:rPr lang="en-US" dirty="0"/>
              <a:t> </a:t>
            </a:r>
            <a:r>
              <a:rPr lang="en-US" dirty="0" err="1"/>
              <a:t>để</a:t>
            </a:r>
            <a:r>
              <a:rPr lang="en-US" dirty="0"/>
              <a:t> </a:t>
            </a:r>
            <a:r>
              <a:rPr lang="en-US" dirty="0" err="1"/>
              <a:t>biết</a:t>
            </a:r>
            <a:r>
              <a:rPr lang="en-US" dirty="0"/>
              <a:t> </a:t>
            </a:r>
            <a:r>
              <a:rPr lang="en-US" dirty="0" err="1"/>
              <a:t>được</a:t>
            </a:r>
            <a:r>
              <a:rPr lang="en-US" dirty="0"/>
              <a:t> </a:t>
            </a:r>
            <a:r>
              <a:rPr lang="en-US" dirty="0" err="1"/>
              <a:t>yêu</a:t>
            </a:r>
            <a:r>
              <a:rPr lang="en-US" dirty="0"/>
              <a:t> </a:t>
            </a:r>
            <a:r>
              <a:rPr lang="en-US" dirty="0" err="1"/>
              <a:t>cầu</a:t>
            </a:r>
            <a:r>
              <a:rPr lang="en-US" dirty="0"/>
              <a:t> </a:t>
            </a:r>
            <a:r>
              <a:rPr lang="en-US" dirty="0" err="1"/>
              <a:t>nào</a:t>
            </a:r>
            <a:r>
              <a:rPr lang="en-US" dirty="0"/>
              <a:t> </a:t>
            </a:r>
            <a:r>
              <a:rPr lang="en-US" dirty="0" err="1"/>
              <a:t>có</a:t>
            </a:r>
            <a:r>
              <a:rPr lang="en-US" dirty="0"/>
              <a:t> </a:t>
            </a:r>
            <a:r>
              <a:rPr lang="en-US" dirty="0" err="1"/>
              <a:t>độ</a:t>
            </a:r>
            <a:r>
              <a:rPr lang="en-US" dirty="0"/>
              <a:t> </a:t>
            </a:r>
            <a:r>
              <a:rPr lang="en-US" dirty="0" err="1"/>
              <a:t>ưu</a:t>
            </a:r>
            <a:r>
              <a:rPr lang="en-US" dirty="0"/>
              <a:t> </a:t>
            </a:r>
            <a:r>
              <a:rPr lang="en-US" dirty="0" err="1"/>
              <a:t>tiên</a:t>
            </a:r>
            <a:r>
              <a:rPr lang="en-US" dirty="0"/>
              <a:t> </a:t>
            </a:r>
            <a:r>
              <a:rPr lang="en-US" dirty="0" err="1"/>
              <a:t>cao</a:t>
            </a:r>
            <a:r>
              <a:rPr lang="en-US" dirty="0"/>
              <a:t>, </a:t>
            </a:r>
            <a:r>
              <a:rPr lang="en-US" dirty="0" err="1"/>
              <a:t>sớm</a:t>
            </a:r>
            <a:r>
              <a:rPr lang="en-US" dirty="0"/>
              <a:t> </a:t>
            </a:r>
            <a:r>
              <a:rPr lang="en-US" dirty="0" err="1"/>
              <a:t>mang</a:t>
            </a:r>
            <a:r>
              <a:rPr lang="en-US" dirty="0"/>
              <a:t> </a:t>
            </a:r>
            <a:r>
              <a:rPr lang="en-US" dirty="0" err="1"/>
              <a:t>lại</a:t>
            </a:r>
            <a:r>
              <a:rPr lang="en-US" dirty="0"/>
              <a:t> </a:t>
            </a:r>
            <a:r>
              <a:rPr lang="en-US" dirty="0" err="1"/>
              <a:t>nhiều</a:t>
            </a:r>
            <a:r>
              <a:rPr lang="en-US" dirty="0"/>
              <a:t> </a:t>
            </a:r>
            <a:r>
              <a:rPr lang="en-US" dirty="0" err="1"/>
              <a:t>giá</a:t>
            </a:r>
            <a:r>
              <a:rPr lang="en-US" dirty="0"/>
              <a:t> </a:t>
            </a:r>
            <a:r>
              <a:rPr lang="en-US" dirty="0" err="1"/>
              <a:t>trị</a:t>
            </a:r>
            <a:r>
              <a:rPr lang="en-US" dirty="0"/>
              <a:t> </a:t>
            </a:r>
            <a:r>
              <a:rPr lang="en-US" dirty="0" err="1"/>
              <a:t>nhất</a:t>
            </a:r>
            <a:r>
              <a:rPr lang="en-US" dirty="0"/>
              <a:t> </a:t>
            </a:r>
            <a:r>
              <a:rPr lang="en-US" dirty="0" err="1"/>
              <a:t>có</a:t>
            </a:r>
            <a:r>
              <a:rPr lang="en-US" dirty="0"/>
              <a:t> </a:t>
            </a:r>
            <a:r>
              <a:rPr lang="en-US" dirty="0" err="1"/>
              <a:t>thể</a:t>
            </a:r>
            <a:endParaRPr lang="en-US" dirty="0"/>
          </a:p>
          <a:p>
            <a:endParaRPr lang="en-US" dirty="0"/>
          </a:p>
        </p:txBody>
      </p:sp>
    </p:spTree>
    <p:extLst>
      <p:ext uri="{BB962C8B-B14F-4D97-AF65-F5344CB8AC3E}">
        <p14:creationId xmlns:p14="http://schemas.microsoft.com/office/powerpoint/2010/main" val="1897335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C3FF5-B7ED-47F1-8BD6-75FAE944829B}"/>
              </a:ext>
            </a:extLst>
          </p:cNvPr>
          <p:cNvSpPr>
            <a:spLocks noGrp="1"/>
          </p:cNvSpPr>
          <p:nvPr>
            <p:ph type="title"/>
          </p:nvPr>
        </p:nvSpPr>
        <p:spPr/>
        <p:txBody>
          <a:bodyPr>
            <a:normAutofit/>
          </a:bodyPr>
          <a:lstStyle/>
          <a:p>
            <a:r>
              <a:rPr lang="en-US" sz="3600" b="1">
                <a:latin typeface="Times New Roman" panose="02020603050405020304" pitchFamily="18" charset="0"/>
                <a:cs typeface="Times New Roman" panose="02020603050405020304" pitchFamily="18" charset="0"/>
              </a:rPr>
              <a:t>Ví dụ về agile: scrum</a:t>
            </a:r>
            <a:endParaRPr lang="en-US" sz="3600" b="1" dirty="0">
              <a:latin typeface="Times New Roman" panose="02020603050405020304" pitchFamily="18" charset="0"/>
              <a:cs typeface="Times New Roman" panose="02020603050405020304" pitchFamily="18" charset="0"/>
            </a:endParaRPr>
          </a:p>
        </p:txBody>
      </p:sp>
      <p:pic>
        <p:nvPicPr>
          <p:cNvPr id="1026" name="Picture 2" descr="What is Scrum?">
            <a:extLst>
              <a:ext uri="{FF2B5EF4-FFF2-40B4-BE49-F238E27FC236}">
                <a16:creationId xmlns:a16="http://schemas.microsoft.com/office/drawing/2014/main" id="{D87B6E11-7221-4F1D-B4D6-763DE42BE5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47875" y="2120900"/>
            <a:ext cx="8102600" cy="405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841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BF6AA-57E9-4F80-AB47-BCDFE5A9B07D}"/>
              </a:ext>
            </a:extLst>
          </p:cNvPr>
          <p:cNvSpPr>
            <a:spLocks noGrp="1"/>
          </p:cNvSpPr>
          <p:nvPr>
            <p:ph type="title"/>
          </p:nvPr>
        </p:nvSpPr>
        <p:spPr/>
        <p:txBody>
          <a:bodyPr>
            <a:normAutofit/>
          </a:bodyPr>
          <a:lstStyle/>
          <a:p>
            <a:r>
              <a:rPr lang="en-US" sz="3200" b="1" dirty="0" err="1">
                <a:latin typeface="Times New Roman" panose="02020603050405020304" pitchFamily="18" charset="0"/>
                <a:cs typeface="Times New Roman" panose="02020603050405020304" pitchFamily="18" charset="0"/>
              </a:rPr>
              <a:t>Các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Công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cụ</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của</a:t>
            </a:r>
            <a:r>
              <a:rPr lang="en-US" sz="3200" b="1" dirty="0">
                <a:latin typeface="Times New Roman" panose="02020603050405020304" pitchFamily="18" charset="0"/>
                <a:cs typeface="Times New Roman" panose="02020603050405020304" pitchFamily="18" charset="0"/>
              </a:rPr>
              <a:t> scrum</a:t>
            </a:r>
          </a:p>
        </p:txBody>
      </p:sp>
      <p:sp>
        <p:nvSpPr>
          <p:cNvPr id="3" name="Content Placeholder 2">
            <a:extLst>
              <a:ext uri="{FF2B5EF4-FFF2-40B4-BE49-F238E27FC236}">
                <a16:creationId xmlns:a16="http://schemas.microsoft.com/office/drawing/2014/main" id="{54CF7344-5B70-4FF8-802C-E267C8A3F2DE}"/>
              </a:ext>
            </a:extLst>
          </p:cNvPr>
          <p:cNvSpPr>
            <a:spLocks noGrp="1"/>
          </p:cNvSpPr>
          <p:nvPr>
            <p:ph idx="1"/>
          </p:nvPr>
        </p:nvSpPr>
        <p:spPr>
          <a:xfrm>
            <a:off x="1069848" y="2121408"/>
            <a:ext cx="7293102" cy="4050792"/>
          </a:xfrm>
        </p:spPr>
        <p:txBody>
          <a:bodyPr/>
          <a:lstStyle/>
          <a:p>
            <a:r>
              <a:rPr lang="en-US" dirty="0"/>
              <a:t>Product Backlog: </a:t>
            </a:r>
            <a:r>
              <a:rPr lang="en-US" dirty="0" err="1"/>
              <a:t>Danh</a:t>
            </a:r>
            <a:r>
              <a:rPr lang="en-US" dirty="0"/>
              <a:t> </a:t>
            </a:r>
            <a:r>
              <a:rPr lang="en-US" dirty="0" err="1"/>
              <a:t>sách</a:t>
            </a:r>
            <a:r>
              <a:rPr lang="en-US" dirty="0"/>
              <a:t> </a:t>
            </a:r>
            <a:r>
              <a:rPr lang="en-US" dirty="0" err="1"/>
              <a:t>các</a:t>
            </a:r>
            <a:r>
              <a:rPr lang="en-US" dirty="0"/>
              <a:t> </a:t>
            </a:r>
            <a:r>
              <a:rPr lang="en-US" dirty="0" err="1"/>
              <a:t>tính</a:t>
            </a:r>
            <a:r>
              <a:rPr lang="en-US" dirty="0"/>
              <a:t> </a:t>
            </a:r>
            <a:r>
              <a:rPr lang="en-US" dirty="0" err="1"/>
              <a:t>năng</a:t>
            </a:r>
            <a:r>
              <a:rPr lang="en-US" dirty="0"/>
              <a:t> </a:t>
            </a:r>
            <a:r>
              <a:rPr lang="en-US" dirty="0" err="1"/>
              <a:t>của</a:t>
            </a:r>
            <a:r>
              <a:rPr lang="en-US" dirty="0"/>
              <a:t> </a:t>
            </a:r>
            <a:r>
              <a:rPr lang="en-US" dirty="0" err="1"/>
              <a:t>dự</a:t>
            </a:r>
            <a:r>
              <a:rPr lang="en-US" dirty="0"/>
              <a:t> </a:t>
            </a:r>
            <a:r>
              <a:rPr lang="en-US" dirty="0" err="1"/>
              <a:t>án</a:t>
            </a:r>
            <a:r>
              <a:rPr lang="en-US" dirty="0"/>
              <a:t>, </a:t>
            </a:r>
            <a:r>
              <a:rPr lang="en-US" dirty="0" err="1"/>
              <a:t>có</a:t>
            </a:r>
            <a:r>
              <a:rPr lang="en-US" dirty="0"/>
              <a:t> </a:t>
            </a:r>
            <a:r>
              <a:rPr lang="en-US" dirty="0" err="1"/>
              <a:t>thể</a:t>
            </a:r>
            <a:r>
              <a:rPr lang="en-US" dirty="0"/>
              <a:t> </a:t>
            </a:r>
            <a:r>
              <a:rPr lang="en-US" dirty="0" err="1"/>
              <a:t>hiểu</a:t>
            </a:r>
            <a:r>
              <a:rPr lang="en-US" dirty="0"/>
              <a:t> </a:t>
            </a:r>
            <a:r>
              <a:rPr lang="en-US" dirty="0" err="1"/>
              <a:t>là</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của</a:t>
            </a:r>
            <a:r>
              <a:rPr lang="en-US" dirty="0"/>
              <a:t> </a:t>
            </a:r>
            <a:r>
              <a:rPr lang="en-US" dirty="0" err="1"/>
              <a:t>dự</a:t>
            </a:r>
            <a:r>
              <a:rPr lang="en-US" dirty="0"/>
              <a:t> </a:t>
            </a:r>
            <a:r>
              <a:rPr lang="en-US" dirty="0" err="1"/>
              <a:t>án</a:t>
            </a:r>
            <a:r>
              <a:rPr lang="en-US" dirty="0"/>
              <a:t>, Product backlog </a:t>
            </a:r>
            <a:r>
              <a:rPr lang="en-US" dirty="0" err="1"/>
              <a:t>sẽ</a:t>
            </a:r>
            <a:r>
              <a:rPr lang="en-US" dirty="0"/>
              <a:t> </a:t>
            </a:r>
            <a:r>
              <a:rPr lang="en-US" dirty="0" err="1"/>
              <a:t>được</a:t>
            </a:r>
            <a:r>
              <a:rPr lang="en-US" dirty="0"/>
              <a:t> Product Owner </a:t>
            </a:r>
            <a:r>
              <a:rPr lang="en-US" dirty="0" err="1"/>
              <a:t>sắp</a:t>
            </a:r>
            <a:r>
              <a:rPr lang="en-US" dirty="0"/>
              <a:t> </a:t>
            </a:r>
            <a:r>
              <a:rPr lang="en-US" dirty="0" err="1"/>
              <a:t>xếp</a:t>
            </a:r>
            <a:r>
              <a:rPr lang="en-US" dirty="0"/>
              <a:t> </a:t>
            </a:r>
            <a:r>
              <a:rPr lang="en-US" dirty="0" err="1"/>
              <a:t>theo</a:t>
            </a:r>
            <a:r>
              <a:rPr lang="en-US" dirty="0"/>
              <a:t> </a:t>
            </a:r>
            <a:r>
              <a:rPr lang="en-US" dirty="0" err="1"/>
              <a:t>độ</a:t>
            </a:r>
            <a:r>
              <a:rPr lang="en-US" dirty="0"/>
              <a:t> </a:t>
            </a:r>
            <a:r>
              <a:rPr lang="en-US" dirty="0" err="1"/>
              <a:t>ưu</a:t>
            </a:r>
            <a:r>
              <a:rPr lang="en-US" dirty="0"/>
              <a:t> </a:t>
            </a:r>
            <a:r>
              <a:rPr lang="en-US" dirty="0" err="1"/>
              <a:t>tiên</a:t>
            </a:r>
            <a:endParaRPr lang="en-US" dirty="0"/>
          </a:p>
          <a:p>
            <a:endParaRPr lang="en-US" dirty="0"/>
          </a:p>
          <a:p>
            <a:r>
              <a:rPr lang="en-US" dirty="0"/>
              <a:t>Sprint Backlog: </a:t>
            </a:r>
            <a:r>
              <a:rPr lang="en-US" dirty="0" err="1"/>
              <a:t>là</a:t>
            </a:r>
            <a:r>
              <a:rPr lang="en-US" dirty="0"/>
              <a:t> </a:t>
            </a:r>
            <a:r>
              <a:rPr lang="en-US" dirty="0" err="1"/>
              <a:t>bản</a:t>
            </a:r>
            <a:r>
              <a:rPr lang="en-US" dirty="0"/>
              <a:t> </a:t>
            </a:r>
            <a:r>
              <a:rPr lang="en-US" dirty="0" err="1"/>
              <a:t>kế</a:t>
            </a:r>
            <a:r>
              <a:rPr lang="en-US" dirty="0"/>
              <a:t> </a:t>
            </a:r>
            <a:r>
              <a:rPr lang="en-US" dirty="0" err="1"/>
              <a:t>hoạch</a:t>
            </a:r>
            <a:r>
              <a:rPr lang="en-US" dirty="0"/>
              <a:t> </a:t>
            </a:r>
            <a:r>
              <a:rPr lang="en-US" dirty="0" err="1"/>
              <a:t>cụ</a:t>
            </a:r>
            <a:r>
              <a:rPr lang="en-US" dirty="0"/>
              <a:t> </a:t>
            </a:r>
            <a:r>
              <a:rPr lang="en-US" dirty="0" err="1"/>
              <a:t>thể</a:t>
            </a:r>
            <a:r>
              <a:rPr lang="en-US" dirty="0"/>
              <a:t> </a:t>
            </a:r>
            <a:r>
              <a:rPr lang="en-US" dirty="0" err="1"/>
              <a:t>của</a:t>
            </a:r>
            <a:r>
              <a:rPr lang="en-US" dirty="0"/>
              <a:t> sprint</a:t>
            </a:r>
          </a:p>
        </p:txBody>
      </p:sp>
      <p:pic>
        <p:nvPicPr>
          <p:cNvPr id="5" name="Picture 4">
            <a:extLst>
              <a:ext uri="{FF2B5EF4-FFF2-40B4-BE49-F238E27FC236}">
                <a16:creationId xmlns:a16="http://schemas.microsoft.com/office/drawing/2014/main" id="{7188F11B-6D5B-4265-B4AB-9C8E18529344}"/>
              </a:ext>
            </a:extLst>
          </p:cNvPr>
          <p:cNvPicPr>
            <a:picLocks noChangeAspect="1"/>
          </p:cNvPicPr>
          <p:nvPr/>
        </p:nvPicPr>
        <p:blipFill>
          <a:blip r:embed="rId2"/>
          <a:stretch>
            <a:fillRect/>
          </a:stretch>
        </p:blipFill>
        <p:spPr>
          <a:xfrm>
            <a:off x="8788529" y="1028492"/>
            <a:ext cx="1211685" cy="2400508"/>
          </a:xfrm>
          <a:prstGeom prst="rect">
            <a:avLst/>
          </a:prstGeom>
        </p:spPr>
      </p:pic>
      <p:pic>
        <p:nvPicPr>
          <p:cNvPr id="7" name="Picture 6">
            <a:extLst>
              <a:ext uri="{FF2B5EF4-FFF2-40B4-BE49-F238E27FC236}">
                <a16:creationId xmlns:a16="http://schemas.microsoft.com/office/drawing/2014/main" id="{6EDEA1B2-9969-4288-B526-18D0FCF4B445}"/>
              </a:ext>
            </a:extLst>
          </p:cNvPr>
          <p:cNvPicPr>
            <a:picLocks noChangeAspect="1"/>
          </p:cNvPicPr>
          <p:nvPr/>
        </p:nvPicPr>
        <p:blipFill>
          <a:blip r:embed="rId3"/>
          <a:stretch>
            <a:fillRect/>
          </a:stretch>
        </p:blipFill>
        <p:spPr>
          <a:xfrm>
            <a:off x="9097174" y="3429000"/>
            <a:ext cx="807790" cy="1044030"/>
          </a:xfrm>
          <a:prstGeom prst="rect">
            <a:avLst/>
          </a:prstGeom>
        </p:spPr>
      </p:pic>
    </p:spTree>
    <p:extLst>
      <p:ext uri="{BB962C8B-B14F-4D97-AF65-F5344CB8AC3E}">
        <p14:creationId xmlns:p14="http://schemas.microsoft.com/office/powerpoint/2010/main" val="392461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A158B-B26A-46C5-B681-AF50CD1F95CD}"/>
              </a:ext>
            </a:extLst>
          </p:cNvPr>
          <p:cNvSpPr>
            <a:spLocks noGrp="1"/>
          </p:cNvSpPr>
          <p:nvPr>
            <p:ph type="title"/>
          </p:nvPr>
        </p:nvSpPr>
        <p:spPr/>
        <p:txBody>
          <a:bodyPr>
            <a:normAutofit/>
          </a:bodyPr>
          <a:lstStyle/>
          <a:p>
            <a:r>
              <a:rPr lang="en-US" sz="3200" b="1" dirty="0" err="1">
                <a:latin typeface="Times New Roman" panose="02020603050405020304" pitchFamily="18" charset="0"/>
                <a:cs typeface="Times New Roman" panose="02020603050405020304" pitchFamily="18" charset="0"/>
              </a:rPr>
              <a:t>Các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Công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việc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của</a:t>
            </a:r>
            <a:r>
              <a:rPr lang="en-US" sz="3200" b="1" dirty="0">
                <a:latin typeface="Times New Roman" panose="02020603050405020304" pitchFamily="18" charset="0"/>
                <a:cs typeface="Times New Roman" panose="02020603050405020304" pitchFamily="18" charset="0"/>
              </a:rPr>
              <a:t> scrum</a:t>
            </a:r>
            <a:endParaRPr lang="en-US" sz="3200" dirty="0"/>
          </a:p>
        </p:txBody>
      </p:sp>
      <p:pic>
        <p:nvPicPr>
          <p:cNvPr id="5" name="Content Placeholder 4">
            <a:extLst>
              <a:ext uri="{FF2B5EF4-FFF2-40B4-BE49-F238E27FC236}">
                <a16:creationId xmlns:a16="http://schemas.microsoft.com/office/drawing/2014/main" id="{54279655-BDB4-4A3E-A22E-D2465C605912}"/>
              </a:ext>
            </a:extLst>
          </p:cNvPr>
          <p:cNvPicPr>
            <a:picLocks noGrp="1" noChangeAspect="1"/>
          </p:cNvPicPr>
          <p:nvPr>
            <p:ph idx="1"/>
          </p:nvPr>
        </p:nvPicPr>
        <p:blipFill>
          <a:blip r:embed="rId2"/>
          <a:stretch>
            <a:fillRect/>
          </a:stretch>
        </p:blipFill>
        <p:spPr>
          <a:xfrm>
            <a:off x="1458792" y="2308230"/>
            <a:ext cx="845893" cy="746825"/>
          </a:xfrm>
        </p:spPr>
      </p:pic>
      <p:pic>
        <p:nvPicPr>
          <p:cNvPr id="7" name="Picture 6">
            <a:extLst>
              <a:ext uri="{FF2B5EF4-FFF2-40B4-BE49-F238E27FC236}">
                <a16:creationId xmlns:a16="http://schemas.microsoft.com/office/drawing/2014/main" id="{0D3C4206-D0D4-456B-92DB-D4D00297C4CD}"/>
              </a:ext>
            </a:extLst>
          </p:cNvPr>
          <p:cNvPicPr>
            <a:picLocks noChangeAspect="1"/>
          </p:cNvPicPr>
          <p:nvPr/>
        </p:nvPicPr>
        <p:blipFill>
          <a:blip r:embed="rId3"/>
          <a:stretch>
            <a:fillRect/>
          </a:stretch>
        </p:blipFill>
        <p:spPr>
          <a:xfrm>
            <a:off x="932966" y="3055055"/>
            <a:ext cx="1897544" cy="2080440"/>
          </a:xfrm>
          <a:prstGeom prst="rect">
            <a:avLst/>
          </a:prstGeom>
        </p:spPr>
      </p:pic>
      <p:pic>
        <p:nvPicPr>
          <p:cNvPr id="9" name="Picture 8">
            <a:extLst>
              <a:ext uri="{FF2B5EF4-FFF2-40B4-BE49-F238E27FC236}">
                <a16:creationId xmlns:a16="http://schemas.microsoft.com/office/drawing/2014/main" id="{6D165E01-BBE9-4EDB-9F9F-F9604394BCAF}"/>
              </a:ext>
            </a:extLst>
          </p:cNvPr>
          <p:cNvPicPr>
            <a:picLocks noChangeAspect="1"/>
          </p:cNvPicPr>
          <p:nvPr/>
        </p:nvPicPr>
        <p:blipFill>
          <a:blip r:embed="rId4"/>
          <a:stretch>
            <a:fillRect/>
          </a:stretch>
        </p:blipFill>
        <p:spPr>
          <a:xfrm>
            <a:off x="1069848" y="5135495"/>
            <a:ext cx="1569856" cy="1074513"/>
          </a:xfrm>
          <a:prstGeom prst="rect">
            <a:avLst/>
          </a:prstGeom>
        </p:spPr>
      </p:pic>
      <p:pic>
        <p:nvPicPr>
          <p:cNvPr id="11" name="Picture 10">
            <a:extLst>
              <a:ext uri="{FF2B5EF4-FFF2-40B4-BE49-F238E27FC236}">
                <a16:creationId xmlns:a16="http://schemas.microsoft.com/office/drawing/2014/main" id="{56D0D0DC-3420-4B9C-A4C8-6C73F2753A50}"/>
              </a:ext>
            </a:extLst>
          </p:cNvPr>
          <p:cNvPicPr>
            <a:picLocks noChangeAspect="1"/>
          </p:cNvPicPr>
          <p:nvPr/>
        </p:nvPicPr>
        <p:blipFill>
          <a:blip r:embed="rId5"/>
          <a:stretch>
            <a:fillRect/>
          </a:stretch>
        </p:blipFill>
        <p:spPr>
          <a:xfrm>
            <a:off x="6857960" y="2237299"/>
            <a:ext cx="914479" cy="731583"/>
          </a:xfrm>
          <a:prstGeom prst="rect">
            <a:avLst/>
          </a:prstGeom>
        </p:spPr>
      </p:pic>
      <p:sp>
        <p:nvSpPr>
          <p:cNvPr id="12" name="TextBox 11">
            <a:extLst>
              <a:ext uri="{FF2B5EF4-FFF2-40B4-BE49-F238E27FC236}">
                <a16:creationId xmlns:a16="http://schemas.microsoft.com/office/drawing/2014/main" id="{459FF106-0A6B-4B69-AE17-7DD4129CAA88}"/>
              </a:ext>
            </a:extLst>
          </p:cNvPr>
          <p:cNvSpPr txBox="1"/>
          <p:nvPr/>
        </p:nvSpPr>
        <p:spPr>
          <a:xfrm>
            <a:off x="2933700" y="2093976"/>
            <a:ext cx="3533775" cy="646331"/>
          </a:xfrm>
          <a:prstGeom prst="rect">
            <a:avLst/>
          </a:prstGeom>
          <a:noFill/>
        </p:spPr>
        <p:txBody>
          <a:bodyPr wrap="square" rtlCol="0">
            <a:spAutoFit/>
          </a:bodyPr>
          <a:lstStyle/>
          <a:p>
            <a:r>
              <a:rPr lang="en-US" dirty="0"/>
              <a:t>Sprint planning: </a:t>
            </a:r>
            <a:r>
              <a:rPr lang="en-US" dirty="0" err="1"/>
              <a:t>lên</a:t>
            </a:r>
            <a:r>
              <a:rPr lang="en-US" dirty="0"/>
              <a:t> </a:t>
            </a:r>
            <a:r>
              <a:rPr lang="en-US" dirty="0" err="1"/>
              <a:t>kế</a:t>
            </a:r>
            <a:r>
              <a:rPr lang="en-US" dirty="0"/>
              <a:t> </a:t>
            </a:r>
            <a:r>
              <a:rPr lang="en-US" dirty="0" err="1"/>
              <a:t>hoạch</a:t>
            </a:r>
            <a:r>
              <a:rPr lang="en-US" dirty="0"/>
              <a:t> </a:t>
            </a:r>
            <a:r>
              <a:rPr lang="en-US" dirty="0" err="1"/>
              <a:t>cho</a:t>
            </a:r>
            <a:r>
              <a:rPr lang="en-US" dirty="0"/>
              <a:t> sprint</a:t>
            </a:r>
          </a:p>
        </p:txBody>
      </p:sp>
      <p:sp>
        <p:nvSpPr>
          <p:cNvPr id="13" name="TextBox 12">
            <a:extLst>
              <a:ext uri="{FF2B5EF4-FFF2-40B4-BE49-F238E27FC236}">
                <a16:creationId xmlns:a16="http://schemas.microsoft.com/office/drawing/2014/main" id="{A487FFF2-B152-41F4-B07C-C4D47E989D7C}"/>
              </a:ext>
            </a:extLst>
          </p:cNvPr>
          <p:cNvSpPr txBox="1"/>
          <p:nvPr/>
        </p:nvSpPr>
        <p:spPr>
          <a:xfrm>
            <a:off x="2933700" y="3228975"/>
            <a:ext cx="3533775" cy="1754326"/>
          </a:xfrm>
          <a:prstGeom prst="rect">
            <a:avLst/>
          </a:prstGeom>
          <a:noFill/>
        </p:spPr>
        <p:txBody>
          <a:bodyPr wrap="square" rtlCol="0">
            <a:spAutoFit/>
          </a:bodyPr>
          <a:lstStyle/>
          <a:p>
            <a:r>
              <a:rPr lang="en-US" dirty="0"/>
              <a:t>Daily Scrum: </a:t>
            </a:r>
            <a:r>
              <a:rPr lang="en-US" dirty="0" err="1"/>
              <a:t>Tổng</a:t>
            </a:r>
            <a:r>
              <a:rPr lang="en-US" dirty="0"/>
              <a:t> </a:t>
            </a:r>
            <a:r>
              <a:rPr lang="en-US" dirty="0" err="1"/>
              <a:t>kết</a:t>
            </a:r>
            <a:r>
              <a:rPr lang="en-US" dirty="0"/>
              <a:t> </a:t>
            </a:r>
            <a:r>
              <a:rPr lang="en-US" dirty="0" err="1"/>
              <a:t>hằng</a:t>
            </a:r>
            <a:r>
              <a:rPr lang="en-US" dirty="0"/>
              <a:t> </a:t>
            </a:r>
            <a:r>
              <a:rPr lang="en-US" dirty="0" err="1"/>
              <a:t>ngày</a:t>
            </a:r>
            <a:r>
              <a:rPr lang="en-US" dirty="0"/>
              <a:t> </a:t>
            </a:r>
            <a:r>
              <a:rPr lang="en-US" dirty="0" err="1"/>
              <a:t>của</a:t>
            </a:r>
            <a:r>
              <a:rPr lang="en-US" dirty="0"/>
              <a:t> scrum team, </a:t>
            </a:r>
            <a:r>
              <a:rPr lang="en-US" dirty="0" err="1"/>
              <a:t>các</a:t>
            </a:r>
            <a:r>
              <a:rPr lang="en-US" dirty="0"/>
              <a:t> </a:t>
            </a:r>
            <a:r>
              <a:rPr lang="en-US" dirty="0" err="1"/>
              <a:t>thành</a:t>
            </a:r>
            <a:r>
              <a:rPr lang="en-US" dirty="0"/>
              <a:t> </a:t>
            </a:r>
            <a:r>
              <a:rPr lang="en-US" dirty="0" err="1"/>
              <a:t>viên</a:t>
            </a:r>
            <a:r>
              <a:rPr lang="en-US" dirty="0"/>
              <a:t> </a:t>
            </a:r>
            <a:r>
              <a:rPr lang="en-US" dirty="0" err="1"/>
              <a:t>báo</a:t>
            </a:r>
            <a:r>
              <a:rPr lang="en-US" dirty="0"/>
              <a:t> </a:t>
            </a:r>
            <a:r>
              <a:rPr lang="en-US" dirty="0" err="1"/>
              <a:t>cáo</a:t>
            </a:r>
            <a:r>
              <a:rPr lang="en-US" dirty="0"/>
              <a:t> </a:t>
            </a:r>
            <a:r>
              <a:rPr lang="en-US" dirty="0" err="1"/>
              <a:t>lại</a:t>
            </a:r>
            <a:r>
              <a:rPr lang="en-US" dirty="0"/>
              <a:t> </a:t>
            </a:r>
            <a:r>
              <a:rPr lang="en-US" dirty="0" err="1"/>
              <a:t>những</a:t>
            </a:r>
            <a:r>
              <a:rPr lang="en-US" dirty="0"/>
              <a:t> </a:t>
            </a:r>
            <a:r>
              <a:rPr lang="en-US" dirty="0" err="1"/>
              <a:t>việc</a:t>
            </a:r>
            <a:r>
              <a:rPr lang="en-US" dirty="0"/>
              <a:t> </a:t>
            </a:r>
            <a:r>
              <a:rPr lang="en-US" dirty="0" err="1"/>
              <a:t>đã</a:t>
            </a:r>
            <a:r>
              <a:rPr lang="en-US" dirty="0"/>
              <a:t> </a:t>
            </a:r>
            <a:r>
              <a:rPr lang="en-US" dirty="0" err="1"/>
              <a:t>làm</a:t>
            </a:r>
            <a:r>
              <a:rPr lang="en-US" dirty="0"/>
              <a:t>, </a:t>
            </a:r>
            <a:r>
              <a:rPr lang="en-US" dirty="0" err="1"/>
              <a:t>cần</a:t>
            </a:r>
            <a:r>
              <a:rPr lang="en-US" dirty="0"/>
              <a:t> </a:t>
            </a:r>
            <a:r>
              <a:rPr lang="en-US" dirty="0" err="1"/>
              <a:t>làm</a:t>
            </a:r>
            <a:r>
              <a:rPr lang="en-US" dirty="0"/>
              <a:t>, </a:t>
            </a:r>
            <a:r>
              <a:rPr lang="en-US" dirty="0" err="1"/>
              <a:t>và</a:t>
            </a:r>
            <a:r>
              <a:rPr lang="en-US" dirty="0"/>
              <a:t> </a:t>
            </a:r>
            <a:r>
              <a:rPr lang="en-US" dirty="0" err="1"/>
              <a:t>khó</a:t>
            </a:r>
            <a:r>
              <a:rPr lang="en-US" dirty="0"/>
              <a:t> </a:t>
            </a:r>
            <a:r>
              <a:rPr lang="en-US" dirty="0" err="1"/>
              <a:t>khăn</a:t>
            </a:r>
            <a:r>
              <a:rPr lang="en-US" dirty="0"/>
              <a:t>, </a:t>
            </a:r>
            <a:r>
              <a:rPr lang="en-US" dirty="0" err="1"/>
              <a:t>đưa</a:t>
            </a:r>
            <a:r>
              <a:rPr lang="en-US" dirty="0"/>
              <a:t> ra </a:t>
            </a:r>
            <a:r>
              <a:rPr lang="en-US" dirty="0" err="1"/>
              <a:t>phương</a:t>
            </a:r>
            <a:r>
              <a:rPr lang="en-US" dirty="0"/>
              <a:t> </a:t>
            </a:r>
            <a:r>
              <a:rPr lang="en-US" dirty="0" err="1"/>
              <a:t>án</a:t>
            </a:r>
            <a:r>
              <a:rPr lang="en-US" dirty="0"/>
              <a:t> </a:t>
            </a:r>
            <a:r>
              <a:rPr lang="en-US" dirty="0" err="1"/>
              <a:t>cho</a:t>
            </a:r>
            <a:r>
              <a:rPr lang="en-US" dirty="0"/>
              <a:t> </a:t>
            </a:r>
            <a:r>
              <a:rPr lang="en-US" dirty="0" err="1"/>
              <a:t>ngày</a:t>
            </a:r>
            <a:r>
              <a:rPr lang="en-US" dirty="0"/>
              <a:t> </a:t>
            </a:r>
            <a:r>
              <a:rPr lang="en-US" dirty="0" err="1"/>
              <a:t>tiếp</a:t>
            </a:r>
            <a:r>
              <a:rPr lang="en-US" dirty="0"/>
              <a:t> </a:t>
            </a:r>
            <a:r>
              <a:rPr lang="en-US" dirty="0" err="1"/>
              <a:t>theo</a:t>
            </a:r>
            <a:endParaRPr lang="en-US" dirty="0"/>
          </a:p>
        </p:txBody>
      </p:sp>
      <p:sp>
        <p:nvSpPr>
          <p:cNvPr id="14" name="TextBox 13">
            <a:extLst>
              <a:ext uri="{FF2B5EF4-FFF2-40B4-BE49-F238E27FC236}">
                <a16:creationId xmlns:a16="http://schemas.microsoft.com/office/drawing/2014/main" id="{F9DDD30C-E2AE-49D2-8F89-174F98F953CB}"/>
              </a:ext>
            </a:extLst>
          </p:cNvPr>
          <p:cNvSpPr txBox="1"/>
          <p:nvPr/>
        </p:nvSpPr>
        <p:spPr>
          <a:xfrm>
            <a:off x="2933700" y="5135495"/>
            <a:ext cx="3667125" cy="1200329"/>
          </a:xfrm>
          <a:prstGeom prst="rect">
            <a:avLst/>
          </a:prstGeom>
          <a:noFill/>
        </p:spPr>
        <p:txBody>
          <a:bodyPr wrap="square" rtlCol="0">
            <a:spAutoFit/>
          </a:bodyPr>
          <a:lstStyle/>
          <a:p>
            <a:r>
              <a:rPr lang="en-US" dirty="0"/>
              <a:t>Sprint Review: </a:t>
            </a:r>
            <a:r>
              <a:rPr lang="en-US" dirty="0" err="1"/>
              <a:t>Tổng</a:t>
            </a:r>
            <a:r>
              <a:rPr lang="en-US" dirty="0"/>
              <a:t> </a:t>
            </a:r>
            <a:r>
              <a:rPr lang="en-US" dirty="0" err="1"/>
              <a:t>kết</a:t>
            </a:r>
            <a:r>
              <a:rPr lang="en-US" dirty="0"/>
              <a:t> </a:t>
            </a:r>
            <a:r>
              <a:rPr lang="en-US" dirty="0" err="1"/>
              <a:t>sau</a:t>
            </a:r>
            <a:r>
              <a:rPr lang="en-US" dirty="0"/>
              <a:t> </a:t>
            </a:r>
            <a:r>
              <a:rPr lang="en-US" dirty="0" err="1"/>
              <a:t>khi</a:t>
            </a:r>
            <a:r>
              <a:rPr lang="en-US" dirty="0"/>
              <a:t> </a:t>
            </a:r>
            <a:r>
              <a:rPr lang="en-US" dirty="0" err="1"/>
              <a:t>kết</a:t>
            </a:r>
            <a:r>
              <a:rPr lang="en-US" dirty="0"/>
              <a:t> </a:t>
            </a:r>
            <a:r>
              <a:rPr lang="en-US" dirty="0" err="1"/>
              <a:t>thúc</a:t>
            </a:r>
            <a:r>
              <a:rPr lang="en-US" dirty="0"/>
              <a:t> </a:t>
            </a:r>
            <a:r>
              <a:rPr lang="en-US" dirty="0" err="1"/>
              <a:t>một</a:t>
            </a:r>
            <a:r>
              <a:rPr lang="en-US" dirty="0"/>
              <a:t> sprint, </a:t>
            </a:r>
            <a:r>
              <a:rPr lang="en-US" dirty="0" err="1"/>
              <a:t>nhằm</a:t>
            </a:r>
            <a:r>
              <a:rPr lang="en-US" dirty="0"/>
              <a:t> </a:t>
            </a:r>
            <a:r>
              <a:rPr lang="en-US" dirty="0" err="1"/>
              <a:t>tìm</a:t>
            </a:r>
            <a:r>
              <a:rPr lang="en-US" dirty="0"/>
              <a:t> ra </a:t>
            </a:r>
            <a:r>
              <a:rPr lang="en-US" dirty="0" err="1"/>
              <a:t>các</a:t>
            </a:r>
            <a:r>
              <a:rPr lang="en-US" dirty="0"/>
              <a:t> </a:t>
            </a:r>
            <a:r>
              <a:rPr lang="en-US" dirty="0" err="1"/>
              <a:t>lỗi</a:t>
            </a:r>
            <a:r>
              <a:rPr lang="en-US" dirty="0"/>
              <a:t> </a:t>
            </a:r>
            <a:r>
              <a:rPr lang="en-US" dirty="0" err="1"/>
              <a:t>và</a:t>
            </a:r>
            <a:r>
              <a:rPr lang="en-US" dirty="0"/>
              <a:t> </a:t>
            </a:r>
            <a:r>
              <a:rPr lang="en-US" dirty="0" err="1"/>
              <a:t>khắc</a:t>
            </a:r>
            <a:r>
              <a:rPr lang="en-US" dirty="0"/>
              <a:t> </a:t>
            </a:r>
            <a:r>
              <a:rPr lang="en-US" dirty="0" err="1"/>
              <a:t>phục</a:t>
            </a:r>
            <a:r>
              <a:rPr lang="en-US" dirty="0"/>
              <a:t>, </a:t>
            </a:r>
            <a:r>
              <a:rPr lang="en-US" dirty="0" err="1"/>
              <a:t>tìm</a:t>
            </a:r>
            <a:r>
              <a:rPr lang="en-US" dirty="0"/>
              <a:t> </a:t>
            </a:r>
            <a:r>
              <a:rPr lang="en-US" dirty="0" err="1"/>
              <a:t>hướng</a:t>
            </a:r>
            <a:r>
              <a:rPr lang="en-US" dirty="0"/>
              <a:t> </a:t>
            </a:r>
            <a:r>
              <a:rPr lang="en-US" dirty="0" err="1"/>
              <a:t>đi</a:t>
            </a:r>
            <a:r>
              <a:rPr lang="en-US" dirty="0"/>
              <a:t> </a:t>
            </a:r>
            <a:r>
              <a:rPr lang="en-US" dirty="0" err="1"/>
              <a:t>mới</a:t>
            </a:r>
            <a:r>
              <a:rPr lang="en-US" dirty="0"/>
              <a:t> </a:t>
            </a:r>
            <a:r>
              <a:rPr lang="en-US" dirty="0" err="1"/>
              <a:t>về</a:t>
            </a:r>
            <a:r>
              <a:rPr lang="en-US" dirty="0"/>
              <a:t> </a:t>
            </a:r>
            <a:r>
              <a:rPr lang="en-US" dirty="0" err="1"/>
              <a:t>sau</a:t>
            </a:r>
            <a:r>
              <a:rPr lang="en-US" dirty="0"/>
              <a:t>.</a:t>
            </a:r>
          </a:p>
        </p:txBody>
      </p:sp>
      <p:sp>
        <p:nvSpPr>
          <p:cNvPr id="15" name="TextBox 14">
            <a:extLst>
              <a:ext uri="{FF2B5EF4-FFF2-40B4-BE49-F238E27FC236}">
                <a16:creationId xmlns:a16="http://schemas.microsoft.com/office/drawing/2014/main" id="{525D3D0B-560C-475F-AC09-8D6AA6AE5E61}"/>
              </a:ext>
            </a:extLst>
          </p:cNvPr>
          <p:cNvSpPr txBox="1"/>
          <p:nvPr/>
        </p:nvSpPr>
        <p:spPr>
          <a:xfrm>
            <a:off x="7991475" y="2246170"/>
            <a:ext cx="3267559" cy="1200329"/>
          </a:xfrm>
          <a:prstGeom prst="rect">
            <a:avLst/>
          </a:prstGeom>
          <a:noFill/>
        </p:spPr>
        <p:txBody>
          <a:bodyPr wrap="square" rtlCol="0">
            <a:spAutoFit/>
          </a:bodyPr>
          <a:lstStyle/>
          <a:p>
            <a:r>
              <a:rPr lang="en-US" dirty="0"/>
              <a:t>Sprint </a:t>
            </a:r>
            <a:r>
              <a:rPr lang="en-US" dirty="0" err="1"/>
              <a:t>Restropective</a:t>
            </a:r>
            <a:r>
              <a:rPr lang="en-US" dirty="0"/>
              <a:t>: </a:t>
            </a:r>
            <a:r>
              <a:rPr lang="en-US" dirty="0" err="1"/>
              <a:t>Từ</a:t>
            </a:r>
            <a:r>
              <a:rPr lang="en-US" dirty="0"/>
              <a:t> Sprint Review, </a:t>
            </a:r>
            <a:r>
              <a:rPr lang="en-US" dirty="0" err="1"/>
              <a:t>đưa</a:t>
            </a:r>
            <a:r>
              <a:rPr lang="en-US" dirty="0"/>
              <a:t> ra </a:t>
            </a:r>
            <a:r>
              <a:rPr lang="en-US" dirty="0" err="1"/>
              <a:t>những</a:t>
            </a:r>
            <a:r>
              <a:rPr lang="en-US" dirty="0"/>
              <a:t> </a:t>
            </a:r>
            <a:r>
              <a:rPr lang="en-US" dirty="0" err="1"/>
              <a:t>thay</a:t>
            </a:r>
            <a:r>
              <a:rPr lang="en-US" dirty="0"/>
              <a:t> </a:t>
            </a:r>
            <a:r>
              <a:rPr lang="en-US" dirty="0" err="1"/>
              <a:t>đổi</a:t>
            </a:r>
            <a:r>
              <a:rPr lang="en-US" dirty="0"/>
              <a:t> </a:t>
            </a:r>
            <a:r>
              <a:rPr lang="en-US" dirty="0" err="1"/>
              <a:t>để</a:t>
            </a:r>
            <a:r>
              <a:rPr lang="en-US" dirty="0"/>
              <a:t> </a:t>
            </a:r>
            <a:r>
              <a:rPr lang="en-US" dirty="0" err="1"/>
              <a:t>khắc</a:t>
            </a:r>
            <a:r>
              <a:rPr lang="en-US" dirty="0"/>
              <a:t> </a:t>
            </a:r>
            <a:r>
              <a:rPr lang="en-US" dirty="0" err="1"/>
              <a:t>phục</a:t>
            </a:r>
            <a:r>
              <a:rPr lang="en-US" dirty="0"/>
              <a:t> </a:t>
            </a:r>
            <a:r>
              <a:rPr lang="en-US" dirty="0" err="1"/>
              <a:t>cho</a:t>
            </a:r>
            <a:r>
              <a:rPr lang="en-US" dirty="0"/>
              <a:t> Sprint </a:t>
            </a:r>
            <a:r>
              <a:rPr lang="en-US" dirty="0" err="1"/>
              <a:t>tiếp</a:t>
            </a:r>
            <a:r>
              <a:rPr lang="en-US" dirty="0"/>
              <a:t> </a:t>
            </a:r>
            <a:r>
              <a:rPr lang="en-US" dirty="0" err="1"/>
              <a:t>theo</a:t>
            </a:r>
            <a:endParaRPr lang="en-US" dirty="0"/>
          </a:p>
        </p:txBody>
      </p:sp>
    </p:spTree>
    <p:extLst>
      <p:ext uri="{BB962C8B-B14F-4D97-AF65-F5344CB8AC3E}">
        <p14:creationId xmlns:p14="http://schemas.microsoft.com/office/powerpoint/2010/main" val="767023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83721-491B-4FE9-AA68-B28318D7C6FC}"/>
              </a:ext>
            </a:extLst>
          </p:cNvPr>
          <p:cNvSpPr>
            <a:spLocks noGrp="1"/>
          </p:cNvSpPr>
          <p:nvPr>
            <p:ph type="title"/>
          </p:nvPr>
        </p:nvSpPr>
        <p:spPr/>
        <p:txBody>
          <a:bodyPr/>
          <a:lstStyle/>
          <a:p>
            <a:r>
              <a:rPr lang="en-US" sz="3200" b="1" dirty="0" err="1">
                <a:latin typeface="Times New Roman" panose="02020603050405020304" pitchFamily="18" charset="0"/>
                <a:cs typeface="Times New Roman" panose="02020603050405020304" pitchFamily="18" charset="0"/>
              </a:rPr>
              <a:t>Kết</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luận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ưu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điểm</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nhược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điểm</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của</a:t>
            </a:r>
            <a:r>
              <a:rPr lang="en-US" sz="3200" b="1" dirty="0">
                <a:latin typeface="Times New Roman" panose="02020603050405020304" pitchFamily="18" charset="0"/>
                <a:cs typeface="Times New Roman" panose="02020603050405020304" pitchFamily="18" charset="0"/>
              </a:rPr>
              <a:t> agile</a:t>
            </a:r>
            <a:endParaRPr lang="en-US" dirty="0"/>
          </a:p>
        </p:txBody>
      </p:sp>
      <p:sp>
        <p:nvSpPr>
          <p:cNvPr id="3" name="Content Placeholder 2">
            <a:extLst>
              <a:ext uri="{FF2B5EF4-FFF2-40B4-BE49-F238E27FC236}">
                <a16:creationId xmlns:a16="http://schemas.microsoft.com/office/drawing/2014/main" id="{3A0446E1-19A2-4923-B6F7-2A4C422AD4CB}"/>
              </a:ext>
            </a:extLst>
          </p:cNvPr>
          <p:cNvSpPr>
            <a:spLocks noGrp="1"/>
          </p:cNvSpPr>
          <p:nvPr>
            <p:ph idx="1"/>
          </p:nvPr>
        </p:nvSpPr>
        <p:spPr/>
        <p:txBody>
          <a:bodyPr/>
          <a:lstStyle/>
          <a:p>
            <a:r>
              <a:rPr lang="en-US" b="1" dirty="0" err="1"/>
              <a:t>Ưu</a:t>
            </a:r>
            <a:r>
              <a:rPr lang="en-US" b="1" dirty="0"/>
              <a:t> </a:t>
            </a:r>
            <a:r>
              <a:rPr lang="en-US" b="1" dirty="0" err="1"/>
              <a:t>điểm</a:t>
            </a:r>
            <a:r>
              <a:rPr lang="en-US" b="1" dirty="0"/>
              <a:t>:</a:t>
            </a:r>
          </a:p>
          <a:p>
            <a:pPr lvl="1"/>
            <a:r>
              <a:rPr lang="en-US" i="1" dirty="0" err="1"/>
              <a:t>Thực</a:t>
            </a:r>
            <a:r>
              <a:rPr lang="en-US" i="1" dirty="0"/>
              <a:t> </a:t>
            </a:r>
            <a:r>
              <a:rPr lang="en-US" i="1" dirty="0" err="1"/>
              <a:t>hiện</a:t>
            </a:r>
            <a:r>
              <a:rPr lang="en-US" i="1" dirty="0"/>
              <a:t> </a:t>
            </a:r>
            <a:r>
              <a:rPr lang="en-US" i="1" dirty="0" err="1"/>
              <a:t>thay</a:t>
            </a:r>
            <a:r>
              <a:rPr lang="en-US" i="1" dirty="0"/>
              <a:t> </a:t>
            </a:r>
            <a:r>
              <a:rPr lang="en-US" i="1" dirty="0" err="1"/>
              <a:t>đổi</a:t>
            </a:r>
            <a:r>
              <a:rPr lang="en-US" i="1" dirty="0"/>
              <a:t> </a:t>
            </a:r>
            <a:r>
              <a:rPr lang="en-US" i="1" dirty="0" err="1"/>
              <a:t>dễ</a:t>
            </a:r>
            <a:r>
              <a:rPr lang="en-US" i="1" dirty="0"/>
              <a:t> </a:t>
            </a:r>
            <a:r>
              <a:rPr lang="en-US" i="1" dirty="0" err="1"/>
              <a:t>dàng</a:t>
            </a:r>
            <a:endParaRPr lang="en-US" i="1" dirty="0"/>
          </a:p>
          <a:p>
            <a:pPr lvl="1"/>
            <a:r>
              <a:rPr lang="en-US" i="1" dirty="0" err="1"/>
              <a:t>Bàn</a:t>
            </a:r>
            <a:r>
              <a:rPr lang="en-US" i="1" dirty="0"/>
              <a:t> </a:t>
            </a:r>
            <a:r>
              <a:rPr lang="en-US" i="1" dirty="0" err="1"/>
              <a:t>giao</a:t>
            </a:r>
            <a:r>
              <a:rPr lang="en-US" i="1" dirty="0"/>
              <a:t> </a:t>
            </a:r>
            <a:r>
              <a:rPr lang="en-US" i="1" dirty="0" err="1"/>
              <a:t>sớm</a:t>
            </a:r>
            <a:r>
              <a:rPr lang="en-US" i="1" dirty="0"/>
              <a:t> </a:t>
            </a:r>
            <a:r>
              <a:rPr lang="en-US" i="1" dirty="0" err="1"/>
              <a:t>nhất</a:t>
            </a:r>
            <a:r>
              <a:rPr lang="en-US" i="1" dirty="0"/>
              <a:t> </a:t>
            </a:r>
            <a:r>
              <a:rPr lang="en-US" i="1" dirty="0" err="1"/>
              <a:t>có</a:t>
            </a:r>
            <a:r>
              <a:rPr lang="en-US" i="1" dirty="0"/>
              <a:t> </a:t>
            </a:r>
            <a:r>
              <a:rPr lang="en-US" i="1" dirty="0" err="1"/>
              <a:t>thể</a:t>
            </a:r>
            <a:endParaRPr lang="en-US" i="1" dirty="0"/>
          </a:p>
          <a:p>
            <a:pPr lvl="1"/>
            <a:r>
              <a:rPr lang="en-US" i="1" dirty="0" err="1"/>
              <a:t>Liên</a:t>
            </a:r>
            <a:r>
              <a:rPr lang="en-US" i="1" dirty="0"/>
              <a:t> </a:t>
            </a:r>
            <a:r>
              <a:rPr lang="en-US" i="1" dirty="0" err="1"/>
              <a:t>tục</a:t>
            </a:r>
            <a:r>
              <a:rPr lang="en-US" i="1" dirty="0"/>
              <a:t> </a:t>
            </a:r>
            <a:r>
              <a:rPr lang="en-US" i="1" dirty="0" err="1"/>
              <a:t>làm</a:t>
            </a:r>
            <a:r>
              <a:rPr lang="en-US" i="1" dirty="0"/>
              <a:t> </a:t>
            </a:r>
            <a:r>
              <a:rPr lang="en-US" i="1" dirty="0" err="1"/>
              <a:t>việc</a:t>
            </a:r>
            <a:r>
              <a:rPr lang="en-US" i="1" dirty="0"/>
              <a:t> </a:t>
            </a:r>
            <a:r>
              <a:rPr lang="en-US" i="1" dirty="0" err="1"/>
              <a:t>với</a:t>
            </a:r>
            <a:r>
              <a:rPr lang="en-US" i="1" dirty="0"/>
              <a:t> </a:t>
            </a:r>
            <a:r>
              <a:rPr lang="en-US" i="1" dirty="0" err="1"/>
              <a:t>khách</a:t>
            </a:r>
            <a:r>
              <a:rPr lang="en-US" i="1" dirty="0"/>
              <a:t> </a:t>
            </a:r>
            <a:r>
              <a:rPr lang="en-US" i="1" dirty="0" err="1"/>
              <a:t>hàng</a:t>
            </a:r>
            <a:r>
              <a:rPr lang="en-US" i="1" dirty="0"/>
              <a:t>, </a:t>
            </a:r>
            <a:r>
              <a:rPr lang="en-US" i="1" dirty="0" err="1"/>
              <a:t>người</a:t>
            </a:r>
            <a:r>
              <a:rPr lang="en-US" i="1" dirty="0"/>
              <a:t> dung</a:t>
            </a:r>
          </a:p>
          <a:p>
            <a:pPr lvl="1"/>
            <a:r>
              <a:rPr lang="en-US" i="1" dirty="0" err="1"/>
              <a:t>Liên</a:t>
            </a:r>
            <a:r>
              <a:rPr lang="en-US" i="1" dirty="0"/>
              <a:t> </a:t>
            </a:r>
            <a:r>
              <a:rPr lang="en-US" i="1" dirty="0" err="1"/>
              <a:t>tục</a:t>
            </a:r>
            <a:r>
              <a:rPr lang="en-US" i="1" dirty="0"/>
              <a:t> </a:t>
            </a:r>
            <a:r>
              <a:rPr lang="en-US" i="1" dirty="0" err="1"/>
              <a:t>cải</a:t>
            </a:r>
            <a:r>
              <a:rPr lang="en-US" i="1" dirty="0"/>
              <a:t> </a:t>
            </a:r>
            <a:r>
              <a:rPr lang="en-US" i="1" dirty="0" err="1"/>
              <a:t>tiến</a:t>
            </a:r>
            <a:r>
              <a:rPr lang="en-US" i="1" dirty="0"/>
              <a:t>, </a:t>
            </a:r>
            <a:r>
              <a:rPr lang="en-US" i="1" dirty="0" err="1"/>
              <a:t>thích</a:t>
            </a:r>
            <a:r>
              <a:rPr lang="en-US" i="1" dirty="0"/>
              <a:t> </a:t>
            </a:r>
            <a:r>
              <a:rPr lang="en-US" i="1" dirty="0" err="1"/>
              <a:t>nghi</a:t>
            </a:r>
            <a:endParaRPr lang="en-US" i="1" dirty="0"/>
          </a:p>
          <a:p>
            <a:r>
              <a:rPr lang="en-US" b="1" dirty="0" err="1"/>
              <a:t>Nhược</a:t>
            </a:r>
            <a:r>
              <a:rPr lang="en-US" b="1" dirty="0"/>
              <a:t> </a:t>
            </a:r>
            <a:r>
              <a:rPr lang="en-US" b="1" dirty="0" err="1"/>
              <a:t>điểm</a:t>
            </a:r>
            <a:r>
              <a:rPr lang="en-US" b="1" dirty="0"/>
              <a:t>:</a:t>
            </a:r>
          </a:p>
          <a:p>
            <a:pPr lvl="1"/>
            <a:r>
              <a:rPr lang="en-US" i="1" dirty="0" err="1"/>
              <a:t>Khó</a:t>
            </a:r>
            <a:r>
              <a:rPr lang="en-US" i="1" dirty="0"/>
              <a:t> </a:t>
            </a:r>
            <a:r>
              <a:rPr lang="en-US" i="1" dirty="0" err="1"/>
              <a:t>có</a:t>
            </a:r>
            <a:r>
              <a:rPr lang="en-US" i="1" dirty="0"/>
              <a:t> </a:t>
            </a:r>
            <a:r>
              <a:rPr lang="en-US" i="1" dirty="0" err="1"/>
              <a:t>thể</a:t>
            </a:r>
            <a:r>
              <a:rPr lang="en-US" i="1" dirty="0"/>
              <a:t> </a:t>
            </a:r>
            <a:r>
              <a:rPr lang="en-US" i="1" dirty="0" err="1"/>
              <a:t>dự</a:t>
            </a:r>
            <a:r>
              <a:rPr lang="en-US" i="1" dirty="0"/>
              <a:t> </a:t>
            </a:r>
            <a:r>
              <a:rPr lang="en-US" i="1" dirty="0" err="1"/>
              <a:t>đoán</a:t>
            </a:r>
            <a:r>
              <a:rPr lang="en-US" i="1" dirty="0"/>
              <a:t> </a:t>
            </a:r>
            <a:r>
              <a:rPr lang="en-US" i="1" dirty="0" err="1"/>
              <a:t>được</a:t>
            </a:r>
            <a:r>
              <a:rPr lang="en-US" i="1" dirty="0"/>
              <a:t> </a:t>
            </a:r>
            <a:r>
              <a:rPr lang="en-US" i="1" dirty="0" err="1"/>
              <a:t>thời</a:t>
            </a:r>
            <a:r>
              <a:rPr lang="en-US" i="1" dirty="0"/>
              <a:t> </a:t>
            </a:r>
            <a:r>
              <a:rPr lang="en-US" i="1" dirty="0" err="1"/>
              <a:t>gian</a:t>
            </a:r>
            <a:r>
              <a:rPr lang="en-US" i="1" dirty="0"/>
              <a:t> </a:t>
            </a:r>
            <a:r>
              <a:rPr lang="en-US" i="1" dirty="0" err="1"/>
              <a:t>của</a:t>
            </a:r>
            <a:r>
              <a:rPr lang="en-US" i="1" dirty="0"/>
              <a:t> </a:t>
            </a:r>
            <a:r>
              <a:rPr lang="en-US" i="1" dirty="0" err="1"/>
              <a:t>dự</a:t>
            </a:r>
            <a:r>
              <a:rPr lang="en-US" i="1" dirty="0"/>
              <a:t> </a:t>
            </a:r>
            <a:r>
              <a:rPr lang="en-US" i="1" dirty="0" err="1"/>
              <a:t>án</a:t>
            </a:r>
            <a:endParaRPr lang="en-US" i="1" dirty="0"/>
          </a:p>
          <a:p>
            <a:pPr lvl="1"/>
            <a:r>
              <a:rPr lang="en-US" i="1" dirty="0" err="1"/>
              <a:t>Cần</a:t>
            </a:r>
            <a:r>
              <a:rPr lang="en-US" i="1" dirty="0"/>
              <a:t> </a:t>
            </a:r>
            <a:r>
              <a:rPr lang="en-US" i="1" dirty="0" err="1"/>
              <a:t>phải</a:t>
            </a:r>
            <a:r>
              <a:rPr lang="en-US" i="1" dirty="0"/>
              <a:t> </a:t>
            </a:r>
            <a:r>
              <a:rPr lang="en-US" i="1" dirty="0" err="1"/>
              <a:t>đào</a:t>
            </a:r>
            <a:r>
              <a:rPr lang="en-US" i="1" dirty="0"/>
              <a:t> </a:t>
            </a:r>
            <a:r>
              <a:rPr lang="en-US" i="1" dirty="0" err="1"/>
              <a:t>tạo</a:t>
            </a:r>
            <a:r>
              <a:rPr lang="en-US" i="1" dirty="0"/>
              <a:t> </a:t>
            </a:r>
            <a:r>
              <a:rPr lang="en-US" i="1" dirty="0" err="1"/>
              <a:t>thì</a:t>
            </a:r>
            <a:r>
              <a:rPr lang="en-US" i="1" dirty="0"/>
              <a:t> </a:t>
            </a:r>
            <a:r>
              <a:rPr lang="en-US" i="1" dirty="0" err="1"/>
              <a:t>mới</a:t>
            </a:r>
            <a:r>
              <a:rPr lang="en-US" i="1" dirty="0"/>
              <a:t> </a:t>
            </a:r>
            <a:r>
              <a:rPr lang="en-US" i="1" dirty="0" err="1"/>
              <a:t>có</a:t>
            </a:r>
            <a:r>
              <a:rPr lang="en-US" i="1" dirty="0"/>
              <a:t> </a:t>
            </a:r>
            <a:r>
              <a:rPr lang="en-US" i="1" dirty="0" err="1"/>
              <a:t>thể</a:t>
            </a:r>
            <a:r>
              <a:rPr lang="en-US" i="1" dirty="0"/>
              <a:t> </a:t>
            </a:r>
            <a:r>
              <a:rPr lang="en-US" i="1" dirty="0" err="1"/>
              <a:t>sử</a:t>
            </a:r>
            <a:r>
              <a:rPr lang="en-US" i="1" dirty="0"/>
              <a:t> </a:t>
            </a:r>
            <a:r>
              <a:rPr lang="en-US" i="1" dirty="0" err="1"/>
              <a:t>dụng</a:t>
            </a:r>
            <a:r>
              <a:rPr lang="en-US" i="1" dirty="0"/>
              <a:t> team Agile</a:t>
            </a:r>
          </a:p>
          <a:p>
            <a:pPr lvl="1"/>
            <a:r>
              <a:rPr lang="en-US" i="1" dirty="0" err="1"/>
              <a:t>Khó</a:t>
            </a:r>
            <a:r>
              <a:rPr lang="en-US" i="1" dirty="0"/>
              <a:t> </a:t>
            </a:r>
            <a:r>
              <a:rPr lang="en-US" i="1" dirty="0" err="1"/>
              <a:t>dùng</a:t>
            </a:r>
            <a:r>
              <a:rPr lang="en-US" i="1" dirty="0"/>
              <a:t> </a:t>
            </a:r>
            <a:r>
              <a:rPr lang="en-US" i="1" dirty="0" err="1"/>
              <a:t>được</a:t>
            </a:r>
            <a:r>
              <a:rPr lang="en-US" i="1" dirty="0"/>
              <a:t> </a:t>
            </a:r>
            <a:r>
              <a:rPr lang="en-US" i="1" dirty="0" err="1"/>
              <a:t>tài</a:t>
            </a:r>
            <a:r>
              <a:rPr lang="en-US" i="1" dirty="0"/>
              <a:t> </a:t>
            </a:r>
            <a:r>
              <a:rPr lang="en-US" i="1" dirty="0" err="1"/>
              <a:t>liệu</a:t>
            </a:r>
            <a:r>
              <a:rPr lang="en-US" i="1" dirty="0"/>
              <a:t> </a:t>
            </a:r>
            <a:r>
              <a:rPr lang="en-US" i="1" dirty="0" err="1"/>
              <a:t>vì</a:t>
            </a:r>
            <a:r>
              <a:rPr lang="en-US" i="1" dirty="0"/>
              <a:t> </a:t>
            </a:r>
            <a:r>
              <a:rPr lang="en-US" i="1" dirty="0" err="1"/>
              <a:t>sự</a:t>
            </a:r>
            <a:r>
              <a:rPr lang="en-US" i="1" dirty="0"/>
              <a:t> </a:t>
            </a:r>
            <a:r>
              <a:rPr lang="en-US" i="1" dirty="0" err="1"/>
              <a:t>thay</a:t>
            </a:r>
            <a:r>
              <a:rPr lang="en-US" i="1" dirty="0"/>
              <a:t> </a:t>
            </a:r>
            <a:r>
              <a:rPr lang="en-US" i="1" dirty="0" err="1"/>
              <a:t>đổi</a:t>
            </a:r>
            <a:r>
              <a:rPr lang="en-US" i="1" dirty="0"/>
              <a:t> </a:t>
            </a:r>
            <a:r>
              <a:rPr lang="en-US" i="1" dirty="0" err="1"/>
              <a:t>liên</a:t>
            </a:r>
            <a:r>
              <a:rPr lang="en-US" i="1" dirty="0"/>
              <a:t> </a:t>
            </a:r>
            <a:r>
              <a:rPr lang="en-US" i="1" dirty="0" err="1"/>
              <a:t>tục</a:t>
            </a:r>
            <a:endParaRPr lang="en-US" i="1" dirty="0"/>
          </a:p>
          <a:p>
            <a:pPr lvl="1"/>
            <a:r>
              <a:rPr lang="en-US" i="1" dirty="0" err="1"/>
              <a:t>Phải</a:t>
            </a:r>
            <a:r>
              <a:rPr lang="en-US" i="1" dirty="0"/>
              <a:t> </a:t>
            </a:r>
            <a:r>
              <a:rPr lang="en-US" i="1" dirty="0" err="1"/>
              <a:t>hợp</a:t>
            </a:r>
            <a:r>
              <a:rPr lang="en-US" i="1" dirty="0"/>
              <a:t> </a:t>
            </a:r>
            <a:r>
              <a:rPr lang="en-US" i="1" dirty="0" err="1"/>
              <a:t>tác</a:t>
            </a:r>
            <a:r>
              <a:rPr lang="en-US" i="1" dirty="0"/>
              <a:t> </a:t>
            </a:r>
            <a:r>
              <a:rPr lang="en-US" i="1" dirty="0" err="1"/>
              <a:t>liên</a:t>
            </a:r>
            <a:r>
              <a:rPr lang="en-US" i="1" dirty="0"/>
              <a:t> </a:t>
            </a:r>
            <a:r>
              <a:rPr lang="en-US" i="1" dirty="0" err="1"/>
              <a:t>tục</a:t>
            </a:r>
            <a:r>
              <a:rPr lang="en-US" i="1" dirty="0"/>
              <a:t> </a:t>
            </a:r>
            <a:r>
              <a:rPr lang="en-US" i="1" dirty="0" err="1"/>
              <a:t>với</a:t>
            </a:r>
            <a:r>
              <a:rPr lang="en-US" i="1" dirty="0"/>
              <a:t> </a:t>
            </a:r>
            <a:r>
              <a:rPr lang="en-US" i="1" dirty="0" err="1"/>
              <a:t>khách</a:t>
            </a:r>
            <a:r>
              <a:rPr lang="en-US" i="1" dirty="0"/>
              <a:t> </a:t>
            </a:r>
            <a:r>
              <a:rPr lang="en-US" i="1" dirty="0" err="1"/>
              <a:t>hàng</a:t>
            </a:r>
            <a:endParaRPr lang="en-US" i="1" dirty="0"/>
          </a:p>
          <a:p>
            <a:pPr lvl="1"/>
            <a:r>
              <a:rPr lang="en-US" i="1" dirty="0"/>
              <a:t>Chi </a:t>
            </a:r>
            <a:r>
              <a:rPr lang="en-US" i="1" dirty="0" err="1"/>
              <a:t>phí</a:t>
            </a:r>
            <a:r>
              <a:rPr lang="en-US" i="1" dirty="0"/>
              <a:t> </a:t>
            </a:r>
            <a:r>
              <a:rPr lang="en-US" i="1" dirty="0" err="1"/>
              <a:t>cao</a:t>
            </a:r>
            <a:endParaRPr lang="en-US" i="1" dirty="0"/>
          </a:p>
        </p:txBody>
      </p:sp>
    </p:spTree>
    <p:extLst>
      <p:ext uri="{BB962C8B-B14F-4D97-AF65-F5344CB8AC3E}">
        <p14:creationId xmlns:p14="http://schemas.microsoft.com/office/powerpoint/2010/main" val="10652654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94</TotalTime>
  <Words>963</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Rockwell</vt:lpstr>
      <vt:lpstr>Rockwell Condensed</vt:lpstr>
      <vt:lpstr>Times New Roman</vt:lpstr>
      <vt:lpstr>Wingdings</vt:lpstr>
      <vt:lpstr>Wood Type</vt:lpstr>
      <vt:lpstr>PowerPoint Presentation</vt:lpstr>
      <vt:lpstr>Agile là gì?</vt:lpstr>
      <vt:lpstr>Xương sống của agile: 4 tôn chỉ agile</vt:lpstr>
      <vt:lpstr>12 nguyên tắc của agile</vt:lpstr>
      <vt:lpstr>Các đặc trưng </vt:lpstr>
      <vt:lpstr>Ví dụ về agile: scrum</vt:lpstr>
      <vt:lpstr>Các Công cụ của scrum</vt:lpstr>
      <vt:lpstr>Các Công việc của scrum</vt:lpstr>
      <vt:lpstr>Kết luận: ưu điểm, nhược điểm của agile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Duc Hanh</dc:creator>
  <cp:lastModifiedBy>Nguyen Duc Hanh</cp:lastModifiedBy>
  <cp:revision>2</cp:revision>
  <dcterms:created xsi:type="dcterms:W3CDTF">2021-04-09T04:41:30Z</dcterms:created>
  <dcterms:modified xsi:type="dcterms:W3CDTF">2021-04-09T08:30:30Z</dcterms:modified>
</cp:coreProperties>
</file>