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77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A002-7992-42CC-BA0E-74A317FB4B80}" type="datetimeFigureOut">
              <a:rPr lang="en-US" smtClean="0"/>
              <a:t>12/8/2012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BDC3-BBD2-483B-B33D-8E09D2A605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A002-7992-42CC-BA0E-74A317FB4B80}" type="datetimeFigureOut">
              <a:rPr lang="en-US" smtClean="0"/>
              <a:t>12/8/2012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BDC3-BBD2-483B-B33D-8E09D2A605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9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A002-7992-42CC-BA0E-74A317FB4B80}" type="datetimeFigureOut">
              <a:rPr lang="en-US" smtClean="0"/>
              <a:t>12/8/2012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BDC3-BBD2-483B-B33D-8E09D2A605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05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A002-7992-42CC-BA0E-74A317FB4B80}" type="datetimeFigureOut">
              <a:rPr lang="en-US" smtClean="0"/>
              <a:t>12/8/2012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BDC3-BBD2-483B-B33D-8E09D2A605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0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A002-7992-42CC-BA0E-74A317FB4B80}" type="datetimeFigureOut">
              <a:rPr lang="en-US" smtClean="0"/>
              <a:t>12/8/2012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BDC3-BBD2-483B-B33D-8E09D2A605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51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A002-7992-42CC-BA0E-74A317FB4B80}" type="datetimeFigureOut">
              <a:rPr lang="en-US" smtClean="0"/>
              <a:t>12/8/2012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BDC3-BBD2-483B-B33D-8E09D2A605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1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A002-7992-42CC-BA0E-74A317FB4B80}" type="datetimeFigureOut">
              <a:rPr lang="en-US" smtClean="0"/>
              <a:t>12/8/2012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BDC3-BBD2-483B-B33D-8E09D2A605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5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A002-7992-42CC-BA0E-74A317FB4B80}" type="datetimeFigureOut">
              <a:rPr lang="en-US" smtClean="0"/>
              <a:t>12/8/2012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BDC3-BBD2-483B-B33D-8E09D2A605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5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A002-7992-42CC-BA0E-74A317FB4B80}" type="datetimeFigureOut">
              <a:rPr lang="en-US" smtClean="0"/>
              <a:t>12/8/2012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BDC3-BBD2-483B-B33D-8E09D2A605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7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A002-7992-42CC-BA0E-74A317FB4B80}" type="datetimeFigureOut">
              <a:rPr lang="en-US" smtClean="0"/>
              <a:t>12/8/2012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BDC3-BBD2-483B-B33D-8E09D2A605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A002-7992-42CC-BA0E-74A317FB4B80}" type="datetimeFigureOut">
              <a:rPr lang="en-US" smtClean="0"/>
              <a:t>12/8/2012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BDC3-BBD2-483B-B33D-8E09D2A605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2A002-7992-42CC-BA0E-74A317FB4B80}" type="datetimeFigureOut">
              <a:rPr lang="en-US" smtClean="0"/>
              <a:t>12/8/2012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0BDC3-BBD2-483B-B33D-8E09D2A605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5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" y="312730"/>
            <a:ext cx="8219256" cy="56207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Benfordo d</a:t>
            </a:r>
            <a:r>
              <a:rPr lang="lt-L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ėsnis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marL="0" indent="0">
              <a:buNone/>
            </a:pPr>
            <a:r>
              <a:rPr lang="lt-LT" dirty="0" smtClean="0"/>
              <a:t> </a:t>
            </a:r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268760"/>
            <a:ext cx="443865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" y="980728"/>
            <a:ext cx="2949525" cy="563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25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219256" cy="23595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Benfordo d</a:t>
            </a:r>
            <a:r>
              <a:rPr lang="lt-L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ėsnis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marL="0" indent="0">
              <a:buNone/>
            </a:pPr>
            <a:r>
              <a:rPr lang="lt-LT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3888432" cy="2685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887502"/>
            <a:ext cx="3909089" cy="2707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05064"/>
            <a:ext cx="335280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624" y="4005064"/>
            <a:ext cx="314325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919339"/>
            <a:ext cx="32289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355000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b="1" dirty="0" smtClean="0">
                <a:solidFill>
                  <a:schemeClr val="tx2"/>
                </a:solidFill>
              </a:rPr>
              <a:t>Visos partijos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90343" y="355000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b="1" dirty="0" smtClean="0">
                <a:solidFill>
                  <a:schemeClr val="tx2"/>
                </a:solidFill>
              </a:rPr>
              <a:t>Darbo partija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744" y="6205339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b="1" dirty="0" smtClean="0">
                <a:solidFill>
                  <a:schemeClr val="tx2"/>
                </a:solidFill>
              </a:rPr>
              <a:t>Tėvynės sąjunga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69538" y="6205339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b="1" dirty="0" smtClean="0">
                <a:solidFill>
                  <a:schemeClr val="tx2"/>
                </a:solidFill>
              </a:rPr>
              <a:t>Socialdemokratų partija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0072" y="6205339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b="1" dirty="0" smtClean="0">
                <a:solidFill>
                  <a:schemeClr val="tx2"/>
                </a:solidFill>
              </a:rPr>
              <a:t>Tvarka ir Teisingumas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641795" y="566151"/>
            <a:ext cx="8219256" cy="235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t-LT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Partijos narių turtas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49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Benfordo dėsnis</vt:lpstr>
      <vt:lpstr>Benfordo dėsnis</vt:lpstr>
    </vt:vector>
  </TitlesOfParts>
  <Company>Lenovo XP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4</cp:revision>
  <dcterms:created xsi:type="dcterms:W3CDTF">2012-12-08T16:49:25Z</dcterms:created>
  <dcterms:modified xsi:type="dcterms:W3CDTF">2012-12-08T17:22:12Z</dcterms:modified>
</cp:coreProperties>
</file>