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72" r:id="rId7"/>
    <p:sldId id="259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58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B70A6-3EA6-B843-C3E4-775659E0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75238"/>
            <a:ext cx="4123899" cy="347551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THIRD MEETING: ADVENTURE AWAITS!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E4FA-580E-CED0-D148-B8FD1F56B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906709"/>
            <a:ext cx="41238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10/14/2024</a:t>
            </a:r>
          </a:p>
        </p:txBody>
      </p:sp>
      <p:pic>
        <p:nvPicPr>
          <p:cNvPr id="2050" name="Picture 2" descr="One Piece (TV Series 1999– ) - IMDb">
            <a:extLst>
              <a:ext uri="{FF2B5EF4-FFF2-40B4-BE49-F238E27FC236}">
                <a16:creationId xmlns:a16="http://schemas.microsoft.com/office/drawing/2014/main" id="{02F30A78-8882-F611-7A57-C533FF33F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6"/>
          <a:stretch/>
        </p:blipFill>
        <p:spPr bwMode="auto">
          <a:xfrm>
            <a:off x="5266899" y="0"/>
            <a:ext cx="6925101" cy="687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7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9144000" cy="795528"/>
          </a:xfrm>
        </p:spPr>
        <p:txBody>
          <a:bodyPr/>
          <a:lstStyle/>
          <a:p>
            <a:r>
              <a:rPr lang="en-US" dirty="0"/>
              <a:t>WHAT IS ADVENTURE ANIME?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75104"/>
            <a:ext cx="9144000" cy="4123944"/>
          </a:xfrm>
        </p:spPr>
        <p:txBody>
          <a:bodyPr>
            <a:normAutofit/>
          </a:bodyPr>
          <a:lstStyle/>
          <a:p>
            <a:r>
              <a:rPr lang="en-US" dirty="0"/>
              <a:t>Adventure anime typically center around exploring the world the author created. Pretty self explanatory!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Hunter x Hunter</a:t>
            </a:r>
          </a:p>
          <a:p>
            <a:r>
              <a:rPr lang="en-US" dirty="0"/>
              <a:t>Sword Art Online</a:t>
            </a:r>
          </a:p>
          <a:p>
            <a:r>
              <a:rPr lang="en-US" dirty="0"/>
              <a:t>One Piece, Naruto, Dragon Ball</a:t>
            </a:r>
          </a:p>
          <a:p>
            <a:r>
              <a:rPr lang="en-US" dirty="0"/>
              <a:t>Seven Deadly Sins</a:t>
            </a:r>
          </a:p>
          <a:p>
            <a:r>
              <a:rPr lang="en-US" dirty="0" err="1"/>
              <a:t>Jojo’s</a:t>
            </a:r>
            <a:r>
              <a:rPr lang="en-US" dirty="0"/>
              <a:t> Bizarre Adventure</a:t>
            </a:r>
          </a:p>
        </p:txBody>
      </p:sp>
    </p:spTree>
    <p:extLst>
      <p:ext uri="{BB962C8B-B14F-4D97-AF65-F5344CB8AC3E}">
        <p14:creationId xmlns:p14="http://schemas.microsoft.com/office/powerpoint/2010/main" val="183712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5105920" cy="795528"/>
          </a:xfrm>
        </p:spPr>
        <p:txBody>
          <a:bodyPr>
            <a:normAutofit/>
          </a:bodyPr>
          <a:lstStyle/>
          <a:p>
            <a:r>
              <a:rPr lang="en-US" dirty="0"/>
              <a:t>BREAD AND BUTTER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5" y="1975103"/>
            <a:ext cx="5247491" cy="4661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Adventure anime are commonly also action shows. This is probably partially because going on an adventure allows the cast to meet interesting and strong fighters.</a:t>
            </a:r>
          </a:p>
          <a:p>
            <a:r>
              <a:rPr lang="en-US" dirty="0"/>
              <a:t>Typical Overlaps:</a:t>
            </a:r>
          </a:p>
          <a:p>
            <a:r>
              <a:rPr lang="en-US" dirty="0"/>
              <a:t>Action, literally everything else</a:t>
            </a:r>
          </a:p>
          <a:p>
            <a:r>
              <a:rPr lang="en-US" dirty="0"/>
              <a:t>There are more adventure anime than any other genre!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BBA31-2748-33EE-1472-94380AC1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89" y="1678498"/>
            <a:ext cx="4977721" cy="4958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008F-635B-DDE9-3B42-F4A9A8DB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7" y="882971"/>
            <a:ext cx="4749053" cy="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11423F3-69F3-1E0F-9A13-7714AE687D2E}"/>
              </a:ext>
            </a:extLst>
          </p:cNvPr>
          <p:cNvSpPr txBox="1"/>
          <p:nvPr/>
        </p:nvSpPr>
        <p:spPr>
          <a:xfrm>
            <a:off x="747802" y="915826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D1F3-9239-0CB3-CE7B-5D0EAA2B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142"/>
            <a:ext cx="12192000" cy="3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FEA1-FE6D-68AB-6170-02E626D1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03" y="1022350"/>
            <a:ext cx="9192741" cy="704596"/>
          </a:xfrm>
        </p:spPr>
        <p:txBody>
          <a:bodyPr>
            <a:normAutofit fontScale="90000"/>
          </a:bodyPr>
          <a:lstStyle/>
          <a:p>
            <a:r>
              <a:rPr lang="en-US" dirty="0"/>
              <a:t>ADVENTURE OVER TIME (A LONG TIME)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146405-0799-0017-961A-C50DD36509F7}"/>
              </a:ext>
            </a:extLst>
          </p:cNvPr>
          <p:cNvSpPr txBox="1">
            <a:spLocks/>
          </p:cNvSpPr>
          <p:nvPr/>
        </p:nvSpPr>
        <p:spPr>
          <a:xfrm>
            <a:off x="368068" y="3626104"/>
            <a:ext cx="2265936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Son Goku (1926)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802A75-B65D-387F-B7EE-AF08098F1A5A}"/>
              </a:ext>
            </a:extLst>
          </p:cNvPr>
          <p:cNvSpPr txBox="1">
            <a:spLocks/>
          </p:cNvSpPr>
          <p:nvPr/>
        </p:nvSpPr>
        <p:spPr>
          <a:xfrm>
            <a:off x="2634004" y="3652012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Corporal </a:t>
            </a:r>
            <a:r>
              <a:rPr lang="en-US" dirty="0" err="1"/>
              <a:t>Norakuro</a:t>
            </a:r>
            <a:r>
              <a:rPr lang="en-US" dirty="0"/>
              <a:t> (1934)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54E98E-023E-25F1-C5DC-19411E99BF86}"/>
              </a:ext>
            </a:extLst>
          </p:cNvPr>
          <p:cNvSpPr txBox="1">
            <a:spLocks/>
          </p:cNvSpPr>
          <p:nvPr/>
        </p:nvSpPr>
        <p:spPr>
          <a:xfrm>
            <a:off x="5028208" y="3626104"/>
            <a:ext cx="2095500" cy="70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The Bear Dodger (1948)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5F65C2-115F-74F4-7901-B4526DFB88DC}"/>
              </a:ext>
            </a:extLst>
          </p:cNvPr>
          <p:cNvSpPr txBox="1">
            <a:spLocks/>
          </p:cNvSpPr>
          <p:nvPr/>
        </p:nvSpPr>
        <p:spPr>
          <a:xfrm>
            <a:off x="10104942" y="3575812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Shounen Ninja (1965)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0BE9EA-2DFB-BD9A-6A90-1608EC039298}"/>
              </a:ext>
            </a:extLst>
          </p:cNvPr>
          <p:cNvSpPr txBox="1">
            <a:spLocks/>
          </p:cNvSpPr>
          <p:nvPr/>
        </p:nvSpPr>
        <p:spPr>
          <a:xfrm>
            <a:off x="2741116" y="6050890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Nausicaa of the valley of wind (1984)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56F1A-0DAA-6B8F-9E0A-5ED4B5B32E90}"/>
              </a:ext>
            </a:extLst>
          </p:cNvPr>
          <p:cNvSpPr txBox="1">
            <a:spLocks/>
          </p:cNvSpPr>
          <p:nvPr/>
        </p:nvSpPr>
        <p:spPr>
          <a:xfrm>
            <a:off x="230770" y="6050890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Lupin III (1971)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AAEA5C2-4FC5-1ACC-E7E4-75EDA51445F4}"/>
              </a:ext>
            </a:extLst>
          </p:cNvPr>
          <p:cNvSpPr txBox="1">
            <a:spLocks/>
          </p:cNvSpPr>
          <p:nvPr/>
        </p:nvSpPr>
        <p:spPr>
          <a:xfrm>
            <a:off x="5124795" y="6124298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Magic Knight </a:t>
            </a:r>
            <a:r>
              <a:rPr lang="en-US" dirty="0" err="1"/>
              <a:t>Rayearth</a:t>
            </a:r>
            <a:r>
              <a:rPr lang="en-US" dirty="0"/>
              <a:t> (1995)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125A1-166D-9866-56D7-1F0DB41F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278"/>
            <a:ext cx="2628436" cy="1629779"/>
          </a:xfrm>
          <a:prstGeom prst="rect">
            <a:avLst/>
          </a:prstGeom>
        </p:spPr>
      </p:pic>
      <p:pic>
        <p:nvPicPr>
          <p:cNvPr id="1026" name="Picture 2" descr="A picture's worth... — のらくろ伍長 / Norakuro Gocho (Corporal Norakuro) 15 in...">
            <a:extLst>
              <a:ext uri="{FF2B5EF4-FFF2-40B4-BE49-F238E27FC236}">
                <a16:creationId xmlns:a16="http://schemas.microsoft.com/office/drawing/2014/main" id="{C03DF81B-4431-1318-70FF-09D96988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6" y="1782775"/>
            <a:ext cx="2394238" cy="16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D7019-C3DA-ABD3-B051-AB10429F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16" y="1736881"/>
            <a:ext cx="2628436" cy="1677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2559F4-BF82-A39D-2E73-F12E77296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24" y="1726946"/>
            <a:ext cx="2681073" cy="171659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DDA476-9E0B-C7C4-7FFB-9C53AA010281}"/>
              </a:ext>
            </a:extLst>
          </p:cNvPr>
          <p:cNvSpPr txBox="1">
            <a:spLocks/>
          </p:cNvSpPr>
          <p:nvPr/>
        </p:nvSpPr>
        <p:spPr>
          <a:xfrm>
            <a:off x="7706410" y="3575812"/>
            <a:ext cx="2095500" cy="70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Mogura</a:t>
            </a:r>
            <a:r>
              <a:rPr lang="en-US" sz="1800" dirty="0"/>
              <a:t> No Adventure (1958)</a:t>
            </a:r>
          </a:p>
        </p:txBody>
      </p:sp>
      <p:pic>
        <p:nvPicPr>
          <p:cNvPr id="1030" name="Picture 6" descr="Shōnen Ninja Kaze no Fujimaru (TV) - Anime News Network">
            <a:extLst>
              <a:ext uri="{FF2B5EF4-FFF2-40B4-BE49-F238E27FC236}">
                <a16:creationId xmlns:a16="http://schemas.microsoft.com/office/drawing/2014/main" id="{8B9C69F8-3373-ED4F-E69C-52E8E7D6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85" y="1726946"/>
            <a:ext cx="2216915" cy="172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view of Lupin the Third - Part I">
            <a:extLst>
              <a:ext uri="{FF2B5EF4-FFF2-40B4-BE49-F238E27FC236}">
                <a16:creationId xmlns:a16="http://schemas.microsoft.com/office/drawing/2014/main" id="{18EFE361-1E84-7FED-24B6-6076C079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" y="4138734"/>
            <a:ext cx="2426969" cy="18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USICAÄ OF THE VALLEY OF THE WIND | Official English Trailer - YouTube">
            <a:extLst>
              <a:ext uri="{FF2B5EF4-FFF2-40B4-BE49-F238E27FC236}">
                <a16:creationId xmlns:a16="http://schemas.microsoft.com/office/drawing/2014/main" id="{AFC87938-72C1-9EF2-E36F-C012E5D33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15711" r="11547" b="23704"/>
          <a:stretch/>
        </p:blipFill>
        <p:spPr bwMode="auto">
          <a:xfrm>
            <a:off x="2455623" y="4178300"/>
            <a:ext cx="2681073" cy="16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ic Knight Rayearth - Anime of the Week : r/anime">
            <a:extLst>
              <a:ext uri="{FF2B5EF4-FFF2-40B4-BE49-F238E27FC236}">
                <a16:creationId xmlns:a16="http://schemas.microsoft.com/office/drawing/2014/main" id="{E8647836-CB22-9655-F55F-23C14420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92" y="4149803"/>
            <a:ext cx="2579906" cy="19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0F05E9-8E56-7CB6-C6C4-0A0399537579}"/>
              </a:ext>
            </a:extLst>
          </p:cNvPr>
          <p:cNvSpPr txBox="1">
            <a:spLocks/>
          </p:cNvSpPr>
          <p:nvPr/>
        </p:nvSpPr>
        <p:spPr>
          <a:xfrm>
            <a:off x="7635141" y="6124298"/>
            <a:ext cx="2339944" cy="619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Naruto (2003)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D9656E-2612-CEF0-8109-CA4A826FF0B5}"/>
              </a:ext>
            </a:extLst>
          </p:cNvPr>
          <p:cNvSpPr txBox="1">
            <a:spLocks/>
          </p:cNvSpPr>
          <p:nvPr/>
        </p:nvSpPr>
        <p:spPr>
          <a:xfrm>
            <a:off x="10247691" y="6124298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Made in Abyss (2017)</a:t>
            </a:r>
          </a:p>
        </p:txBody>
      </p:sp>
      <p:pic>
        <p:nvPicPr>
          <p:cNvPr id="1038" name="Picture 14" descr="Watch Naruto | Netflix">
            <a:extLst>
              <a:ext uri="{FF2B5EF4-FFF2-40B4-BE49-F238E27FC236}">
                <a16:creationId xmlns:a16="http://schemas.microsoft.com/office/drawing/2014/main" id="{9365E345-EE71-EF77-BD40-C76AE211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4" y="4264896"/>
            <a:ext cx="2693054" cy="167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1F6AF5-ADD2-6CF9-FAF3-EE72137FAA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3083" y="4099306"/>
            <a:ext cx="2228917" cy="19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9144000" cy="795528"/>
          </a:xfrm>
        </p:spPr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5104"/>
            <a:ext cx="10363200" cy="452729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We are going to watch one episode of multiple shows this week </a:t>
            </a:r>
          </a:p>
          <a:p>
            <a:r>
              <a:rPr lang="en-US" sz="3200" dirty="0"/>
              <a:t>If there’s one we really enjoy, we will watch it during every meeting until it’s done.</a:t>
            </a:r>
          </a:p>
          <a:p>
            <a:r>
              <a:rPr lang="en-US" sz="3200" dirty="0"/>
              <a:t>I sent out an email to everyone asking for suggestions.</a:t>
            </a:r>
          </a:p>
          <a:p>
            <a:r>
              <a:rPr lang="en-US" sz="3200" dirty="0"/>
              <a:t>We are not watching more than 1 episode if there are people in the club who have already seen the show!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27E-EF82-4B7B-9546-7A5F1F7F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1719818"/>
          </a:xfrm>
        </p:spPr>
        <p:txBody>
          <a:bodyPr/>
          <a:lstStyle/>
          <a:p>
            <a:r>
              <a:rPr lang="en-US" dirty="0"/>
              <a:t>BONUS: MOVIE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99556-8486-A16E-1445-876C572C5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3429000"/>
            <a:ext cx="9144000" cy="2670048"/>
          </a:xfrm>
        </p:spPr>
        <p:txBody>
          <a:bodyPr/>
          <a:lstStyle/>
          <a:p>
            <a:r>
              <a:rPr lang="en-US" dirty="0"/>
              <a:t>We are going to try to run a movie night this week. Dates TBA but will be announced via email. Invites are open! (Tickets might cost money? Fundraising)</a:t>
            </a:r>
          </a:p>
        </p:txBody>
      </p:sp>
    </p:spTree>
    <p:extLst>
      <p:ext uri="{BB962C8B-B14F-4D97-AF65-F5344CB8AC3E}">
        <p14:creationId xmlns:p14="http://schemas.microsoft.com/office/powerpoint/2010/main" val="54295120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3FA431E4C65439A922CBAC5CC898D" ma:contentTypeVersion="0" ma:contentTypeDescription="Create a new document." ma:contentTypeScope="" ma:versionID="85c47aad03c69b0143176406333f4f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E6E9D-0AF1-44FF-B922-DD28CFF94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134DCE-0417-4099-9381-2AD5B694F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D055D2-B23C-499D-B987-D558C4A3B7A1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268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PrismaticVTI</vt:lpstr>
      <vt:lpstr>THIRD MEETING: ADVENTURE AWAITS!</vt:lpstr>
      <vt:lpstr>WHAT IS ADVENTURE ANIME?</vt:lpstr>
      <vt:lpstr>BREAD AND BUTTER</vt:lpstr>
      <vt:lpstr>PowerPoint Presentation</vt:lpstr>
      <vt:lpstr>ADVENTURE OVER TIME (A LONG TIME)</vt:lpstr>
      <vt:lpstr>REMEMBER THE RULES</vt:lpstr>
      <vt:lpstr>BONUS: MOVIE 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Torres Acosta, Jose (DCPS)</dc:creator>
  <cp:lastModifiedBy>Torres Acosta, Jose (DCPS)</cp:lastModifiedBy>
  <cp:revision>17</cp:revision>
  <dcterms:created xsi:type="dcterms:W3CDTF">2024-09-27T15:42:03Z</dcterms:created>
  <dcterms:modified xsi:type="dcterms:W3CDTF">2024-10-09T17:22:52Z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0x01010019C3FA431E4C65439A922CBAC5CC898D</vt:lpwstr>
  </property>
</Properties>
</file>