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72" r:id="rId4"/>
    <p:sldId id="259" r:id="rId5"/>
    <p:sldId id="274" r:id="rId6"/>
    <p:sldId id="273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19" autoAdjust="0"/>
    <p:restoredTop sz="94660"/>
  </p:normalViewPr>
  <p:slideViewPr>
    <p:cSldViewPr snapToGrid="0">
      <p:cViewPr varScale="1">
        <p:scale>
          <a:sx n="59" d="100"/>
          <a:sy n="59" d="100"/>
        </p:scale>
        <p:origin x="4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582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0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0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8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0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2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5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7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1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10/7/2024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5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7B5C06-12CC-49EF-A907-08F1B132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F7A785F-38D2-4D69-B6F1-ADCED2B8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B70A6-3EA6-B843-C3E4-775659E0F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75238"/>
            <a:ext cx="4123899" cy="3475513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dirty="0"/>
              <a:t>THIRD MEETING: ADVENTURE AWAITS!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FE4FA-580E-CED0-D148-B8FD1F56B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906709"/>
            <a:ext cx="4123899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10/14/2024</a:t>
            </a:r>
          </a:p>
        </p:txBody>
      </p:sp>
    </p:spTree>
    <p:extLst>
      <p:ext uri="{BB962C8B-B14F-4D97-AF65-F5344CB8AC3E}">
        <p14:creationId xmlns:p14="http://schemas.microsoft.com/office/powerpoint/2010/main" val="251017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FC43-EF91-4FC2-FD7A-7E215515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289304"/>
            <a:ext cx="9144000" cy="795528"/>
          </a:xfrm>
        </p:spPr>
        <p:txBody>
          <a:bodyPr/>
          <a:lstStyle/>
          <a:p>
            <a:r>
              <a:rPr lang="en-US" dirty="0"/>
              <a:t>WHAT IS ADVENTURE ANIME?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B749-04A1-1E2D-DC46-9ADD09515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975104"/>
            <a:ext cx="9144000" cy="4123944"/>
          </a:xfrm>
        </p:spPr>
        <p:txBody>
          <a:bodyPr>
            <a:normAutofit/>
          </a:bodyPr>
          <a:lstStyle/>
          <a:p>
            <a:r>
              <a:rPr lang="en-US" dirty="0"/>
              <a:t>Adventure anime typically center around exploring the world the author created. Pretty self explanatory!</a:t>
            </a:r>
          </a:p>
          <a:p>
            <a:r>
              <a:rPr lang="en-US" dirty="0"/>
              <a:t>Examples:</a:t>
            </a:r>
          </a:p>
          <a:p>
            <a:r>
              <a:rPr lang="en-US" dirty="0"/>
              <a:t>Hunter x Hunter</a:t>
            </a:r>
          </a:p>
          <a:p>
            <a:r>
              <a:rPr lang="en-US" dirty="0"/>
              <a:t>Sword Art Online</a:t>
            </a:r>
          </a:p>
          <a:p>
            <a:r>
              <a:rPr lang="en-US" dirty="0"/>
              <a:t>One Piece, Naruto, Dragon Ball</a:t>
            </a:r>
          </a:p>
          <a:p>
            <a:r>
              <a:rPr lang="en-US" dirty="0"/>
              <a:t>Seven Deadly Sins</a:t>
            </a:r>
          </a:p>
          <a:p>
            <a:r>
              <a:rPr lang="en-US" dirty="0" err="1"/>
              <a:t>Jojo’s</a:t>
            </a:r>
            <a:r>
              <a:rPr lang="en-US" dirty="0"/>
              <a:t> Bizarre Adventure</a:t>
            </a:r>
          </a:p>
        </p:txBody>
      </p:sp>
    </p:spTree>
    <p:extLst>
      <p:ext uri="{BB962C8B-B14F-4D97-AF65-F5344CB8AC3E}">
        <p14:creationId xmlns:p14="http://schemas.microsoft.com/office/powerpoint/2010/main" val="183712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FC43-EF91-4FC2-FD7A-7E215515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289304"/>
            <a:ext cx="5105920" cy="795528"/>
          </a:xfrm>
        </p:spPr>
        <p:txBody>
          <a:bodyPr>
            <a:normAutofit/>
          </a:bodyPr>
          <a:lstStyle/>
          <a:p>
            <a:r>
              <a:rPr lang="en-US" dirty="0"/>
              <a:t>BREAD AND BUTTER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B749-04A1-1E2D-DC46-9ADD09515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665" y="1975103"/>
            <a:ext cx="5247491" cy="46614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Adventure anime are commonly also action shows. This is probably partially because going on an adventure allows the cast to meet interesting and strong fighters.</a:t>
            </a:r>
          </a:p>
          <a:p>
            <a:r>
              <a:rPr lang="en-US" dirty="0"/>
              <a:t>Typical Overlaps:</a:t>
            </a:r>
          </a:p>
          <a:p>
            <a:r>
              <a:rPr lang="en-US" dirty="0"/>
              <a:t>Action, Shonen, Fantasy</a:t>
            </a:r>
          </a:p>
          <a:p>
            <a:r>
              <a:rPr lang="en-US" dirty="0"/>
              <a:t>There are more adventure anime than any other genre!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BBA31-2748-33EE-1472-94380AC1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489" y="1678498"/>
            <a:ext cx="4977721" cy="4958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7008F-635B-DDE9-3B42-F4A9A8DB0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157" y="882971"/>
            <a:ext cx="4749053" cy="79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5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011423F3-69F3-1E0F-9A13-7714AE687D2E}"/>
              </a:ext>
            </a:extLst>
          </p:cNvPr>
          <p:cNvSpPr txBox="1"/>
          <p:nvPr/>
        </p:nvSpPr>
        <p:spPr>
          <a:xfrm>
            <a:off x="747802" y="915826"/>
            <a:ext cx="2515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280476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FEA1-FE6D-68AB-6170-02E626D1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804" y="1022350"/>
            <a:ext cx="6432296" cy="704596"/>
          </a:xfrm>
        </p:spPr>
        <p:txBody>
          <a:bodyPr>
            <a:normAutofit fontScale="90000"/>
          </a:bodyPr>
          <a:lstStyle/>
          <a:p>
            <a:r>
              <a:rPr lang="en-US" dirty="0"/>
              <a:t>ADVENTURE OVER TIME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146405-0799-0017-961A-C50DD36509F7}"/>
              </a:ext>
            </a:extLst>
          </p:cNvPr>
          <p:cNvSpPr txBox="1">
            <a:spLocks/>
          </p:cNvSpPr>
          <p:nvPr/>
        </p:nvSpPr>
        <p:spPr>
          <a:xfrm>
            <a:off x="997204" y="3626104"/>
            <a:ext cx="2095500" cy="5521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Son Goku ()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8802A75-B65D-387F-B7EE-AF08098F1A5A}"/>
              </a:ext>
            </a:extLst>
          </p:cNvPr>
          <p:cNvSpPr txBox="1">
            <a:spLocks/>
          </p:cNvSpPr>
          <p:nvPr/>
        </p:nvSpPr>
        <p:spPr>
          <a:xfrm>
            <a:off x="3263140" y="3652012"/>
            <a:ext cx="2095500" cy="5521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2500" lnSpcReduction="20000"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Devilman (1972)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54E98E-023E-25F1-C5DC-19411E99BF86}"/>
              </a:ext>
            </a:extLst>
          </p:cNvPr>
          <p:cNvSpPr txBox="1">
            <a:spLocks/>
          </p:cNvSpPr>
          <p:nvPr/>
        </p:nvSpPr>
        <p:spPr>
          <a:xfrm>
            <a:off x="5657344" y="3626104"/>
            <a:ext cx="2095500" cy="7045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Space Pirate Captain </a:t>
            </a:r>
            <a:r>
              <a:rPr lang="en-US" sz="1800" dirty="0" err="1"/>
              <a:t>Harlock</a:t>
            </a:r>
            <a:r>
              <a:rPr lang="en-US" sz="1800" dirty="0"/>
              <a:t> (1978)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5D233E-5993-6486-9C00-C0775BE0DD6E}"/>
              </a:ext>
            </a:extLst>
          </p:cNvPr>
          <p:cNvSpPr txBox="1">
            <a:spLocks/>
          </p:cNvSpPr>
          <p:nvPr/>
        </p:nvSpPr>
        <p:spPr>
          <a:xfrm>
            <a:off x="8482733" y="3652012"/>
            <a:ext cx="2095500" cy="5521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Dragon Ball (1986)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5F65C2-115F-74F4-7901-B4526DFB88DC}"/>
              </a:ext>
            </a:extLst>
          </p:cNvPr>
          <p:cNvSpPr txBox="1">
            <a:spLocks/>
          </p:cNvSpPr>
          <p:nvPr/>
        </p:nvSpPr>
        <p:spPr>
          <a:xfrm>
            <a:off x="895604" y="6065012"/>
            <a:ext cx="2095500" cy="5521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2500" lnSpcReduction="20000"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Ranma ½ (1989)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30BE9EA-2DFB-BD9A-6A90-1608EC039298}"/>
              </a:ext>
            </a:extLst>
          </p:cNvPr>
          <p:cNvSpPr txBox="1">
            <a:spLocks/>
          </p:cNvSpPr>
          <p:nvPr/>
        </p:nvSpPr>
        <p:spPr>
          <a:xfrm>
            <a:off x="5689600" y="6073445"/>
            <a:ext cx="2095500" cy="5521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Trigun</a:t>
            </a:r>
            <a:r>
              <a:rPr lang="en-US" dirty="0"/>
              <a:t> (1998)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056F1A-0DAA-6B8F-9E0A-5ED4B5B32E90}"/>
              </a:ext>
            </a:extLst>
          </p:cNvPr>
          <p:cNvSpPr txBox="1">
            <a:spLocks/>
          </p:cNvSpPr>
          <p:nvPr/>
        </p:nvSpPr>
        <p:spPr>
          <a:xfrm>
            <a:off x="3263140" y="6073445"/>
            <a:ext cx="2095500" cy="5521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Sailor moon (1992)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AAEA5C2-4FC5-1ACC-E7E4-75EDA51445F4}"/>
              </a:ext>
            </a:extLst>
          </p:cNvPr>
          <p:cNvSpPr txBox="1">
            <a:spLocks/>
          </p:cNvSpPr>
          <p:nvPr/>
        </p:nvSpPr>
        <p:spPr>
          <a:xfrm>
            <a:off x="8450045" y="6282885"/>
            <a:ext cx="2095500" cy="5521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Naruto (2002)</a:t>
            </a:r>
          </a:p>
        </p:txBody>
      </p:sp>
    </p:spTree>
    <p:extLst>
      <p:ext uri="{BB962C8B-B14F-4D97-AF65-F5344CB8AC3E}">
        <p14:creationId xmlns:p14="http://schemas.microsoft.com/office/powerpoint/2010/main" val="377592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FC43-EF91-4FC2-FD7A-7E215515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289304"/>
            <a:ext cx="9144000" cy="795528"/>
          </a:xfrm>
        </p:spPr>
        <p:txBody>
          <a:bodyPr/>
          <a:lstStyle/>
          <a:p>
            <a:r>
              <a:rPr lang="en-US" dirty="0"/>
              <a:t>REMEMBER THE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B749-04A1-1E2D-DC46-9ADD09515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5104"/>
            <a:ext cx="10363200" cy="4527296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We are going to watch one episode of multiple shows this week </a:t>
            </a:r>
          </a:p>
          <a:p>
            <a:r>
              <a:rPr lang="en-US" sz="3200" dirty="0"/>
              <a:t>If there’s one we really enjoy, we will watch it during every meeting until it’s done.</a:t>
            </a:r>
          </a:p>
          <a:p>
            <a:r>
              <a:rPr lang="en-US" sz="3200" dirty="0"/>
              <a:t>I sent out an email to everyone asking for suggestions.</a:t>
            </a:r>
          </a:p>
          <a:p>
            <a:r>
              <a:rPr lang="en-US" sz="3200" dirty="0"/>
              <a:t>We are not watching more than 1 episode if there are people in the club who have already seen the show!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9136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527E-EF82-4B7B-9546-7A5F1F7F5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1719818"/>
          </a:xfrm>
        </p:spPr>
        <p:txBody>
          <a:bodyPr/>
          <a:lstStyle/>
          <a:p>
            <a:r>
              <a:rPr lang="en-US" dirty="0"/>
              <a:t>BONUS: MOVIE NIGHT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99556-8486-A16E-1445-876C572C5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3429000"/>
            <a:ext cx="9144000" cy="2670048"/>
          </a:xfrm>
        </p:spPr>
        <p:txBody>
          <a:bodyPr/>
          <a:lstStyle/>
          <a:p>
            <a:r>
              <a:rPr lang="en-US" dirty="0"/>
              <a:t>We are going to try to run a movie night this week. Dates TBA but will be announced via email. Invites are open! (Tickets might cost money? Fundraising)</a:t>
            </a:r>
          </a:p>
        </p:txBody>
      </p:sp>
    </p:spTree>
    <p:extLst>
      <p:ext uri="{BB962C8B-B14F-4D97-AF65-F5344CB8AC3E}">
        <p14:creationId xmlns:p14="http://schemas.microsoft.com/office/powerpoint/2010/main" val="542951204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4695</TotalTime>
  <Words>243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Aharoni</vt:lpstr>
      <vt:lpstr>Arial</vt:lpstr>
      <vt:lpstr>Avenir Next LT Pro</vt:lpstr>
      <vt:lpstr>PrismaticVTI</vt:lpstr>
      <vt:lpstr>THIRD MEETING: ADVENTURE AWAITS!</vt:lpstr>
      <vt:lpstr>WHAT IS ADVENTURE ANIME?</vt:lpstr>
      <vt:lpstr>BREAD AND BUTTER</vt:lpstr>
      <vt:lpstr>PowerPoint Presentation</vt:lpstr>
      <vt:lpstr>ADVENTURE OVER TIME</vt:lpstr>
      <vt:lpstr>REMEMBER THE RULES</vt:lpstr>
      <vt:lpstr>BONUS: MOVIE NIGHT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Torres Acosta, Jose (DCPS)</dc:creator>
  <cp:lastModifiedBy>Torres Acosta, Jose (DCPS)</cp:lastModifiedBy>
  <cp:revision>15</cp:revision>
  <dcterms:created xsi:type="dcterms:W3CDTF">2024-09-27T15:42:03Z</dcterms:created>
  <dcterms:modified xsi:type="dcterms:W3CDTF">2024-10-07T15:33:37Z</dcterms:modified>
</cp:coreProperties>
</file>